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</p:sldIdLst>
  <p:sldSz cx="17610138" cy="990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FB62E7-0C3F-4944-8509-71487CF345C6}" v="6" dt="2023-10-02T06:22:22.7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736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1267" y="1621191"/>
            <a:ext cx="13207604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1267" y="5202944"/>
            <a:ext cx="13207604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67124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088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602255" y="527403"/>
            <a:ext cx="379718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0697" y="527403"/>
            <a:ext cx="11171431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27814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07845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1525" y="2469622"/>
            <a:ext cx="15188744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1525" y="6629225"/>
            <a:ext cx="15188744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62907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0697" y="2637014"/>
            <a:ext cx="7484309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15132" y="2637014"/>
            <a:ext cx="7484309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60193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991" y="527404"/>
            <a:ext cx="15188744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2991" y="2428347"/>
            <a:ext cx="744991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2991" y="3618442"/>
            <a:ext cx="744991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915133" y="2428347"/>
            <a:ext cx="7486602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915133" y="3618442"/>
            <a:ext cx="7486602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1602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39870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3516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992" y="660400"/>
            <a:ext cx="5679727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86603" y="1426281"/>
            <a:ext cx="8915132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2992" y="2971800"/>
            <a:ext cx="5679727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6009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992" y="660400"/>
            <a:ext cx="5679727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86603" y="1426281"/>
            <a:ext cx="8915132" cy="7039681"/>
          </a:xfrm>
        </p:spPr>
        <p:txBody>
          <a:bodyPr anchor="t"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2992" y="2971800"/>
            <a:ext cx="5679727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30383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0697" y="527404"/>
            <a:ext cx="15188744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0697" y="2637014"/>
            <a:ext cx="15188744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0697" y="9181395"/>
            <a:ext cx="3962281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33358" y="9181395"/>
            <a:ext cx="5943422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437160" y="9181395"/>
            <a:ext cx="3962281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58400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714A53A0-2771-7F19-08F8-C215A30107BE}"/>
              </a:ext>
            </a:extLst>
          </p:cNvPr>
          <p:cNvSpPr txBox="1">
            <a:spLocks/>
          </p:cNvSpPr>
          <p:nvPr/>
        </p:nvSpPr>
        <p:spPr>
          <a:xfrm>
            <a:off x="0" y="9027884"/>
            <a:ext cx="17610137" cy="878115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1320759" rtl="0" eaLnBrk="1" latinLnBrk="0" hangingPunct="1">
              <a:lnSpc>
                <a:spcPct val="90000"/>
              </a:lnSpc>
              <a:spcBef>
                <a:spcPts val="1444"/>
              </a:spcBef>
              <a:buFont typeface="Arial" panose="020B0604020202020204" pitchFamily="34" charset="0"/>
              <a:buNone/>
              <a:defRPr sz="34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0380" indent="0" algn="ctr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None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20759" indent="0" algn="ctr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None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81139" indent="0" algn="ctr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None/>
              <a:defRPr sz="231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41519" indent="0" algn="ctr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None/>
              <a:defRPr sz="231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01898" indent="0" algn="ctr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None/>
              <a:defRPr sz="231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278" indent="0" algn="ctr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None/>
              <a:defRPr sz="231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622658" indent="0" algn="ctr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None/>
              <a:defRPr sz="231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283037" indent="0" algn="ctr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None/>
              <a:defRPr sz="231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>
                <a:solidFill>
                  <a:srgbClr val="374151"/>
                </a:solidFill>
                <a:latin typeface="Söhne"/>
              </a:rPr>
              <a:t>This poster has been created with financial support from the Aga Khan Foundation and Global Affairs Canada, and its content is derived from the Aga Khan University literature</a:t>
            </a:r>
            <a:endParaRPr lang="en-AU" sz="32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61582EE-FED4-4B57-B342-B7E2A7FB0A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6480" y="95217"/>
            <a:ext cx="7673657" cy="8869287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23FFF84-FC98-401E-A083-B5D5B87174A2}"/>
              </a:ext>
            </a:extLst>
          </p:cNvPr>
          <p:cNvSpPr/>
          <p:nvPr/>
        </p:nvSpPr>
        <p:spPr>
          <a:xfrm>
            <a:off x="1097280" y="2967208"/>
            <a:ext cx="6238240" cy="26909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r" rtl="1">
              <a:buFont typeface="Wingdings" panose="05000000000000000000" pitchFamily="2" charset="2"/>
              <a:buChar char="§"/>
            </a:pPr>
            <a:endParaRPr lang="en-US" dirty="0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9A3AA3CC-611E-46A4-BFC4-513EDCAFD4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560" y="414486"/>
            <a:ext cx="7511099" cy="8384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864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5C866FBC-EC36-FE44-1B1F-DC289311684F}"/>
              </a:ext>
            </a:extLst>
          </p:cNvPr>
          <p:cNvSpPr txBox="1">
            <a:spLocks/>
          </p:cNvSpPr>
          <p:nvPr/>
        </p:nvSpPr>
        <p:spPr>
          <a:xfrm>
            <a:off x="0" y="8897258"/>
            <a:ext cx="17610137" cy="983518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>
            <a:noAutofit/>
          </a:bodyPr>
          <a:lstStyle>
            <a:lvl1pPr marL="330190" indent="-330190" algn="l" defTabSz="1320759" rtl="0" eaLnBrk="1" latinLnBrk="0" hangingPunct="1">
              <a:lnSpc>
                <a:spcPct val="90000"/>
              </a:lnSpc>
              <a:spcBef>
                <a:spcPts val="1444"/>
              </a:spcBef>
              <a:buFont typeface="Arial" panose="020B0604020202020204" pitchFamily="34" charset="0"/>
              <a:buChar char="•"/>
              <a:defRPr sz="40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570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94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32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70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208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46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84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3227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  <a:latin typeface="Söhne"/>
              </a:rPr>
              <a:t>For any questions or information, please contact the Aga Khan Health Services Centre nearest to your area.</a:t>
            </a:r>
            <a:endParaRPr lang="en-AU" sz="3200" dirty="0">
              <a:solidFill>
                <a:srgbClr val="FF000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EA7F122-72F8-4612-8CDC-3D0FDC912C5C}"/>
              </a:ext>
            </a:extLst>
          </p:cNvPr>
          <p:cNvSpPr/>
          <p:nvPr/>
        </p:nvSpPr>
        <p:spPr>
          <a:xfrm>
            <a:off x="1239520" y="5181600"/>
            <a:ext cx="4748319" cy="27578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C5AA844-59F6-48CE-A57E-79B066EE37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4994"/>
            <a:ext cx="8006080" cy="871311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AC21F68-DCD1-4396-BEDB-9031244C56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5600" y="147236"/>
            <a:ext cx="8364537" cy="8713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252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92</TotalTime>
  <Words>48</Words>
  <Application>Microsoft Office PowerPoint</Application>
  <PresentationFormat>Custom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Söhne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Kiran Muhammad Aslam</dc:creator>
  <cp:lastModifiedBy>Sara Sheikh</cp:lastModifiedBy>
  <cp:revision>20</cp:revision>
  <dcterms:created xsi:type="dcterms:W3CDTF">2023-08-07T10:40:58Z</dcterms:created>
  <dcterms:modified xsi:type="dcterms:W3CDTF">2024-05-14T11:05:59Z</dcterms:modified>
</cp:coreProperties>
</file>