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0" r:id="rId3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460AFD-D4D7-44A0-8A7A-5178C41CFDE1}" v="2" dt="2023-10-02T05:47:06.393"/>
    <p1510:client id="{EEBB1842-A0E8-4953-9963-6FC3B1D463AB}" v="4" dt="2023-10-02T03:49:45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736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12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088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1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784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90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019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160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87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351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600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038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5AB6-CDF0-4887-8BAA-5EBB61E6EE25}" type="datetimeFigureOut">
              <a:rPr lang="en-AU" smtClean="0"/>
              <a:t>14/05/2024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0C23A-1749-4C57-AC14-1AAC3423B6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40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300972C5-C425-BE9D-A054-699A4B1F061E}"/>
              </a:ext>
            </a:extLst>
          </p:cNvPr>
          <p:cNvSpPr>
            <a:spLocks noGrp="1"/>
          </p:cNvSpPr>
          <p:nvPr/>
        </p:nvSpPr>
        <p:spPr>
          <a:xfrm>
            <a:off x="0" y="9042400"/>
            <a:ext cx="17610137" cy="863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1320759" rtl="0" eaLnBrk="1" latinLnBrk="0" hangingPunct="1">
              <a:lnSpc>
                <a:spcPct val="90000"/>
              </a:lnSpc>
              <a:spcBef>
                <a:spcPts val="1444"/>
              </a:spcBef>
              <a:buFont typeface="Arial" panose="020B0604020202020204" pitchFamily="34" charset="0"/>
              <a:buNone/>
              <a:defRPr sz="34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60380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88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20759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981139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641519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301898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278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622658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283037" indent="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i="0" dirty="0">
                <a:solidFill>
                  <a:srgbClr val="374151"/>
                </a:solidFill>
                <a:effectLst/>
                <a:latin typeface="Söhne"/>
              </a:rPr>
              <a:t>This poster has been created with financial support from the Aga Khan Foundation and Global Affairs Canada, and its content is derived from the Aga Khan University literature</a:t>
            </a:r>
            <a:endParaRPr lang="en-AU" sz="3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329D77E-D222-4929-83E5-86E18B9B7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01760" y="218440"/>
            <a:ext cx="8608378" cy="877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1DB8413-CEFA-416B-9332-6BA6A0388E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3518" y="137160"/>
            <a:ext cx="8778241" cy="862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6464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5AAF8F6A-BE18-A288-228C-A6BEA1621A29}"/>
              </a:ext>
            </a:extLst>
          </p:cNvPr>
          <p:cNvSpPr txBox="1">
            <a:spLocks/>
          </p:cNvSpPr>
          <p:nvPr/>
        </p:nvSpPr>
        <p:spPr>
          <a:xfrm>
            <a:off x="0" y="8969829"/>
            <a:ext cx="17610137" cy="91094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30190" indent="-330190" algn="l" defTabSz="1320759" rtl="0" eaLnBrk="1" latinLnBrk="0" hangingPunct="1">
              <a:lnSpc>
                <a:spcPct val="90000"/>
              </a:lnSpc>
              <a:spcBef>
                <a:spcPts val="1444"/>
              </a:spcBef>
              <a:buFont typeface="Arial" panose="020B0604020202020204" pitchFamily="34" charset="0"/>
              <a:buChar char="•"/>
              <a:defRPr sz="40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0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5094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8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1132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7170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3208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9246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95284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613227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  <a:latin typeface="Söhne"/>
              </a:rPr>
              <a:t>For any questions or information, please contact the Aga Khan Health Services Centre nearest to your area.</a:t>
            </a:r>
            <a:endParaRPr lang="en-AU" sz="3200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4D5262-2E06-41B1-B61E-27A2DAB5E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070" y="25225"/>
            <a:ext cx="8669336" cy="82043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FD20032-92A9-4016-A9B4-143E5CD3C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9249"/>
            <a:ext cx="9326879" cy="870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31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151</TotalTime>
  <Words>48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Söhne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 Muhammad Aslam</dc:creator>
  <cp:lastModifiedBy>Sara Sheikh</cp:lastModifiedBy>
  <cp:revision>21</cp:revision>
  <dcterms:created xsi:type="dcterms:W3CDTF">2023-08-07T10:40:58Z</dcterms:created>
  <dcterms:modified xsi:type="dcterms:W3CDTF">2024-05-14T11:03:11Z</dcterms:modified>
</cp:coreProperties>
</file>