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2" r:id="rId3"/>
  </p:sldIdLst>
  <p:sldSz cx="17610138" cy="990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4" userDrawn="1">
          <p15:clr>
            <a:srgbClr val="A4A3A4"/>
          </p15:clr>
        </p15:guide>
        <p15:guide id="2" pos="554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E0AAA5-4C2A-448B-A7B1-CE0E15F086C6}" v="5" dt="2023-09-27T10:58:57.8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736" y="44"/>
      </p:cViewPr>
      <p:guideLst>
        <p:guide orient="horz" pos="3144"/>
        <p:guide pos="554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1267" y="1621191"/>
            <a:ext cx="13207604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1267" y="5202944"/>
            <a:ext cx="13207604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7124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088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602255" y="527403"/>
            <a:ext cx="379718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0697" y="527403"/>
            <a:ext cx="11171431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7814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7845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1525" y="2469622"/>
            <a:ext cx="15188744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1525" y="6629225"/>
            <a:ext cx="15188744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2907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0697" y="2637014"/>
            <a:ext cx="7484309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15132" y="2637014"/>
            <a:ext cx="7484309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0193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1" y="527404"/>
            <a:ext cx="15188744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2991" y="2428347"/>
            <a:ext cx="744991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2991" y="3618442"/>
            <a:ext cx="744991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915133" y="2428347"/>
            <a:ext cx="7486602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915133" y="3618442"/>
            <a:ext cx="7486602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1602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9870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351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2" y="660400"/>
            <a:ext cx="5679727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6603" y="1426281"/>
            <a:ext cx="8915132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2992" y="2971800"/>
            <a:ext cx="5679727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600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2992" y="660400"/>
            <a:ext cx="5679727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86603" y="1426281"/>
            <a:ext cx="8915132" cy="7039681"/>
          </a:xfrm>
        </p:spPr>
        <p:txBody>
          <a:bodyPr anchor="t"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2992" y="2971800"/>
            <a:ext cx="5679727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038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0697" y="527404"/>
            <a:ext cx="15188744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0697" y="2637014"/>
            <a:ext cx="15188744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0697" y="9181395"/>
            <a:ext cx="396228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85AB6-CDF0-4887-8BAA-5EBB61E6EE25}" type="datetimeFigureOut">
              <a:rPr lang="en-AU" smtClean="0"/>
              <a:t>14/05/2024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33358" y="9181395"/>
            <a:ext cx="594342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37160" y="9181395"/>
            <a:ext cx="3962281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0C23A-1749-4C57-AC14-1AAC3423B64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8400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0972C5-C425-BE9D-A054-699A4B1F0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8752114"/>
            <a:ext cx="17610137" cy="1153885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en-US" sz="3200" b="0" i="0" dirty="0">
                <a:solidFill>
                  <a:srgbClr val="374151"/>
                </a:solidFill>
                <a:effectLst/>
                <a:latin typeface="Söhne"/>
              </a:rPr>
              <a:t>This poster has been created with financial support from the Aga Khan Foundation and Global Affairs Canada, and its content is derived from the Aga Khan University literature</a:t>
            </a:r>
            <a:endParaRPr lang="fa-IR" sz="3200" b="0" i="0" dirty="0">
              <a:solidFill>
                <a:srgbClr val="374151"/>
              </a:solidFill>
              <a:effectLst/>
              <a:latin typeface="Söhne"/>
            </a:endParaRPr>
          </a:p>
          <a:p>
            <a:endParaRPr lang="en-AU" sz="32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6A99282-6FAB-4A2D-9E8C-AC86110E3DD7}"/>
              </a:ext>
            </a:extLst>
          </p:cNvPr>
          <p:cNvSpPr/>
          <p:nvPr/>
        </p:nvSpPr>
        <p:spPr>
          <a:xfrm>
            <a:off x="11149268" y="497437"/>
            <a:ext cx="5629326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800" b="1" dirty="0"/>
              <a:t>فواید تغذیه باشیر مادر و شیر خشک </a:t>
            </a:r>
            <a:endParaRPr lang="en-US" sz="2800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18FCE01-EEAA-4C3F-915A-755C0D28BE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5605" y="1147862"/>
            <a:ext cx="1162212" cy="20957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852077E-8501-4AC5-991D-EC80CBC15D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0801" y="1252650"/>
            <a:ext cx="3080080" cy="666675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C208089-FE7B-4A62-883B-EA2BEF8C4B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2485" y="1231082"/>
            <a:ext cx="1457528" cy="19052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079D5CFE-E1E9-4B99-B75E-DEF884FC3D9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0722" y="1357442"/>
            <a:ext cx="3080079" cy="6968412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23BB0F97-27A4-4B24-B53C-47F90D744117}"/>
              </a:ext>
            </a:extLst>
          </p:cNvPr>
          <p:cNvSpPr/>
          <p:nvPr/>
        </p:nvSpPr>
        <p:spPr>
          <a:xfrm>
            <a:off x="11341768" y="5149516"/>
            <a:ext cx="2229853" cy="236888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Low" rtl="1">
              <a:buFont typeface="Courier New" panose="02070309020205020404" pitchFamily="49" charset="0"/>
              <a:buChar char="o"/>
            </a:pPr>
            <a:r>
              <a:rPr lang="fa-IR" b="1" dirty="0"/>
              <a:t>قیمت و پر هزهینه است.</a:t>
            </a:r>
          </a:p>
          <a:p>
            <a:pPr marL="285750" indent="-285750" algn="justLow" rtl="1">
              <a:buFont typeface="Courier New" panose="02070309020205020404" pitchFamily="49" charset="0"/>
              <a:buChar char="o"/>
            </a:pPr>
            <a:r>
              <a:rPr lang="fa-IR" b="1" dirty="0"/>
              <a:t>خطر بالا ناز شی از اسهالات و انتانات</a:t>
            </a:r>
          </a:p>
          <a:p>
            <a:pPr marL="285750" indent="-285750" algn="justLow" rtl="1">
              <a:buFont typeface="Courier New" panose="02070309020205020404" pitchFamily="49" charset="0"/>
              <a:buChar char="o"/>
            </a:pPr>
            <a:r>
              <a:rPr lang="fa-IR" b="1" dirty="0"/>
              <a:t>خطر ازدیاد وزن و شکر </a:t>
            </a:r>
          </a:p>
          <a:p>
            <a:pPr marL="285750" indent="-285750" algn="justLow" rtl="1">
              <a:buFont typeface="Courier New" panose="02070309020205020404" pitchFamily="49" charset="0"/>
              <a:buChar char="o"/>
            </a:pPr>
            <a:r>
              <a:rPr lang="fa-IR" b="1" dirty="0"/>
              <a:t>آفات سیستم هاضمه </a:t>
            </a:r>
            <a:endParaRPr lang="en-US" b="1" dirty="0"/>
          </a:p>
          <a:p>
            <a:pPr algn="justLow"/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2BA7501-D099-4D49-B9A7-1A8A8BA4D3E4}"/>
              </a:ext>
            </a:extLst>
          </p:cNvPr>
          <p:cNvSpPr/>
          <p:nvPr/>
        </p:nvSpPr>
        <p:spPr>
          <a:xfrm>
            <a:off x="14322409" y="4782432"/>
            <a:ext cx="2602012" cy="2532768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 rtl="1">
              <a:buFont typeface="Courier New" panose="02070309020205020404" pitchFamily="49" charset="0"/>
              <a:buChar char="o"/>
            </a:pPr>
            <a:r>
              <a:rPr lang="fa-IR" sz="1600" b="1" dirty="0"/>
              <a:t>کمک کردن بین مادر و طفل </a:t>
            </a:r>
          </a:p>
          <a:p>
            <a:pPr marL="285750" indent="-285750" algn="just" rtl="1">
              <a:buFont typeface="Courier New" panose="02070309020205020404" pitchFamily="49" charset="0"/>
              <a:buChar char="o"/>
            </a:pPr>
            <a:r>
              <a:rPr lang="fa-IR" sz="1600" b="1" dirty="0"/>
              <a:t>بلند رفتن سیستم معافیتی بدن </a:t>
            </a:r>
          </a:p>
          <a:p>
            <a:pPr marL="285750" indent="-285750" algn="just" rtl="1">
              <a:buFont typeface="Courier New" panose="02070309020205020404" pitchFamily="49" charset="0"/>
              <a:buChar char="o"/>
            </a:pPr>
            <a:r>
              <a:rPr lang="fa-IR" sz="1600" b="1" dirty="0"/>
              <a:t>باعث رشد وتوسعه ذهنی میگردد</a:t>
            </a:r>
          </a:p>
          <a:p>
            <a:pPr marL="285750" indent="-285750" algn="just" rtl="1">
              <a:buFont typeface="Courier New" panose="02070309020205020404" pitchFamily="49" charset="0"/>
              <a:buChar char="o"/>
            </a:pPr>
            <a:r>
              <a:rPr lang="fa-IR" sz="1600" b="1" dirty="0"/>
              <a:t>باعث رشد بهتر دندان ها و فک ها  </a:t>
            </a:r>
          </a:p>
          <a:p>
            <a:pPr marL="285750" indent="-285750" algn="just" rtl="1">
              <a:buFont typeface="Courier New" panose="02070309020205020404" pitchFamily="49" charset="0"/>
              <a:buChar char="o"/>
            </a:pPr>
            <a:r>
              <a:rPr lang="fa-IR" sz="1600" b="1" dirty="0"/>
              <a:t>مقرون به صرفه </a:t>
            </a:r>
          </a:p>
          <a:p>
            <a:pPr marL="285750" indent="-285750" algn="just" rtl="1">
              <a:buFont typeface="Courier New" panose="02070309020205020404" pitchFamily="49" charset="0"/>
              <a:buChar char="o"/>
            </a:pPr>
            <a:endParaRPr lang="en-US" sz="1600" b="1" dirty="0"/>
          </a:p>
          <a:p>
            <a:pPr algn="ctr"/>
            <a:endParaRPr lang="en-US" sz="1600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5FD9025-617B-4BA3-BFB6-AA1B04C67627}"/>
              </a:ext>
            </a:extLst>
          </p:cNvPr>
          <p:cNvSpPr/>
          <p:nvPr/>
        </p:nvSpPr>
        <p:spPr>
          <a:xfrm>
            <a:off x="2536114" y="497437"/>
            <a:ext cx="5629326" cy="64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800" b="1" dirty="0"/>
              <a:t>وضعیت های شیر دهی </a:t>
            </a:r>
            <a:endParaRPr lang="en-US" sz="2800" b="1" dirty="0"/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CC9BCA31-80A0-4D02-AE74-6EB1688DD7B3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6854"/>
          <a:stretch/>
        </p:blipFill>
        <p:spPr>
          <a:xfrm>
            <a:off x="685716" y="1421609"/>
            <a:ext cx="8324933" cy="733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323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6BCB28-FC2A-BA2B-36BA-421EAEFCF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570" y="8926286"/>
            <a:ext cx="17537567" cy="954489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en-US" sz="3200" b="0" i="0" dirty="0">
                <a:solidFill>
                  <a:srgbClr val="FF0000"/>
                </a:solidFill>
                <a:effectLst/>
                <a:latin typeface="Söhne"/>
              </a:rPr>
              <a:t>For any questions or information, please contact the Aga Khan Health Services Centre nearest to your area.</a:t>
            </a:r>
            <a:endParaRPr lang="en-AU" sz="3200" dirty="0">
              <a:solidFill>
                <a:srgbClr val="FF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693F71-193D-4EF5-A035-76DF774332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501" y="0"/>
            <a:ext cx="8965068" cy="892628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462D640-E65B-4773-9760-9AF5B47AE0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69" y="271558"/>
            <a:ext cx="7718881" cy="8434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776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1291</TotalTime>
  <Words>108</Words>
  <Application>Microsoft Office PowerPoint</Application>
  <PresentationFormat>Custom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Söhne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Kiran Muhammad Aslam</dc:creator>
  <cp:lastModifiedBy>Sara Sheikh</cp:lastModifiedBy>
  <cp:revision>38</cp:revision>
  <dcterms:created xsi:type="dcterms:W3CDTF">2023-08-07T10:40:58Z</dcterms:created>
  <dcterms:modified xsi:type="dcterms:W3CDTF">2024-05-14T11:02:39Z</dcterms:modified>
</cp:coreProperties>
</file>