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 id="2147483999" r:id="rId2"/>
    <p:sldMasterId id="2147484013" r:id="rId3"/>
    <p:sldMasterId id="2147484027" r:id="rId4"/>
    <p:sldMasterId id="2147484041" r:id="rId5"/>
    <p:sldMasterId id="2147484055" r:id="rId6"/>
    <p:sldMasterId id="2147484069" r:id="rId7"/>
    <p:sldMasterId id="2147484083" r:id="rId8"/>
    <p:sldMasterId id="2147484097" r:id="rId9"/>
  </p:sldMasterIdLst>
  <p:notesMasterIdLst>
    <p:notesMasterId r:id="rId68"/>
  </p:notesMasterIdLst>
  <p:sldIdLst>
    <p:sldId id="2147471943" r:id="rId10"/>
    <p:sldId id="2147472015" r:id="rId11"/>
    <p:sldId id="2147472014" r:id="rId12"/>
    <p:sldId id="2147472013" r:id="rId13"/>
    <p:sldId id="2147471944" r:id="rId14"/>
    <p:sldId id="2147471977" r:id="rId15"/>
    <p:sldId id="2147471978" r:id="rId16"/>
    <p:sldId id="2147471979" r:id="rId17"/>
    <p:sldId id="2147471980" r:id="rId18"/>
    <p:sldId id="2147471956" r:id="rId19"/>
    <p:sldId id="2147471945" r:id="rId20"/>
    <p:sldId id="2147471981" r:id="rId21"/>
    <p:sldId id="2147471982" r:id="rId22"/>
    <p:sldId id="2147471983" r:id="rId23"/>
    <p:sldId id="2147471984" r:id="rId24"/>
    <p:sldId id="2147471957" r:id="rId25"/>
    <p:sldId id="2147471946" r:id="rId26"/>
    <p:sldId id="2147471985" r:id="rId27"/>
    <p:sldId id="2147471986" r:id="rId28"/>
    <p:sldId id="2147471988" r:id="rId29"/>
    <p:sldId id="2147471987" r:id="rId30"/>
    <p:sldId id="2147471989" r:id="rId31"/>
    <p:sldId id="2147471990" r:id="rId32"/>
    <p:sldId id="2147471958" r:id="rId33"/>
    <p:sldId id="2147471947" r:id="rId34"/>
    <p:sldId id="2147471991" r:id="rId35"/>
    <p:sldId id="2147471992" r:id="rId36"/>
    <p:sldId id="2147471993" r:id="rId37"/>
    <p:sldId id="2147471994" r:id="rId38"/>
    <p:sldId id="2147471995" r:id="rId39"/>
    <p:sldId id="2147471996" r:id="rId40"/>
    <p:sldId id="2147471959" r:id="rId41"/>
    <p:sldId id="2147471948" r:id="rId42"/>
    <p:sldId id="2147471997" r:id="rId43"/>
    <p:sldId id="2147471998" r:id="rId44"/>
    <p:sldId id="2147471999" r:id="rId45"/>
    <p:sldId id="2147472000" r:id="rId46"/>
    <p:sldId id="2147472001" r:id="rId47"/>
    <p:sldId id="2147472002" r:id="rId48"/>
    <p:sldId id="2147471960" r:id="rId49"/>
    <p:sldId id="2147471949" r:id="rId50"/>
    <p:sldId id="2147472003" r:id="rId51"/>
    <p:sldId id="2147472004" r:id="rId52"/>
    <p:sldId id="2147472006" r:id="rId53"/>
    <p:sldId id="2147472005" r:id="rId54"/>
    <p:sldId id="2147472007" r:id="rId55"/>
    <p:sldId id="2147472008" r:id="rId56"/>
    <p:sldId id="2147471961" r:id="rId57"/>
    <p:sldId id="2147471950" r:id="rId58"/>
    <p:sldId id="2147472009" r:id="rId59"/>
    <p:sldId id="2147472010" r:id="rId60"/>
    <p:sldId id="2147471962" r:id="rId61"/>
    <p:sldId id="2147471964" r:id="rId62"/>
    <p:sldId id="2147472011" r:id="rId63"/>
    <p:sldId id="2147472012" r:id="rId64"/>
    <p:sldId id="2147471963" r:id="rId65"/>
    <p:sldId id="2147471938" r:id="rId66"/>
    <p:sldId id="2147471930" r:id="rId67"/>
  </p:sldIdLst>
  <p:sldSz cx="15119350" cy="10691813"/>
  <p:notesSz cx="6858000" cy="9144000"/>
  <p:defaultTextStyle>
    <a:defPPr>
      <a:defRPr lang="en-US"/>
    </a:defPPr>
    <a:lvl1pPr marL="0" algn="l" defTabSz="884622" rtl="0" eaLnBrk="1" latinLnBrk="0" hangingPunct="1">
      <a:defRPr sz="1741" kern="1200">
        <a:solidFill>
          <a:schemeClr val="tx1"/>
        </a:solidFill>
        <a:latin typeface="+mn-lt"/>
        <a:ea typeface="+mn-ea"/>
        <a:cs typeface="+mn-cs"/>
      </a:defRPr>
    </a:lvl1pPr>
    <a:lvl2pPr marL="442310" algn="l" defTabSz="884622" rtl="0" eaLnBrk="1" latinLnBrk="0" hangingPunct="1">
      <a:defRPr sz="1741" kern="1200">
        <a:solidFill>
          <a:schemeClr val="tx1"/>
        </a:solidFill>
        <a:latin typeface="+mn-lt"/>
        <a:ea typeface="+mn-ea"/>
        <a:cs typeface="+mn-cs"/>
      </a:defRPr>
    </a:lvl2pPr>
    <a:lvl3pPr marL="884622" algn="l" defTabSz="884622" rtl="0" eaLnBrk="1" latinLnBrk="0" hangingPunct="1">
      <a:defRPr sz="1741" kern="1200">
        <a:solidFill>
          <a:schemeClr val="tx1"/>
        </a:solidFill>
        <a:latin typeface="+mn-lt"/>
        <a:ea typeface="+mn-ea"/>
        <a:cs typeface="+mn-cs"/>
      </a:defRPr>
    </a:lvl3pPr>
    <a:lvl4pPr marL="1326933" algn="l" defTabSz="884622" rtl="0" eaLnBrk="1" latinLnBrk="0" hangingPunct="1">
      <a:defRPr sz="1741" kern="1200">
        <a:solidFill>
          <a:schemeClr val="tx1"/>
        </a:solidFill>
        <a:latin typeface="+mn-lt"/>
        <a:ea typeface="+mn-ea"/>
        <a:cs typeface="+mn-cs"/>
      </a:defRPr>
    </a:lvl4pPr>
    <a:lvl5pPr marL="1769243" algn="l" defTabSz="884622" rtl="0" eaLnBrk="1" latinLnBrk="0" hangingPunct="1">
      <a:defRPr sz="1741" kern="1200">
        <a:solidFill>
          <a:schemeClr val="tx1"/>
        </a:solidFill>
        <a:latin typeface="+mn-lt"/>
        <a:ea typeface="+mn-ea"/>
        <a:cs typeface="+mn-cs"/>
      </a:defRPr>
    </a:lvl5pPr>
    <a:lvl6pPr marL="2211553" algn="l" defTabSz="884622" rtl="0" eaLnBrk="1" latinLnBrk="0" hangingPunct="1">
      <a:defRPr sz="1741" kern="1200">
        <a:solidFill>
          <a:schemeClr val="tx1"/>
        </a:solidFill>
        <a:latin typeface="+mn-lt"/>
        <a:ea typeface="+mn-ea"/>
        <a:cs typeface="+mn-cs"/>
      </a:defRPr>
    </a:lvl6pPr>
    <a:lvl7pPr marL="2653864" algn="l" defTabSz="884622" rtl="0" eaLnBrk="1" latinLnBrk="0" hangingPunct="1">
      <a:defRPr sz="1741" kern="1200">
        <a:solidFill>
          <a:schemeClr val="tx1"/>
        </a:solidFill>
        <a:latin typeface="+mn-lt"/>
        <a:ea typeface="+mn-ea"/>
        <a:cs typeface="+mn-cs"/>
      </a:defRPr>
    </a:lvl7pPr>
    <a:lvl8pPr marL="3096173" algn="l" defTabSz="884622" rtl="0" eaLnBrk="1" latinLnBrk="0" hangingPunct="1">
      <a:defRPr sz="1741" kern="1200">
        <a:solidFill>
          <a:schemeClr val="tx1"/>
        </a:solidFill>
        <a:latin typeface="+mn-lt"/>
        <a:ea typeface="+mn-ea"/>
        <a:cs typeface="+mn-cs"/>
      </a:defRPr>
    </a:lvl8pPr>
    <a:lvl9pPr marL="3538485" algn="l" defTabSz="884622" rtl="0" eaLnBrk="1" latinLnBrk="0" hangingPunct="1">
      <a:defRPr sz="174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799B09-DC7A-7F9E-6DAA-B08E5807C6BB}" name="Sarayu Agarwal" initials="SA" userId="S::sarayu.agarwal@akdn.org::cd13d181-b2c8-4f31-8442-1393b84936d6" providerId="AD"/>
  <p188:author id="{DCF0D517-F372-A85B-83DA-3C9D80DAB241}" name="Kennedy Kioli" initials="" userId="S::Kennedy.Kioli@akdn.org::4eebb228-6b15-42b9-aa3d-a5ce702049c9" providerId="AD"/>
  <p188:author id="{C256E521-58AD-4470-01C7-5DA7C4D450CD}" name="Sarayu Agarwal" initials="SA" userId="S::Sarayu.Agarwal@akdn.org::cd13d181-b2c8-4f31-8442-1393b84936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026"/>
    <a:srgbClr val="FFC300"/>
    <a:srgbClr val="FEC301"/>
    <a:srgbClr val="F37124"/>
    <a:srgbClr val="F47124"/>
    <a:srgbClr val="1A396A"/>
    <a:srgbClr val="01AF9D"/>
    <a:srgbClr val="62BB46"/>
    <a:srgbClr val="001F60"/>
    <a:srgbClr val="D92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42"/>
    <p:restoredTop sz="95833"/>
  </p:normalViewPr>
  <p:slideViewPr>
    <p:cSldViewPr snapToGrid="0">
      <p:cViewPr varScale="1">
        <p:scale>
          <a:sx n="65" d="100"/>
          <a:sy n="65" d="100"/>
        </p:scale>
        <p:origin x="168"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microsoft.com/office/2018/10/relationships/authors" Target="author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b2630694682c46d0a45341bde174fcddbece41fb8cdc398a16db627117f43ac4::" providerId="AD" clId="Web-{E29CA896-6237-71F4-0B7B-1EC276DF49C9}"/>
    <pc:docChg chg="modSld sldOrd modSection">
      <pc:chgData name="Guest User" userId="S::urn:spo:anon#b2630694682c46d0a45341bde174fcddbece41fb8cdc398a16db627117f43ac4::" providerId="AD" clId="Web-{E29CA896-6237-71F4-0B7B-1EC276DF49C9}" dt="2025-03-18T11:45:55.555" v="39"/>
      <pc:docMkLst>
        <pc:docMk/>
      </pc:docMkLst>
      <pc:sldChg chg="ord">
        <pc:chgData name="Guest User" userId="S::urn:spo:anon#b2630694682c46d0a45341bde174fcddbece41fb8cdc398a16db627117f43ac4::" providerId="AD" clId="Web-{E29CA896-6237-71F4-0B7B-1EC276DF49C9}" dt="2025-03-18T09:02:38.470" v="11"/>
        <pc:sldMkLst>
          <pc:docMk/>
          <pc:sldMk cId="861130547" sldId="281"/>
        </pc:sldMkLst>
      </pc:sldChg>
      <pc:sldChg chg="modSp">
        <pc:chgData name="Guest User" userId="S::urn:spo:anon#b2630694682c46d0a45341bde174fcddbece41fb8cdc398a16db627117f43ac4::" providerId="AD" clId="Web-{E29CA896-6237-71F4-0B7B-1EC276DF49C9}" dt="2025-03-18T11:45:29.148" v="34" actId="20577"/>
        <pc:sldMkLst>
          <pc:docMk/>
          <pc:sldMk cId="2087018537" sldId="320"/>
        </pc:sldMkLst>
      </pc:sldChg>
      <pc:sldChg chg="modSp ord">
        <pc:chgData name="Guest User" userId="S::urn:spo:anon#b2630694682c46d0a45341bde174fcddbece41fb8cdc398a16db627117f43ac4::" providerId="AD" clId="Web-{E29CA896-6237-71F4-0B7B-1EC276DF49C9}" dt="2025-03-18T11:13:23.714" v="21" actId="20577"/>
        <pc:sldMkLst>
          <pc:docMk/>
          <pc:sldMk cId="3500756564" sldId="2147471919"/>
        </pc:sldMkLst>
      </pc:sldChg>
      <pc:sldChg chg="ord">
        <pc:chgData name="Guest User" userId="S::urn:spo:anon#b2630694682c46d0a45341bde174fcddbece41fb8cdc398a16db627117f43ac4::" providerId="AD" clId="Web-{E29CA896-6237-71F4-0B7B-1EC276DF49C9}" dt="2025-03-18T09:02:32.861" v="9"/>
        <pc:sldMkLst>
          <pc:docMk/>
          <pc:sldMk cId="1024035200" sldId="2147471921"/>
        </pc:sldMkLst>
      </pc:sldChg>
      <pc:sldChg chg="modSp ord">
        <pc:chgData name="Guest User" userId="S::urn:spo:anon#b2630694682c46d0a45341bde174fcddbece41fb8cdc398a16db627117f43ac4::" providerId="AD" clId="Web-{E29CA896-6237-71F4-0B7B-1EC276DF49C9}" dt="2025-03-18T09:02:35.704" v="10"/>
        <pc:sldMkLst>
          <pc:docMk/>
          <pc:sldMk cId="1610003217" sldId="2147471931"/>
        </pc:sldMkLst>
      </pc:sldChg>
      <pc:sldChg chg="modSp">
        <pc:chgData name="Guest User" userId="S::urn:spo:anon#b2630694682c46d0a45341bde174fcddbece41fb8cdc398a16db627117f43ac4::" providerId="AD" clId="Web-{E29CA896-6237-71F4-0B7B-1EC276DF49C9}" dt="2025-03-18T11:13:36.933" v="28" actId="20577"/>
        <pc:sldMkLst>
          <pc:docMk/>
          <pc:sldMk cId="2509915237" sldId="2147471932"/>
        </pc:sldMkLst>
      </pc:sldChg>
      <pc:sldChg chg="modSp">
        <pc:chgData name="Guest User" userId="S::urn:spo:anon#b2630694682c46d0a45341bde174fcddbece41fb8cdc398a16db627117f43ac4::" providerId="AD" clId="Web-{E29CA896-6237-71F4-0B7B-1EC276DF49C9}" dt="2025-03-18T11:45:35.304" v="36" actId="20577"/>
        <pc:sldMkLst>
          <pc:docMk/>
          <pc:sldMk cId="1249473982" sldId="2147471934"/>
        </pc:sldMkLst>
      </pc:sldChg>
      <pc:sldChg chg="modSp">
        <pc:chgData name="Guest User" userId="S::urn:spo:anon#b2630694682c46d0a45341bde174fcddbece41fb8cdc398a16db627117f43ac4::" providerId="AD" clId="Web-{E29CA896-6237-71F4-0B7B-1EC276DF49C9}" dt="2025-03-18T11:45:43.007" v="38" actId="20577"/>
        <pc:sldMkLst>
          <pc:docMk/>
          <pc:sldMk cId="268684711" sldId="2147471935"/>
        </pc:sldMkLst>
      </pc:sldChg>
      <pc:sldChg chg="ord">
        <pc:chgData name="Guest User" userId="S::urn:spo:anon#b2630694682c46d0a45341bde174fcddbece41fb8cdc398a16db627117f43ac4::" providerId="AD" clId="Web-{E29CA896-6237-71F4-0B7B-1EC276DF49C9}" dt="2025-03-18T09:02:43.267" v="12"/>
        <pc:sldMkLst>
          <pc:docMk/>
          <pc:sldMk cId="3258709768" sldId="2147471938"/>
        </pc:sldMkLst>
      </pc:sldChg>
      <pc:sldChg chg="ord">
        <pc:chgData name="Guest User" userId="S::urn:spo:anon#b2630694682c46d0a45341bde174fcddbece41fb8cdc398a16db627117f43ac4::" providerId="AD" clId="Web-{E29CA896-6237-71F4-0B7B-1EC276DF49C9}" dt="2025-03-18T11:13:46.917" v="29"/>
        <pc:sldMkLst>
          <pc:docMk/>
          <pc:sldMk cId="2531056179" sldId="2147471944"/>
        </pc:sldMkLst>
      </pc:sldChg>
      <pc:sldChg chg="ord">
        <pc:chgData name="Guest User" userId="S::urn:spo:anon#b2630694682c46d0a45341bde174fcddbece41fb8cdc398a16db627117f43ac4::" providerId="AD" clId="Web-{E29CA896-6237-71F4-0B7B-1EC276DF49C9}" dt="2025-03-18T11:45:55.555" v="39"/>
        <pc:sldMkLst>
          <pc:docMk/>
          <pc:sldMk cId="2726075839" sldId="2147471945"/>
        </pc:sldMkLst>
      </pc:sldChg>
      <pc:sldChg chg="ord">
        <pc:chgData name="Guest User" userId="S::urn:spo:anon#b2630694682c46d0a45341bde174fcddbece41fb8cdc398a16db627117f43ac4::" providerId="AD" clId="Web-{E29CA896-6237-71F4-0B7B-1EC276DF49C9}" dt="2025-03-18T10:12:42.974" v="14"/>
        <pc:sldMkLst>
          <pc:docMk/>
          <pc:sldMk cId="3895275516" sldId="2147471952"/>
        </pc:sldMkLst>
      </pc:sldChg>
    </pc:docChg>
  </pc:docChgLst>
  <pc:docChgLst>
    <pc:chgData name="Guest User" userId="S::urn:spo:anon#b2630694682c46d0a45341bde174fcddbece41fb8cdc398a16db627117f43ac4::" providerId="AD" clId="Web-{A3A33E61-1750-173E-ACC1-AB0C61024896}"/>
    <pc:docChg chg="modSld sldOrd">
      <pc:chgData name="Guest User" userId="S::urn:spo:anon#b2630694682c46d0a45341bde174fcddbece41fb8cdc398a16db627117f43ac4::" providerId="AD" clId="Web-{A3A33E61-1750-173E-ACC1-AB0C61024896}" dt="2025-03-19T08:00:33.262" v="16" actId="1076"/>
      <pc:docMkLst>
        <pc:docMk/>
      </pc:docMkLst>
      <pc:sldChg chg="modSp">
        <pc:chgData name="Guest User" userId="S::urn:spo:anon#b2630694682c46d0a45341bde174fcddbece41fb8cdc398a16db627117f43ac4::" providerId="AD" clId="Web-{A3A33E61-1750-173E-ACC1-AB0C61024896}" dt="2025-03-19T06:59:57.103" v="12" actId="20577"/>
        <pc:sldMkLst>
          <pc:docMk/>
          <pc:sldMk cId="2240312307" sldId="302"/>
        </pc:sldMkLst>
      </pc:sldChg>
      <pc:sldChg chg="modSp ord">
        <pc:chgData name="Guest User" userId="S::urn:spo:anon#b2630694682c46d0a45341bde174fcddbece41fb8cdc398a16db627117f43ac4::" providerId="AD" clId="Web-{A3A33E61-1750-173E-ACC1-AB0C61024896}" dt="2025-03-19T08:00:33.262" v="16" actId="1076"/>
        <pc:sldMkLst>
          <pc:docMk/>
          <pc:sldMk cId="4091998940" sldId="312"/>
        </pc:sldMkLst>
      </pc:sldChg>
      <pc:sldChg chg="modSp ord">
        <pc:chgData name="Guest User" userId="S::urn:spo:anon#b2630694682c46d0a45341bde174fcddbece41fb8cdc398a16db627117f43ac4::" providerId="AD" clId="Web-{A3A33E61-1750-173E-ACC1-AB0C61024896}" dt="2025-03-19T06:48:24.870" v="2"/>
        <pc:sldMkLst>
          <pc:docMk/>
          <pc:sldMk cId="3519920045" sldId="323"/>
        </pc:sldMkLst>
      </pc:sldChg>
      <pc:sldChg chg="modSp">
        <pc:chgData name="Guest User" userId="S::urn:spo:anon#b2630694682c46d0a45341bde174fcddbece41fb8cdc398a16db627117f43ac4::" providerId="AD" clId="Web-{A3A33E61-1750-173E-ACC1-AB0C61024896}" dt="2025-03-19T06:53:39.954" v="4" actId="20577"/>
        <pc:sldMkLst>
          <pc:docMk/>
          <pc:sldMk cId="1356120148" sldId="324"/>
        </pc:sldMkLst>
      </pc:sldChg>
    </pc:docChg>
  </pc:docChgLst>
  <pc:docChgLst>
    <pc:chgData name="Guest User" userId="S::urn:spo:anon#b2630694682c46d0a45341bde174fcddbece41fb8cdc398a16db627117f43ac4::" providerId="AD" clId="Web-{F7184FED-07C3-C98A-A59A-F5380852A9BF}"/>
    <pc:docChg chg="addSld delSld modSld modSection">
      <pc:chgData name="Guest User" userId="S::urn:spo:anon#b2630694682c46d0a45341bde174fcddbece41fb8cdc398a16db627117f43ac4::" providerId="AD" clId="Web-{F7184FED-07C3-C98A-A59A-F5380852A9BF}" dt="2025-03-20T09:35:53.242" v="1319"/>
      <pc:docMkLst>
        <pc:docMk/>
      </pc:docMkLst>
      <pc:sldChg chg="delSp modSp">
        <pc:chgData name="Guest User" userId="S::urn:spo:anon#b2630694682c46d0a45341bde174fcddbece41fb8cdc398a16db627117f43ac4::" providerId="AD" clId="Web-{F7184FED-07C3-C98A-A59A-F5380852A9BF}" dt="2025-03-20T09:27:31.198" v="1315" actId="1076"/>
        <pc:sldMkLst>
          <pc:docMk/>
          <pc:sldMk cId="1249473982" sldId="2147471934"/>
        </pc:sldMkLst>
      </pc:sldChg>
      <pc:sldChg chg="add replId">
        <pc:chgData name="Guest User" userId="S::urn:spo:anon#b2630694682c46d0a45341bde174fcddbece41fb8cdc398a16db627117f43ac4::" providerId="AD" clId="Web-{F7184FED-07C3-C98A-A59A-F5380852A9BF}" dt="2025-03-20T08:29:31.318" v="0"/>
        <pc:sldMkLst>
          <pc:docMk/>
          <pc:sldMk cId="1785557552" sldId="2147471953"/>
        </pc:sldMkLst>
      </pc:sldChg>
      <pc:sldChg chg="add del replId">
        <pc:chgData name="Guest User" userId="S::urn:spo:anon#b2630694682c46d0a45341bde174fcddbece41fb8cdc398a16db627117f43ac4::" providerId="AD" clId="Web-{F7184FED-07C3-C98A-A59A-F5380852A9BF}" dt="2025-03-20T09:35:53.242" v="1319"/>
        <pc:sldMkLst>
          <pc:docMk/>
          <pc:sldMk cId="1773940564" sldId="2147471954"/>
        </pc:sldMkLst>
      </pc:sldChg>
      <pc:sldChg chg="add del replId">
        <pc:chgData name="Guest User" userId="S::urn:spo:anon#b2630694682c46d0a45341bde174fcddbece41fb8cdc398a16db627117f43ac4::" providerId="AD" clId="Web-{F7184FED-07C3-C98A-A59A-F5380852A9BF}" dt="2025-03-20T09:34:31.833" v="1317"/>
        <pc:sldMkLst>
          <pc:docMk/>
          <pc:sldMk cId="4204790760" sldId="2147471954"/>
        </pc:sldMkLst>
      </pc:sldChg>
    </pc:docChg>
  </pc:docChgLst>
  <pc:docChgLst>
    <pc:chgData name="Sarayu Agarwal" userId="cd13d181-b2c8-4f31-8442-1393b84936d6" providerId="ADAL" clId="{14EAB31A-7FB7-A24E-A332-BD0ADF626F39}"/>
    <pc:docChg chg="undo redo custSel addSld delSld modSld sldOrd modMainMaster addSection delSection modSection">
      <pc:chgData name="Sarayu Agarwal" userId="cd13d181-b2c8-4f31-8442-1393b84936d6" providerId="ADAL" clId="{14EAB31A-7FB7-A24E-A332-BD0ADF626F39}" dt="2025-04-16T11:07:32.429" v="829" actId="20577"/>
      <pc:docMkLst>
        <pc:docMk/>
      </pc:docMkLst>
      <pc:sldChg chg="ord">
        <pc:chgData name="Sarayu Agarwal" userId="cd13d181-b2c8-4f31-8442-1393b84936d6" providerId="ADAL" clId="{14EAB31A-7FB7-A24E-A332-BD0ADF626F39}" dt="2025-04-14T10:10:10.979" v="203" actId="20578"/>
        <pc:sldMkLst>
          <pc:docMk/>
          <pc:sldMk cId="1781278787" sldId="297"/>
        </pc:sldMkLst>
      </pc:sldChg>
      <pc:sldChg chg="del">
        <pc:chgData name="Sarayu Agarwal" userId="cd13d181-b2c8-4f31-8442-1393b84936d6" providerId="ADAL" clId="{14EAB31A-7FB7-A24E-A332-BD0ADF626F39}" dt="2025-04-14T10:03:59.575" v="169" actId="2696"/>
        <pc:sldMkLst>
          <pc:docMk/>
          <pc:sldMk cId="2240312307" sldId="302"/>
        </pc:sldMkLst>
      </pc:sldChg>
      <pc:sldChg chg="delSp del mod ord">
        <pc:chgData name="Sarayu Agarwal" userId="cd13d181-b2c8-4f31-8442-1393b84936d6" providerId="ADAL" clId="{14EAB31A-7FB7-A24E-A332-BD0ADF626F39}" dt="2025-04-15T11:38:34.890" v="579" actId="2696"/>
        <pc:sldMkLst>
          <pc:docMk/>
          <pc:sldMk cId="3341250784" sldId="305"/>
        </pc:sldMkLst>
      </pc:sldChg>
      <pc:sldChg chg="del ord">
        <pc:chgData name="Sarayu Agarwal" userId="cd13d181-b2c8-4f31-8442-1393b84936d6" providerId="ADAL" clId="{14EAB31A-7FB7-A24E-A332-BD0ADF626F39}" dt="2025-04-14T10:14:22.224" v="214" actId="2696"/>
        <pc:sldMkLst>
          <pc:docMk/>
          <pc:sldMk cId="896404724" sldId="307"/>
        </pc:sldMkLst>
      </pc:sldChg>
      <pc:sldChg chg="del">
        <pc:chgData name="Sarayu Agarwal" userId="cd13d181-b2c8-4f31-8442-1393b84936d6" providerId="ADAL" clId="{14EAB31A-7FB7-A24E-A332-BD0ADF626F39}" dt="2025-04-14T10:06:47.204" v="172" actId="2696"/>
        <pc:sldMkLst>
          <pc:docMk/>
          <pc:sldMk cId="1493224213" sldId="308"/>
        </pc:sldMkLst>
      </pc:sldChg>
      <pc:sldChg chg="del">
        <pc:chgData name="Sarayu Agarwal" userId="cd13d181-b2c8-4f31-8442-1393b84936d6" providerId="ADAL" clId="{14EAB31A-7FB7-A24E-A332-BD0ADF626F39}" dt="2025-04-14T10:06:48.358" v="173" actId="2696"/>
        <pc:sldMkLst>
          <pc:docMk/>
          <pc:sldMk cId="3753033632" sldId="309"/>
        </pc:sldMkLst>
      </pc:sldChg>
      <pc:sldChg chg="addSp delSp modSp mod ord">
        <pc:chgData name="Sarayu Agarwal" userId="cd13d181-b2c8-4f31-8442-1393b84936d6" providerId="ADAL" clId="{14EAB31A-7FB7-A24E-A332-BD0ADF626F39}" dt="2025-04-15T11:51:12.979" v="619" actId="20577"/>
        <pc:sldMkLst>
          <pc:docMk/>
          <pc:sldMk cId="1462617655" sldId="310"/>
        </pc:sldMkLst>
      </pc:sldChg>
      <pc:sldChg chg="modSp del mod ord">
        <pc:chgData name="Sarayu Agarwal" userId="cd13d181-b2c8-4f31-8442-1393b84936d6" providerId="ADAL" clId="{14EAB31A-7FB7-A24E-A332-BD0ADF626F39}" dt="2025-04-14T10:28:53.711" v="290" actId="2696"/>
        <pc:sldMkLst>
          <pc:docMk/>
          <pc:sldMk cId="4091998940" sldId="312"/>
        </pc:sldMkLst>
      </pc:sldChg>
      <pc:sldChg chg="addSp delSp modSp mod ord">
        <pc:chgData name="Sarayu Agarwal" userId="cd13d181-b2c8-4f31-8442-1393b84936d6" providerId="ADAL" clId="{14EAB31A-7FB7-A24E-A332-BD0ADF626F39}" dt="2025-04-16T10:44:38.746" v="752" actId="20577"/>
        <pc:sldMkLst>
          <pc:docMk/>
          <pc:sldMk cId="2064139626" sldId="313"/>
        </pc:sldMkLst>
      </pc:sldChg>
      <pc:sldChg chg="modSp mod ord">
        <pc:chgData name="Sarayu Agarwal" userId="cd13d181-b2c8-4f31-8442-1393b84936d6" providerId="ADAL" clId="{14EAB31A-7FB7-A24E-A332-BD0ADF626F39}" dt="2025-04-15T13:34:02.564" v="658" actId="20577"/>
        <pc:sldMkLst>
          <pc:docMk/>
          <pc:sldMk cId="1716085923" sldId="316"/>
        </pc:sldMkLst>
      </pc:sldChg>
      <pc:sldChg chg="addSp delSp modSp mod ord">
        <pc:chgData name="Sarayu Agarwal" userId="cd13d181-b2c8-4f31-8442-1393b84936d6" providerId="ADAL" clId="{14EAB31A-7FB7-A24E-A332-BD0ADF626F39}" dt="2025-04-16T10:42:08.350" v="725"/>
        <pc:sldMkLst>
          <pc:docMk/>
          <pc:sldMk cId="2022211194" sldId="317"/>
        </pc:sldMkLst>
      </pc:sldChg>
      <pc:sldChg chg="ord">
        <pc:chgData name="Sarayu Agarwal" userId="cd13d181-b2c8-4f31-8442-1393b84936d6" providerId="ADAL" clId="{14EAB31A-7FB7-A24E-A332-BD0ADF626F39}" dt="2025-04-14T10:10:10.979" v="203" actId="20578"/>
        <pc:sldMkLst>
          <pc:docMk/>
          <pc:sldMk cId="3233591630" sldId="318"/>
        </pc:sldMkLst>
      </pc:sldChg>
      <pc:sldChg chg="ord">
        <pc:chgData name="Sarayu Agarwal" userId="cd13d181-b2c8-4f31-8442-1393b84936d6" providerId="ADAL" clId="{14EAB31A-7FB7-A24E-A332-BD0ADF626F39}" dt="2025-04-14T10:10:10.979" v="203" actId="20578"/>
        <pc:sldMkLst>
          <pc:docMk/>
          <pc:sldMk cId="3519920045" sldId="323"/>
        </pc:sldMkLst>
      </pc:sldChg>
      <pc:sldChg chg="ord">
        <pc:chgData name="Sarayu Agarwal" userId="cd13d181-b2c8-4f31-8442-1393b84936d6" providerId="ADAL" clId="{14EAB31A-7FB7-A24E-A332-BD0ADF626F39}" dt="2025-04-14T10:10:10.979" v="203" actId="20578"/>
        <pc:sldMkLst>
          <pc:docMk/>
          <pc:sldMk cId="1356120148" sldId="324"/>
        </pc:sldMkLst>
      </pc:sldChg>
      <pc:sldChg chg="ord">
        <pc:chgData name="Sarayu Agarwal" userId="cd13d181-b2c8-4f31-8442-1393b84936d6" providerId="ADAL" clId="{14EAB31A-7FB7-A24E-A332-BD0ADF626F39}" dt="2025-04-14T10:10:10.979" v="203" actId="20578"/>
        <pc:sldMkLst>
          <pc:docMk/>
          <pc:sldMk cId="2648997720" sldId="325"/>
        </pc:sldMkLst>
      </pc:sldChg>
      <pc:sldChg chg="del ord">
        <pc:chgData name="Sarayu Agarwal" userId="cd13d181-b2c8-4f31-8442-1393b84936d6" providerId="ADAL" clId="{14EAB31A-7FB7-A24E-A332-BD0ADF626F39}" dt="2025-04-14T10:15:00.223" v="216" actId="2696"/>
        <pc:sldMkLst>
          <pc:docMk/>
          <pc:sldMk cId="567705665" sldId="327"/>
        </pc:sldMkLst>
      </pc:sldChg>
      <pc:sldChg chg="addSp delSp modSp mod ord">
        <pc:chgData name="Sarayu Agarwal" userId="cd13d181-b2c8-4f31-8442-1393b84936d6" providerId="ADAL" clId="{14EAB31A-7FB7-A24E-A332-BD0ADF626F39}" dt="2025-04-16T10:44:29.856" v="748" actId="20577"/>
        <pc:sldMkLst>
          <pc:docMk/>
          <pc:sldMk cId="2074540163" sldId="328"/>
        </pc:sldMkLst>
      </pc:sldChg>
      <pc:sldChg chg="addSp delSp modSp mod ord">
        <pc:chgData name="Sarayu Agarwal" userId="cd13d181-b2c8-4f31-8442-1393b84936d6" providerId="ADAL" clId="{14EAB31A-7FB7-A24E-A332-BD0ADF626F39}" dt="2025-04-14T10:10:10.979" v="203" actId="20578"/>
        <pc:sldMkLst>
          <pc:docMk/>
          <pc:sldMk cId="3500756564" sldId="2147471919"/>
        </pc:sldMkLst>
      </pc:sldChg>
      <pc:sldChg chg="delSp modSp mod ord">
        <pc:chgData name="Sarayu Agarwal" userId="cd13d181-b2c8-4f31-8442-1393b84936d6" providerId="ADAL" clId="{14EAB31A-7FB7-A24E-A332-BD0ADF626F39}" dt="2025-04-14T13:37:53.508" v="471" actId="20577"/>
        <pc:sldMkLst>
          <pc:docMk/>
          <pc:sldMk cId="1024035200" sldId="2147471921"/>
        </pc:sldMkLst>
      </pc:sldChg>
      <pc:sldChg chg="ord">
        <pc:chgData name="Sarayu Agarwal" userId="cd13d181-b2c8-4f31-8442-1393b84936d6" providerId="ADAL" clId="{14EAB31A-7FB7-A24E-A332-BD0ADF626F39}" dt="2025-04-14T10:10:10.979" v="203" actId="20578"/>
        <pc:sldMkLst>
          <pc:docMk/>
          <pc:sldMk cId="2451808919" sldId="2147471928"/>
        </pc:sldMkLst>
      </pc:sldChg>
      <pc:sldChg chg="ord">
        <pc:chgData name="Sarayu Agarwal" userId="cd13d181-b2c8-4f31-8442-1393b84936d6" providerId="ADAL" clId="{14EAB31A-7FB7-A24E-A332-BD0ADF626F39}" dt="2025-04-14T10:10:10.979" v="203" actId="20578"/>
        <pc:sldMkLst>
          <pc:docMk/>
          <pc:sldMk cId="3992217081" sldId="2147471930"/>
        </pc:sldMkLst>
      </pc:sldChg>
      <pc:sldChg chg="modSp mod">
        <pc:chgData name="Sarayu Agarwal" userId="cd13d181-b2c8-4f31-8442-1393b84936d6" providerId="ADAL" clId="{14EAB31A-7FB7-A24E-A332-BD0ADF626F39}" dt="2025-04-16T10:30:11.371" v="668" actId="20577"/>
        <pc:sldMkLst>
          <pc:docMk/>
          <pc:sldMk cId="1610003217" sldId="2147471931"/>
        </pc:sldMkLst>
      </pc:sldChg>
      <pc:sldChg chg="addSp delSp modSp mod ord">
        <pc:chgData name="Sarayu Agarwal" userId="cd13d181-b2c8-4f31-8442-1393b84936d6" providerId="ADAL" clId="{14EAB31A-7FB7-A24E-A332-BD0ADF626F39}" dt="2025-04-14T10:10:10.979" v="203" actId="20578"/>
        <pc:sldMkLst>
          <pc:docMk/>
          <pc:sldMk cId="2509915237" sldId="2147471932"/>
        </pc:sldMkLst>
      </pc:sldChg>
      <pc:sldChg chg="addSp delSp modSp mod ord">
        <pc:chgData name="Sarayu Agarwal" userId="cd13d181-b2c8-4f31-8442-1393b84936d6" providerId="ADAL" clId="{14EAB31A-7FB7-A24E-A332-BD0ADF626F39}" dt="2025-04-15T10:24:49.651" v="576" actId="20577"/>
        <pc:sldMkLst>
          <pc:docMk/>
          <pc:sldMk cId="2438910423" sldId="2147471933"/>
        </pc:sldMkLst>
      </pc:sldChg>
      <pc:sldChg chg="addSp delSp modSp mod ord">
        <pc:chgData name="Sarayu Agarwal" userId="cd13d181-b2c8-4f31-8442-1393b84936d6" providerId="ADAL" clId="{14EAB31A-7FB7-A24E-A332-BD0ADF626F39}" dt="2025-04-14T10:10:10.979" v="203" actId="20578"/>
        <pc:sldMkLst>
          <pc:docMk/>
          <pc:sldMk cId="1249473982" sldId="2147471934"/>
        </pc:sldMkLst>
      </pc:sldChg>
      <pc:sldChg chg="addSp delSp modSp mod ord">
        <pc:chgData name="Sarayu Agarwal" userId="cd13d181-b2c8-4f31-8442-1393b84936d6" providerId="ADAL" clId="{14EAB31A-7FB7-A24E-A332-BD0ADF626F39}" dt="2025-04-14T10:10:10.979" v="203" actId="20578"/>
        <pc:sldMkLst>
          <pc:docMk/>
          <pc:sldMk cId="268684711" sldId="2147471935"/>
        </pc:sldMkLst>
      </pc:sldChg>
      <pc:sldChg chg="delSp modSp mod ord">
        <pc:chgData name="Sarayu Agarwal" userId="cd13d181-b2c8-4f31-8442-1393b84936d6" providerId="ADAL" clId="{14EAB31A-7FB7-A24E-A332-BD0ADF626F39}" dt="2025-04-16T10:30:28.058" v="684" actId="20577"/>
        <pc:sldMkLst>
          <pc:docMk/>
          <pc:sldMk cId="2334151843" sldId="2147471936"/>
        </pc:sldMkLst>
      </pc:sldChg>
      <pc:sldChg chg="addSp delSp modSp del mod ord">
        <pc:chgData name="Sarayu Agarwal" userId="cd13d181-b2c8-4f31-8442-1393b84936d6" providerId="ADAL" clId="{14EAB31A-7FB7-A24E-A332-BD0ADF626F39}" dt="2025-04-14T10:15:36.750" v="219" actId="2696"/>
        <pc:sldMkLst>
          <pc:docMk/>
          <pc:sldMk cId="1932138195" sldId="2147471937"/>
        </pc:sldMkLst>
      </pc:sldChg>
      <pc:sldChg chg="modSp add del mod ord">
        <pc:chgData name="Sarayu Agarwal" userId="cd13d181-b2c8-4f31-8442-1393b84936d6" providerId="ADAL" clId="{14EAB31A-7FB7-A24E-A332-BD0ADF626F39}" dt="2025-04-14T10:38:14.420" v="322" actId="20578"/>
        <pc:sldMkLst>
          <pc:docMk/>
          <pc:sldMk cId="3258709768" sldId="2147471938"/>
        </pc:sldMkLst>
      </pc:sldChg>
      <pc:sldChg chg="delSp modSp mod ord">
        <pc:chgData name="Sarayu Agarwal" userId="cd13d181-b2c8-4f31-8442-1393b84936d6" providerId="ADAL" clId="{14EAB31A-7FB7-A24E-A332-BD0ADF626F39}" dt="2025-04-15T13:07:19.224" v="628" actId="20577"/>
        <pc:sldMkLst>
          <pc:docMk/>
          <pc:sldMk cId="2924531659" sldId="2147471939"/>
        </pc:sldMkLst>
      </pc:sldChg>
      <pc:sldChg chg="delSp modSp mod ord">
        <pc:chgData name="Sarayu Agarwal" userId="cd13d181-b2c8-4f31-8442-1393b84936d6" providerId="ADAL" clId="{14EAB31A-7FB7-A24E-A332-BD0ADF626F39}" dt="2025-04-14T11:36:12.105" v="467" actId="207"/>
        <pc:sldMkLst>
          <pc:docMk/>
          <pc:sldMk cId="3091506885" sldId="2147471940"/>
        </pc:sldMkLst>
      </pc:sldChg>
      <pc:sldChg chg="delSp modSp mod ord">
        <pc:chgData name="Sarayu Agarwal" userId="cd13d181-b2c8-4f31-8442-1393b84936d6" providerId="ADAL" clId="{14EAB31A-7FB7-A24E-A332-BD0ADF626F39}" dt="2025-04-14T10:33:00.610" v="295" actId="113"/>
        <pc:sldMkLst>
          <pc:docMk/>
          <pc:sldMk cId="362842130" sldId="2147471941"/>
        </pc:sldMkLst>
      </pc:sldChg>
      <pc:sldChg chg="delSp modSp mod ord">
        <pc:chgData name="Sarayu Agarwal" userId="cd13d181-b2c8-4f31-8442-1393b84936d6" providerId="ADAL" clId="{14EAB31A-7FB7-A24E-A332-BD0ADF626F39}" dt="2025-04-14T10:36:23.345" v="319" actId="207"/>
        <pc:sldMkLst>
          <pc:docMk/>
          <pc:sldMk cId="153848510" sldId="2147471942"/>
        </pc:sldMkLst>
      </pc:sldChg>
      <pc:sldChg chg="modSp mod ord">
        <pc:chgData name="Sarayu Agarwal" userId="cd13d181-b2c8-4f31-8442-1393b84936d6" providerId="ADAL" clId="{14EAB31A-7FB7-A24E-A332-BD0ADF626F39}" dt="2025-04-14T10:10:10.979" v="203" actId="20578"/>
        <pc:sldMkLst>
          <pc:docMk/>
          <pc:sldMk cId="2531056179" sldId="2147471944"/>
        </pc:sldMkLst>
      </pc:sldChg>
      <pc:sldChg chg="modSp mod ord">
        <pc:chgData name="Sarayu Agarwal" userId="cd13d181-b2c8-4f31-8442-1393b84936d6" providerId="ADAL" clId="{14EAB31A-7FB7-A24E-A332-BD0ADF626F39}" dt="2025-04-14T10:10:10.979" v="203" actId="20578"/>
        <pc:sldMkLst>
          <pc:docMk/>
          <pc:sldMk cId="2726075839" sldId="2147471945"/>
        </pc:sldMkLst>
      </pc:sldChg>
      <pc:sldChg chg="modSp mod ord">
        <pc:chgData name="Sarayu Agarwal" userId="cd13d181-b2c8-4f31-8442-1393b84936d6" providerId="ADAL" clId="{14EAB31A-7FB7-A24E-A332-BD0ADF626F39}" dt="2025-04-14T10:10:10.979" v="203" actId="20578"/>
        <pc:sldMkLst>
          <pc:docMk/>
          <pc:sldMk cId="2139303014" sldId="2147471946"/>
        </pc:sldMkLst>
      </pc:sldChg>
      <pc:sldChg chg="modSp mod ord">
        <pc:chgData name="Sarayu Agarwal" userId="cd13d181-b2c8-4f31-8442-1393b84936d6" providerId="ADAL" clId="{14EAB31A-7FB7-A24E-A332-BD0ADF626F39}" dt="2025-04-14T10:10:10.979" v="203" actId="20578"/>
        <pc:sldMkLst>
          <pc:docMk/>
          <pc:sldMk cId="3848501011" sldId="2147471947"/>
        </pc:sldMkLst>
      </pc:sldChg>
      <pc:sldChg chg="modSp mod ord">
        <pc:chgData name="Sarayu Agarwal" userId="cd13d181-b2c8-4f31-8442-1393b84936d6" providerId="ADAL" clId="{14EAB31A-7FB7-A24E-A332-BD0ADF626F39}" dt="2025-04-14T10:10:10.979" v="203" actId="20578"/>
        <pc:sldMkLst>
          <pc:docMk/>
          <pc:sldMk cId="3304262430" sldId="2147471948"/>
        </pc:sldMkLst>
      </pc:sldChg>
      <pc:sldChg chg="modSp mod ord">
        <pc:chgData name="Sarayu Agarwal" userId="cd13d181-b2c8-4f31-8442-1393b84936d6" providerId="ADAL" clId="{14EAB31A-7FB7-A24E-A332-BD0ADF626F39}" dt="2025-04-14T10:10:10.979" v="203" actId="20578"/>
        <pc:sldMkLst>
          <pc:docMk/>
          <pc:sldMk cId="840925224" sldId="2147471949"/>
        </pc:sldMkLst>
      </pc:sldChg>
      <pc:sldChg chg="modSp mod ord">
        <pc:chgData name="Sarayu Agarwal" userId="cd13d181-b2c8-4f31-8442-1393b84936d6" providerId="ADAL" clId="{14EAB31A-7FB7-A24E-A332-BD0ADF626F39}" dt="2025-04-14T10:10:10.979" v="203" actId="20578"/>
        <pc:sldMkLst>
          <pc:docMk/>
          <pc:sldMk cId="1902755088" sldId="2147471950"/>
        </pc:sldMkLst>
      </pc:sldChg>
      <pc:sldChg chg="del">
        <pc:chgData name="Sarayu Agarwal" userId="cd13d181-b2c8-4f31-8442-1393b84936d6" providerId="ADAL" clId="{14EAB31A-7FB7-A24E-A332-BD0ADF626F39}" dt="2025-04-14T09:09:28.078" v="36" actId="2696"/>
        <pc:sldMkLst>
          <pc:docMk/>
          <pc:sldMk cId="3895275516" sldId="2147471952"/>
        </pc:sldMkLst>
      </pc:sldChg>
      <pc:sldChg chg="modSp mod ord">
        <pc:chgData name="Sarayu Agarwal" userId="cd13d181-b2c8-4f31-8442-1393b84936d6" providerId="ADAL" clId="{14EAB31A-7FB7-A24E-A332-BD0ADF626F39}" dt="2025-04-14T10:10:10.979" v="203" actId="20578"/>
        <pc:sldMkLst>
          <pc:docMk/>
          <pc:sldMk cId="1785557552" sldId="2147471953"/>
        </pc:sldMkLst>
      </pc:sldChg>
      <pc:sldChg chg="addSp delSp modSp mod ord modClrScheme chgLayout">
        <pc:chgData name="Sarayu Agarwal" userId="cd13d181-b2c8-4f31-8442-1393b84936d6" providerId="ADAL" clId="{14EAB31A-7FB7-A24E-A332-BD0ADF626F39}" dt="2025-04-16T10:44:14.004" v="744" actId="478"/>
        <pc:sldMkLst>
          <pc:docMk/>
          <pc:sldMk cId="1284877639" sldId="2147471954"/>
        </pc:sldMkLst>
      </pc:sldChg>
      <pc:sldChg chg="new">
        <pc:chgData name="Sarayu Agarwal" userId="cd13d181-b2c8-4f31-8442-1393b84936d6" providerId="ADAL" clId="{14EAB31A-7FB7-A24E-A332-BD0ADF626F39}" dt="2025-04-14T09:03:13.498" v="13" actId="680"/>
        <pc:sldMkLst>
          <pc:docMk/>
          <pc:sldMk cId="1517145613" sldId="2147471955"/>
        </pc:sldMkLst>
      </pc:sldChg>
      <pc:sldChg chg="addSp delSp modSp add mod ord">
        <pc:chgData name="Sarayu Agarwal" userId="cd13d181-b2c8-4f31-8442-1393b84936d6" providerId="ADAL" clId="{14EAB31A-7FB7-A24E-A332-BD0ADF626F39}" dt="2025-04-14T10:10:10.979" v="203" actId="20578"/>
        <pc:sldMkLst>
          <pc:docMk/>
          <pc:sldMk cId="2871066441" sldId="2147471956"/>
        </pc:sldMkLst>
      </pc:sldChg>
      <pc:sldChg chg="addSp delSp modSp add mod ord">
        <pc:chgData name="Sarayu Agarwal" userId="cd13d181-b2c8-4f31-8442-1393b84936d6" providerId="ADAL" clId="{14EAB31A-7FB7-A24E-A332-BD0ADF626F39}" dt="2025-04-14T10:10:10.979" v="203" actId="20578"/>
        <pc:sldMkLst>
          <pc:docMk/>
          <pc:sldMk cId="3824853434" sldId="2147471957"/>
        </pc:sldMkLst>
      </pc:sldChg>
      <pc:sldChg chg="addSp delSp modSp add mod ord">
        <pc:chgData name="Sarayu Agarwal" userId="cd13d181-b2c8-4f31-8442-1393b84936d6" providerId="ADAL" clId="{14EAB31A-7FB7-A24E-A332-BD0ADF626F39}" dt="2025-04-14T10:10:10.979" v="203" actId="20578"/>
        <pc:sldMkLst>
          <pc:docMk/>
          <pc:sldMk cId="547246109" sldId="2147471958"/>
        </pc:sldMkLst>
      </pc:sldChg>
      <pc:sldChg chg="addSp delSp modSp add mod ord">
        <pc:chgData name="Sarayu Agarwal" userId="cd13d181-b2c8-4f31-8442-1393b84936d6" providerId="ADAL" clId="{14EAB31A-7FB7-A24E-A332-BD0ADF626F39}" dt="2025-04-14T10:10:10.979" v="203" actId="20578"/>
        <pc:sldMkLst>
          <pc:docMk/>
          <pc:sldMk cId="3886389907" sldId="2147471959"/>
        </pc:sldMkLst>
      </pc:sldChg>
      <pc:sldChg chg="addSp delSp modSp add mod ord">
        <pc:chgData name="Sarayu Agarwal" userId="cd13d181-b2c8-4f31-8442-1393b84936d6" providerId="ADAL" clId="{14EAB31A-7FB7-A24E-A332-BD0ADF626F39}" dt="2025-04-14T10:10:10.979" v="203" actId="20578"/>
        <pc:sldMkLst>
          <pc:docMk/>
          <pc:sldMk cId="2863991777" sldId="2147471960"/>
        </pc:sldMkLst>
      </pc:sldChg>
      <pc:sldChg chg="addSp delSp modSp add mod ord">
        <pc:chgData name="Sarayu Agarwal" userId="cd13d181-b2c8-4f31-8442-1393b84936d6" providerId="ADAL" clId="{14EAB31A-7FB7-A24E-A332-BD0ADF626F39}" dt="2025-04-14T10:10:10.979" v="203" actId="20578"/>
        <pc:sldMkLst>
          <pc:docMk/>
          <pc:sldMk cId="283369715" sldId="2147471961"/>
        </pc:sldMkLst>
      </pc:sldChg>
      <pc:sldChg chg="addSp delSp modSp add mod ord">
        <pc:chgData name="Sarayu Agarwal" userId="cd13d181-b2c8-4f31-8442-1393b84936d6" providerId="ADAL" clId="{14EAB31A-7FB7-A24E-A332-BD0ADF626F39}" dt="2025-04-14T10:10:10.979" v="203" actId="20578"/>
        <pc:sldMkLst>
          <pc:docMk/>
          <pc:sldMk cId="1558841349" sldId="2147471962"/>
        </pc:sldMkLst>
      </pc:sldChg>
      <pc:sldChg chg="addSp delSp modSp add mod ord modClrScheme chgLayout">
        <pc:chgData name="Sarayu Agarwal" userId="cd13d181-b2c8-4f31-8442-1393b84936d6" providerId="ADAL" clId="{14EAB31A-7FB7-A24E-A332-BD0ADF626F39}" dt="2025-04-14T10:10:10.979" v="203" actId="20578"/>
        <pc:sldMkLst>
          <pc:docMk/>
          <pc:sldMk cId="96544763" sldId="2147471963"/>
        </pc:sldMkLst>
      </pc:sldChg>
      <pc:sldChg chg="addSp delSp modSp new mod ord modClrScheme chgLayout">
        <pc:chgData name="Sarayu Agarwal" userId="cd13d181-b2c8-4f31-8442-1393b84936d6" providerId="ADAL" clId="{14EAB31A-7FB7-A24E-A332-BD0ADF626F39}" dt="2025-04-14T10:10:10.979" v="203" actId="20578"/>
        <pc:sldMkLst>
          <pc:docMk/>
          <pc:sldMk cId="2581056570" sldId="2147471964"/>
        </pc:sldMkLst>
      </pc:sldChg>
      <pc:sldChg chg="modSp add mod ord">
        <pc:chgData name="Sarayu Agarwal" userId="cd13d181-b2c8-4f31-8442-1393b84936d6" providerId="ADAL" clId="{14EAB31A-7FB7-A24E-A332-BD0ADF626F39}" dt="2025-04-16T10:30:43.015" v="692" actId="20577"/>
        <pc:sldMkLst>
          <pc:docMk/>
          <pc:sldMk cId="3445503517" sldId="2147471965"/>
        </pc:sldMkLst>
      </pc:sldChg>
      <pc:sldChg chg="addSp delSp modSp add mod ord">
        <pc:chgData name="Sarayu Agarwal" userId="cd13d181-b2c8-4f31-8442-1393b84936d6" providerId="ADAL" clId="{14EAB31A-7FB7-A24E-A332-BD0ADF626F39}" dt="2025-04-14T10:11:22.016" v="211" actId="14100"/>
        <pc:sldMkLst>
          <pc:docMk/>
          <pc:sldMk cId="4262021661" sldId="2147471966"/>
        </pc:sldMkLst>
      </pc:sldChg>
      <pc:sldChg chg="modSp add mod ord">
        <pc:chgData name="Sarayu Agarwal" userId="cd13d181-b2c8-4f31-8442-1393b84936d6" providerId="ADAL" clId="{14EAB31A-7FB7-A24E-A332-BD0ADF626F39}" dt="2025-04-16T10:32:13.544" v="712" actId="20577"/>
        <pc:sldMkLst>
          <pc:docMk/>
          <pc:sldMk cId="332492364" sldId="2147471967"/>
        </pc:sldMkLst>
      </pc:sldChg>
      <pc:sldChg chg="add ord">
        <pc:chgData name="Sarayu Agarwal" userId="cd13d181-b2c8-4f31-8442-1393b84936d6" providerId="ADAL" clId="{14EAB31A-7FB7-A24E-A332-BD0ADF626F39}" dt="2025-04-14T10:14:27.087" v="215" actId="20578"/>
        <pc:sldMkLst>
          <pc:docMk/>
          <pc:sldMk cId="1056116436" sldId="2147471968"/>
        </pc:sldMkLst>
      </pc:sldChg>
      <pc:sldChg chg="delSp modSp add mod">
        <pc:chgData name="Sarayu Agarwal" userId="cd13d181-b2c8-4f31-8442-1393b84936d6" providerId="ADAL" clId="{14EAB31A-7FB7-A24E-A332-BD0ADF626F39}" dt="2025-04-14T10:15:47.549" v="221" actId="207"/>
        <pc:sldMkLst>
          <pc:docMk/>
          <pc:sldMk cId="2930459213" sldId="2147471969"/>
        </pc:sldMkLst>
      </pc:sldChg>
      <pc:sldChg chg="addSp delSp modSp add mod">
        <pc:chgData name="Sarayu Agarwal" userId="cd13d181-b2c8-4f31-8442-1393b84936d6" providerId="ADAL" clId="{14EAB31A-7FB7-A24E-A332-BD0ADF626F39}" dt="2025-04-15T11:45:41.398" v="611" actId="20577"/>
        <pc:sldMkLst>
          <pc:docMk/>
          <pc:sldMk cId="3256541370" sldId="2147471970"/>
        </pc:sldMkLst>
      </pc:sldChg>
      <pc:sldChg chg="addSp delSp modSp add mod">
        <pc:chgData name="Sarayu Agarwal" userId="cd13d181-b2c8-4f31-8442-1393b84936d6" providerId="ADAL" clId="{14EAB31A-7FB7-A24E-A332-BD0ADF626F39}" dt="2025-04-15T13:09:37.715" v="654" actId="478"/>
        <pc:sldMkLst>
          <pc:docMk/>
          <pc:sldMk cId="2574667947" sldId="2147471971"/>
        </pc:sldMkLst>
      </pc:sldChg>
      <pc:sldChg chg="addSp delSp modSp add mod">
        <pc:chgData name="Sarayu Agarwal" userId="cd13d181-b2c8-4f31-8442-1393b84936d6" providerId="ADAL" clId="{14EAB31A-7FB7-A24E-A332-BD0ADF626F39}" dt="2025-04-16T10:44:48.552" v="756" actId="20577"/>
        <pc:sldMkLst>
          <pc:docMk/>
          <pc:sldMk cId="2365652484" sldId="2147471972"/>
        </pc:sldMkLst>
      </pc:sldChg>
      <pc:sldChg chg="add">
        <pc:chgData name="Sarayu Agarwal" userId="cd13d181-b2c8-4f31-8442-1393b84936d6" providerId="ADAL" clId="{14EAB31A-7FB7-A24E-A332-BD0ADF626F39}" dt="2025-04-14T10:30:33" v="291"/>
        <pc:sldMkLst>
          <pc:docMk/>
          <pc:sldMk cId="1637350964" sldId="2147471973"/>
        </pc:sldMkLst>
      </pc:sldChg>
      <pc:sldChg chg="add">
        <pc:chgData name="Sarayu Agarwal" userId="cd13d181-b2c8-4f31-8442-1393b84936d6" providerId="ADAL" clId="{14EAB31A-7FB7-A24E-A332-BD0ADF626F39}" dt="2025-04-14T10:31:22.227" v="294" actId="2890"/>
        <pc:sldMkLst>
          <pc:docMk/>
          <pc:sldMk cId="3053027086" sldId="2147471974"/>
        </pc:sldMkLst>
      </pc:sldChg>
      <pc:sldChg chg="addSp delSp modSp new mod modClrScheme chgLayout">
        <pc:chgData name="Sarayu Agarwal" userId="cd13d181-b2c8-4f31-8442-1393b84936d6" providerId="ADAL" clId="{14EAB31A-7FB7-A24E-A332-BD0ADF626F39}" dt="2025-04-16T11:07:32.429" v="829" actId="20577"/>
        <pc:sldMkLst>
          <pc:docMk/>
          <pc:sldMk cId="1299533571" sldId="2147471975"/>
        </pc:sldMkLst>
      </pc:sldChg>
      <pc:sldChg chg="modSp add mod">
        <pc:chgData name="Sarayu Agarwal" userId="cd13d181-b2c8-4f31-8442-1393b84936d6" providerId="ADAL" clId="{14EAB31A-7FB7-A24E-A332-BD0ADF626F39}" dt="2025-04-15T11:45:05.940" v="609" actId="20577"/>
        <pc:sldMkLst>
          <pc:docMk/>
          <pc:sldMk cId="618252767" sldId="2147471976"/>
        </pc:sldMkLst>
      </pc:sldChg>
      <pc:sldChg chg="add del">
        <pc:chgData name="Sarayu Agarwal" userId="cd13d181-b2c8-4f31-8442-1393b84936d6" providerId="ADAL" clId="{14EAB31A-7FB7-A24E-A332-BD0ADF626F39}" dt="2025-04-14T10:38:32.856" v="324"/>
        <pc:sldMkLst>
          <pc:docMk/>
          <pc:sldMk cId="806722437" sldId="2147471976"/>
        </pc:sldMkLst>
      </pc:sldChg>
      <pc:sldMasterChg chg="addSldLayout modSldLayout sldLayoutOrd">
        <pc:chgData name="Sarayu Agarwal" userId="cd13d181-b2c8-4f31-8442-1393b84936d6" providerId="ADAL" clId="{14EAB31A-7FB7-A24E-A332-BD0ADF626F39}" dt="2025-04-14T09:20:48.756" v="126" actId="20578"/>
        <pc:sldMasterMkLst>
          <pc:docMk/>
          <pc:sldMasterMk cId="1235731525" sldId="2147484083"/>
        </pc:sldMasterMkLst>
        <pc:sldLayoutChg chg="add mod replId modTransition">
          <pc:chgData name="Sarayu Agarwal" userId="cd13d181-b2c8-4f31-8442-1393b84936d6" providerId="ADAL" clId="{14EAB31A-7FB7-A24E-A332-BD0ADF626F39}" dt="2025-04-14T09:20:43.895" v="125" actId="2890"/>
          <pc:sldLayoutMkLst>
            <pc:docMk/>
            <pc:sldMasterMk cId="943450663" sldId="2147484097"/>
            <pc:sldLayoutMk cId="3921266076" sldId="2147484112"/>
          </pc:sldLayoutMkLst>
        </pc:sldLayoutChg>
      </pc:sldMasterChg>
      <pc:sldMasterChg chg="modSldLayout sldLayoutOrd">
        <pc:chgData name="Sarayu Agarwal" userId="cd13d181-b2c8-4f31-8442-1393b84936d6" providerId="ADAL" clId="{14EAB31A-7FB7-A24E-A332-BD0ADF626F39}" dt="2025-04-14T09:21:06.350" v="128" actId="207"/>
        <pc:sldMasterMkLst>
          <pc:docMk/>
          <pc:sldMasterMk cId="943450663" sldId="2147484097"/>
        </pc:sldMasterMkLst>
        <pc:sldLayoutChg chg="ord">
          <pc:chgData name="Sarayu Agarwal" userId="cd13d181-b2c8-4f31-8442-1393b84936d6" providerId="ADAL" clId="{14EAB31A-7FB7-A24E-A332-BD0ADF626F39}" dt="2025-04-14T09:20:50.285" v="127" actId="20578"/>
          <pc:sldLayoutMkLst>
            <pc:docMk/>
            <pc:sldMasterMk cId="943450663" sldId="2147484097"/>
            <pc:sldLayoutMk cId="4035741869" sldId="2147484109"/>
          </pc:sldLayoutMkLst>
        </pc:sldLayoutChg>
        <pc:sldLayoutChg chg="modSp mod ord">
          <pc:chgData name="Sarayu Agarwal" userId="cd13d181-b2c8-4f31-8442-1393b84936d6" providerId="ADAL" clId="{14EAB31A-7FB7-A24E-A332-BD0ADF626F39}" dt="2025-04-14T09:21:06.350" v="128" actId="207"/>
          <pc:sldLayoutMkLst>
            <pc:docMk/>
            <pc:sldMasterMk cId="943450663" sldId="2147484097"/>
            <pc:sldLayoutMk cId="3921266076" sldId="2147484112"/>
          </pc:sldLayoutMkLst>
        </pc:sldLayoutChg>
      </pc:sldMasterChg>
    </pc:docChg>
  </pc:docChgLst>
  <pc:docChgLst>
    <pc:chgData name="Guest User" userId="S::urn:spo:anon#b2630694682c46d0a45341bde174fcddbece41fb8cdc398a16db627117f43ac4::" providerId="AD" clId="Web-{516AC0AF-D288-96A9-800B-46C663D42E27}"/>
    <pc:docChg chg="modSld">
      <pc:chgData name="Guest User" userId="S::urn:spo:anon#b2630694682c46d0a45341bde174fcddbece41fb8cdc398a16db627117f43ac4::" providerId="AD" clId="Web-{516AC0AF-D288-96A9-800B-46C663D42E27}" dt="2025-03-18T08:15:56.945" v="40" actId="20577"/>
      <pc:docMkLst>
        <pc:docMk/>
      </pc:docMkLst>
      <pc:sldChg chg="modSp">
        <pc:chgData name="Guest User" userId="S::urn:spo:anon#b2630694682c46d0a45341bde174fcddbece41fb8cdc398a16db627117f43ac4::" providerId="AD" clId="Web-{516AC0AF-D288-96A9-800B-46C663D42E27}" dt="2025-03-18T08:15:56.945" v="40" actId="20577"/>
        <pc:sldMkLst>
          <pc:docMk/>
          <pc:sldMk cId="1610003217" sldId="2147471931"/>
        </pc:sldMkLst>
      </pc:sldChg>
    </pc:docChg>
  </pc:docChgLst>
  <pc:docChgLst>
    <pc:chgData name="Guest User" userId="S::urn:spo:anon#b2630694682c46d0a45341bde174fcddbece41fb8cdc398a16db627117f43ac4::" providerId="AD" clId="Web-{4C7DC889-1740-8E5D-0438-6F4F5A0B5E81}"/>
    <pc:docChg chg="addSld modSld sldOrd modSection">
      <pc:chgData name="Guest User" userId="S::urn:spo:anon#b2630694682c46d0a45341bde174fcddbece41fb8cdc398a16db627117f43ac4::" providerId="AD" clId="Web-{4C7DC889-1740-8E5D-0438-6F4F5A0B5E81}" dt="2025-03-23T16:54:49.554" v="12" actId="20577"/>
      <pc:docMkLst>
        <pc:docMk/>
      </pc:docMkLst>
      <pc:sldChg chg="ord">
        <pc:chgData name="Guest User" userId="S::urn:spo:anon#b2630694682c46d0a45341bde174fcddbece41fb8cdc398a16db627117f43ac4::" providerId="AD" clId="Web-{4C7DC889-1740-8E5D-0438-6F4F5A0B5E81}" dt="2025-03-23T16:29:43.137" v="6"/>
        <pc:sldMkLst>
          <pc:docMk/>
          <pc:sldMk cId="2064139626" sldId="313"/>
        </pc:sldMkLst>
      </pc:sldChg>
      <pc:sldChg chg="ord">
        <pc:chgData name="Guest User" userId="S::urn:spo:anon#b2630694682c46d0a45341bde174fcddbece41fb8cdc398a16db627117f43ac4::" providerId="AD" clId="Web-{4C7DC889-1740-8E5D-0438-6F4F5A0B5E81}" dt="2025-03-23T16:17:15.592" v="2"/>
        <pc:sldMkLst>
          <pc:docMk/>
          <pc:sldMk cId="268684711" sldId="2147471935"/>
        </pc:sldMkLst>
      </pc:sldChg>
      <pc:sldChg chg="ord">
        <pc:chgData name="Guest User" userId="S::urn:spo:anon#b2630694682c46d0a45341bde174fcddbece41fb8cdc398a16db627117f43ac4::" providerId="AD" clId="Web-{4C7DC889-1740-8E5D-0438-6F4F5A0B5E81}" dt="2025-03-23T16:19:42.657" v="5"/>
        <pc:sldMkLst>
          <pc:docMk/>
          <pc:sldMk cId="2334151843" sldId="2147471936"/>
        </pc:sldMkLst>
      </pc:sldChg>
      <pc:sldChg chg="modSp ord">
        <pc:chgData name="Guest User" userId="S::urn:spo:anon#b2630694682c46d0a45341bde174fcddbece41fb8cdc398a16db627117f43ac4::" providerId="AD" clId="Web-{4C7DC889-1740-8E5D-0438-6F4F5A0B5E81}" dt="2025-03-23T16:54:49.554" v="12" actId="20577"/>
        <pc:sldMkLst>
          <pc:docMk/>
          <pc:sldMk cId="2924531659" sldId="2147471939"/>
        </pc:sldMkLst>
      </pc:sldChg>
      <pc:sldChg chg="ord">
        <pc:chgData name="Guest User" userId="S::urn:spo:anon#b2630694682c46d0a45341bde174fcddbece41fb8cdc398a16db627117f43ac4::" providerId="AD" clId="Web-{4C7DC889-1740-8E5D-0438-6F4F5A0B5E81}" dt="2025-03-23T16:19:35.360" v="4"/>
        <pc:sldMkLst>
          <pc:docMk/>
          <pc:sldMk cId="2726075839" sldId="2147471945"/>
        </pc:sldMkLst>
      </pc:sldChg>
      <pc:sldChg chg="ord">
        <pc:chgData name="Guest User" userId="S::urn:spo:anon#b2630694682c46d0a45341bde174fcddbece41fb8cdc398a16db627117f43ac4::" providerId="AD" clId="Web-{4C7DC889-1740-8E5D-0438-6F4F5A0B5E81}" dt="2025-03-23T16:18:51.344" v="3"/>
        <pc:sldMkLst>
          <pc:docMk/>
          <pc:sldMk cId="1785557552" sldId="2147471953"/>
        </pc:sldMkLst>
      </pc:sldChg>
      <pc:sldChg chg="add">
        <pc:chgData name="Guest User" userId="S::urn:spo:anon#b2630694682c46d0a45341bde174fcddbece41fb8cdc398a16db627117f43ac4::" providerId="AD" clId="Web-{4C7DC889-1740-8E5D-0438-6F4F5A0B5E81}" dt="2025-03-23T16:45:18.716" v="8"/>
        <pc:sldMkLst>
          <pc:docMk/>
          <pc:sldMk cId="1284877639" sldId="2147471954"/>
        </pc:sldMkLst>
      </pc:sldChg>
      <pc:sldMasterChg chg="addSldLayout">
        <pc:chgData name="Guest User" userId="S::urn:spo:anon#b2630694682c46d0a45341bde174fcddbece41fb8cdc398a16db627117f43ac4::" providerId="AD" clId="Web-{4C7DC889-1740-8E5D-0438-6F4F5A0B5E81}" dt="2025-03-23T16:45:18.716" v="8"/>
        <pc:sldMasterMkLst>
          <pc:docMk/>
          <pc:sldMasterMk cId="2735371332" sldId="2147484055"/>
        </pc:sldMasterMkLst>
        <pc:sldLayoutChg chg="add replId">
          <pc:chgData name="Guest User" userId="S::urn:spo:anon#b2630694682c46d0a45341bde174fcddbece41fb8cdc398a16db627117f43ac4::" providerId="AD" clId="Web-{4C7DC889-1740-8E5D-0438-6F4F5A0B5E81}" dt="2025-03-23T16:45:18.716" v="8"/>
          <pc:sldLayoutMkLst>
            <pc:docMk/>
            <pc:sldMasterMk cId="2735371332" sldId="2147484055"/>
            <pc:sldLayoutMk cId="2449634986" sldId="2147484111"/>
          </pc:sldLayoutMkLst>
        </pc:sldLayoutChg>
      </pc:sldMasterChg>
    </pc:docChg>
  </pc:docChgLst>
  <pc:docChgLst>
    <pc:chgData name="Guest User" userId="S::urn:spo:anon#b2630694682c46d0a45341bde174fcddbece41fb8cdc398a16db627117f43ac4::" providerId="AD" clId="Web-{C69CDA44-FB5D-F2BB-7E2B-50D2AA5CB14C}"/>
    <pc:docChg chg="sldOrd">
      <pc:chgData name="Guest User" userId="S::urn:spo:anon#b2630694682c46d0a45341bde174fcddbece41fb8cdc398a16db627117f43ac4::" providerId="AD" clId="Web-{C69CDA44-FB5D-F2BB-7E2B-50D2AA5CB14C}" dt="2025-03-19T06:47:08.956" v="0"/>
      <pc:docMkLst>
        <pc:docMk/>
      </pc:docMkLst>
      <pc:sldChg chg="ord">
        <pc:chgData name="Guest User" userId="S::urn:spo:anon#b2630694682c46d0a45341bde174fcddbece41fb8cdc398a16db627117f43ac4::" providerId="AD" clId="Web-{C69CDA44-FB5D-F2BB-7E2B-50D2AA5CB14C}" dt="2025-03-19T06:47:08.956" v="0"/>
        <pc:sldMkLst>
          <pc:docMk/>
          <pc:sldMk cId="1249473982" sldId="2147471934"/>
        </pc:sldMkLst>
      </pc:sldChg>
    </pc:docChg>
  </pc:docChgLst>
  <pc:docChgLst>
    <pc:chgData name="Sarayu Agarwal" userId="S::sarayu.agarwal@akdn.org::cd13d181-b2c8-4f31-8442-1393b84936d6" providerId="AD" clId="Web-{645A5E73-B6D1-A10A-A1AE-ED2741115697}"/>
    <pc:docChg chg="modSld">
      <pc:chgData name="Sarayu Agarwal" userId="S::sarayu.agarwal@akdn.org::cd13d181-b2c8-4f31-8442-1393b84936d6" providerId="AD" clId="Web-{645A5E73-B6D1-A10A-A1AE-ED2741115697}" dt="2025-04-15T13:42:31.644" v="1" actId="20577"/>
      <pc:docMkLst>
        <pc:docMk/>
      </pc:docMkLst>
      <pc:sldChg chg="modSp">
        <pc:chgData name="Sarayu Agarwal" userId="S::sarayu.agarwal@akdn.org::cd13d181-b2c8-4f31-8442-1393b84936d6" providerId="AD" clId="Web-{645A5E73-B6D1-A10A-A1AE-ED2741115697}" dt="2025-04-15T13:42:31.644" v="1" actId="20577"/>
        <pc:sldMkLst>
          <pc:docMk/>
          <pc:sldMk cId="2022211194" sldId="317"/>
        </pc:sldMkLst>
      </pc:sldChg>
    </pc:docChg>
  </pc:docChgLst>
  <pc:docChgLst>
    <pc:chgData name="Carlos Ribeiro" userId="S::carlos.ribeiro@akdn.org::d2887b05-6d68-465c-b7a5-f404fccbc0c3" providerId="AD" clId="Web-{FD8ED440-4291-CD79-9370-6F6D14632C58}"/>
    <pc:docChg chg="modSld">
      <pc:chgData name="Carlos Ribeiro" userId="S::carlos.ribeiro@akdn.org::d2887b05-6d68-465c-b7a5-f404fccbc0c3" providerId="AD" clId="Web-{FD8ED440-4291-CD79-9370-6F6D14632C58}" dt="2025-03-12T16:55:05.723" v="1" actId="1076"/>
      <pc:docMkLst>
        <pc:docMk/>
      </pc:docMkLst>
      <pc:sldChg chg="modSp">
        <pc:chgData name="Carlos Ribeiro" userId="S::carlos.ribeiro@akdn.org::d2887b05-6d68-465c-b7a5-f404fccbc0c3" providerId="AD" clId="Web-{FD8ED440-4291-CD79-9370-6F6D14632C58}" dt="2025-03-12T16:55:05.723" v="1" actId="1076"/>
        <pc:sldMkLst>
          <pc:docMk/>
          <pc:sldMk cId="3258709768" sldId="2147471938"/>
        </pc:sldMkLst>
      </pc:sldChg>
    </pc:docChg>
  </pc:docChgLst>
  <pc:docChgLst>
    <pc:chgData name="Guest User" userId="S::urn:spo:anon#b2630694682c46d0a45341bde174fcddbece41fb8cdc398a16db627117f43ac4::" providerId="AD" clId="Web-{AC99DDE6-D652-13D7-256A-3A3C66AFA363}"/>
    <pc:docChg chg="modSld sldOrd">
      <pc:chgData name="Guest User" userId="S::urn:spo:anon#b2630694682c46d0a45341bde174fcddbece41fb8cdc398a16db627117f43ac4::" providerId="AD" clId="Web-{AC99DDE6-D652-13D7-256A-3A3C66AFA363}" dt="2025-03-19T08:45:11.827" v="9"/>
      <pc:docMkLst>
        <pc:docMk/>
      </pc:docMkLst>
      <pc:sldChg chg="modSp">
        <pc:chgData name="Guest User" userId="S::urn:spo:anon#b2630694682c46d0a45341bde174fcddbece41fb8cdc398a16db627117f43ac4::" providerId="AD" clId="Web-{AC99DDE6-D652-13D7-256A-3A3C66AFA363}" dt="2025-03-19T08:19:39.495" v="5" actId="20577"/>
        <pc:sldMkLst>
          <pc:docMk/>
          <pc:sldMk cId="2064139626" sldId="313"/>
        </pc:sldMkLst>
      </pc:sldChg>
      <pc:sldChg chg="ord">
        <pc:chgData name="Guest User" userId="S::urn:spo:anon#b2630694682c46d0a45341bde174fcddbece41fb8cdc398a16db627117f43ac4::" providerId="AD" clId="Web-{AC99DDE6-D652-13D7-256A-3A3C66AFA363}" dt="2025-03-19T08:45:11.827" v="9"/>
        <pc:sldMkLst>
          <pc:docMk/>
          <pc:sldMk cId="3233591630" sldId="318"/>
        </pc:sldMkLst>
      </pc:sldChg>
      <pc:sldChg chg="modSp">
        <pc:chgData name="Guest User" userId="S::urn:spo:anon#b2630694682c46d0a45341bde174fcddbece41fb8cdc398a16db627117f43ac4::" providerId="AD" clId="Web-{AC99DDE6-D652-13D7-256A-3A3C66AFA363}" dt="2025-03-19T08:23:16.625" v="8" actId="1076"/>
        <pc:sldMkLst>
          <pc:docMk/>
          <pc:sldMk cId="2074540163" sldId="328"/>
        </pc:sldMkLst>
      </pc:sldChg>
    </pc:docChg>
  </pc:docChgLst>
  <pc:docChgLst>
    <pc:chgData name="Guest User" userId="S::urn:spo:anon#b2630694682c46d0a45341bde174fcddbece41fb8cdc398a16db627117f43ac4::" providerId="AD" clId="Web-{358F8EDB-982D-2BD7-FA6A-8C9494777488}"/>
    <pc:docChg chg="addSld delSld modSld modSection">
      <pc:chgData name="Guest User" userId="S::urn:spo:anon#b2630694682c46d0a45341bde174fcddbece41fb8cdc398a16db627117f43ac4::" providerId="AD" clId="Web-{358F8EDB-982D-2BD7-FA6A-8C9494777488}" dt="2025-03-20T17:16:59.564" v="1518" actId="14100"/>
      <pc:docMkLst>
        <pc:docMk/>
      </pc:docMkLst>
      <pc:sldChg chg="modSp">
        <pc:chgData name="Guest User" userId="S::urn:spo:anon#b2630694682c46d0a45341bde174fcddbece41fb8cdc398a16db627117f43ac4::" providerId="AD" clId="Web-{358F8EDB-982D-2BD7-FA6A-8C9494777488}" dt="2025-03-20T16:58:00.356" v="1514" actId="1076"/>
        <pc:sldMkLst>
          <pc:docMk/>
          <pc:sldMk cId="2240312307" sldId="302"/>
        </pc:sldMkLst>
      </pc:sldChg>
      <pc:sldChg chg="modSp">
        <pc:chgData name="Guest User" userId="S::urn:spo:anon#b2630694682c46d0a45341bde174fcddbece41fb8cdc398a16db627117f43ac4::" providerId="AD" clId="Web-{358F8EDB-982D-2BD7-FA6A-8C9494777488}" dt="2025-03-20T17:01:25.844" v="1516" actId="20577"/>
        <pc:sldMkLst>
          <pc:docMk/>
          <pc:sldMk cId="896404724" sldId="307"/>
        </pc:sldMkLst>
      </pc:sldChg>
      <pc:sldChg chg="del">
        <pc:chgData name="Guest User" userId="S::urn:spo:anon#b2630694682c46d0a45341bde174fcddbece41fb8cdc398a16db627117f43ac4::" providerId="AD" clId="Web-{358F8EDB-982D-2BD7-FA6A-8C9494777488}" dt="2025-03-20T15:40:06.866" v="2"/>
        <pc:sldMkLst>
          <pc:docMk/>
          <pc:sldMk cId="2087018537" sldId="320"/>
        </pc:sldMkLst>
      </pc:sldChg>
      <pc:sldChg chg="modSp add del">
        <pc:chgData name="Guest User" userId="S::urn:spo:anon#b2630694682c46d0a45341bde174fcddbece41fb8cdc398a16db627117f43ac4::" providerId="AD" clId="Web-{358F8EDB-982D-2BD7-FA6A-8C9494777488}" dt="2025-03-20T17:16:59.564" v="1518" actId="14100"/>
        <pc:sldMkLst>
          <pc:docMk/>
          <pc:sldMk cId="1249473982" sldId="2147471934"/>
        </pc:sldMkLst>
      </pc:sldChg>
      <pc:sldChg chg="delSp modSp">
        <pc:chgData name="Guest User" userId="S::urn:spo:anon#b2630694682c46d0a45341bde174fcddbece41fb8cdc398a16db627117f43ac4::" providerId="AD" clId="Web-{358F8EDB-982D-2BD7-FA6A-8C9494777488}" dt="2025-03-20T16:54:48.618" v="1507" actId="20577"/>
        <pc:sldMkLst>
          <pc:docMk/>
          <pc:sldMk cId="268684711" sldId="2147471935"/>
        </pc:sldMkLst>
      </pc:sldChg>
    </pc:docChg>
  </pc:docChgLst>
  <pc:docChgLst>
    <pc:chgData name="Sarayu Agarwal" userId="cd13d181-b2c8-4f31-8442-1393b84936d6" providerId="ADAL" clId="{6B47E15C-C6F5-2F43-B855-1FA2A79216EB}"/>
    <pc:docChg chg="undo custSel delSld modSld modSection">
      <pc:chgData name="Sarayu Agarwal" userId="cd13d181-b2c8-4f31-8442-1393b84936d6" providerId="ADAL" clId="{6B47E15C-C6F5-2F43-B855-1FA2A79216EB}" dt="2025-03-11T08:56:20.915" v="52" actId="1076"/>
      <pc:docMkLst>
        <pc:docMk/>
      </pc:docMkLst>
      <pc:sldChg chg="del">
        <pc:chgData name="Sarayu Agarwal" userId="cd13d181-b2c8-4f31-8442-1393b84936d6" providerId="ADAL" clId="{6B47E15C-C6F5-2F43-B855-1FA2A79216EB}" dt="2025-03-11T08:54:35.761" v="32" actId="2696"/>
        <pc:sldMkLst>
          <pc:docMk/>
          <pc:sldMk cId="3433819930" sldId="296"/>
        </pc:sldMkLst>
      </pc:sldChg>
      <pc:sldChg chg="delSp modSp mod">
        <pc:chgData name="Sarayu Agarwal" userId="cd13d181-b2c8-4f31-8442-1393b84936d6" providerId="ADAL" clId="{6B47E15C-C6F5-2F43-B855-1FA2A79216EB}" dt="2025-03-07T12:33:57.283" v="17" actId="1076"/>
        <pc:sldMkLst>
          <pc:docMk/>
          <pc:sldMk cId="1493224213" sldId="308"/>
        </pc:sldMkLst>
      </pc:sldChg>
      <pc:sldChg chg="delSp modSp mod">
        <pc:chgData name="Sarayu Agarwal" userId="cd13d181-b2c8-4f31-8442-1393b84936d6" providerId="ADAL" clId="{6B47E15C-C6F5-2F43-B855-1FA2A79216EB}" dt="2025-03-07T12:34:04.167" v="19" actId="1076"/>
        <pc:sldMkLst>
          <pc:docMk/>
          <pc:sldMk cId="3753033632" sldId="309"/>
        </pc:sldMkLst>
      </pc:sldChg>
      <pc:sldChg chg="delSp mod">
        <pc:chgData name="Sarayu Agarwal" userId="cd13d181-b2c8-4f31-8442-1393b84936d6" providerId="ADAL" clId="{6B47E15C-C6F5-2F43-B855-1FA2A79216EB}" dt="2025-03-07T12:34:32.919" v="20" actId="478"/>
        <pc:sldMkLst>
          <pc:docMk/>
          <pc:sldMk cId="2064139626" sldId="313"/>
        </pc:sldMkLst>
      </pc:sldChg>
      <pc:sldChg chg="delSp modSp mod">
        <pc:chgData name="Sarayu Agarwal" userId="cd13d181-b2c8-4f31-8442-1393b84936d6" providerId="ADAL" clId="{6B47E15C-C6F5-2F43-B855-1FA2A79216EB}" dt="2025-03-07T12:32:33.332" v="15" actId="1076"/>
        <pc:sldMkLst>
          <pc:docMk/>
          <pc:sldMk cId="3500756564" sldId="2147471919"/>
        </pc:sldMkLst>
      </pc:sldChg>
      <pc:sldChg chg="delSp modSp mod">
        <pc:chgData name="Sarayu Agarwal" userId="cd13d181-b2c8-4f31-8442-1393b84936d6" providerId="ADAL" clId="{6B47E15C-C6F5-2F43-B855-1FA2A79216EB}" dt="2025-03-11T08:56:20.915" v="52" actId="1076"/>
        <pc:sldMkLst>
          <pc:docMk/>
          <pc:sldMk cId="1024035200" sldId="2147471921"/>
        </pc:sldMkLst>
      </pc:sldChg>
      <pc:sldChg chg="del">
        <pc:chgData name="Sarayu Agarwal" userId="cd13d181-b2c8-4f31-8442-1393b84936d6" providerId="ADAL" clId="{6B47E15C-C6F5-2F43-B855-1FA2A79216EB}" dt="2025-03-11T08:54:47.815" v="33" actId="2696"/>
        <pc:sldMkLst>
          <pc:docMk/>
          <pc:sldMk cId="1284388219" sldId="2147471927"/>
        </pc:sldMkLst>
      </pc:sldChg>
      <pc:sldChg chg="modSp mod">
        <pc:chgData name="Sarayu Agarwal" userId="cd13d181-b2c8-4f31-8442-1393b84936d6" providerId="ADAL" clId="{6B47E15C-C6F5-2F43-B855-1FA2A79216EB}" dt="2025-03-11T08:54:07.672" v="31" actId="20577"/>
        <pc:sldMkLst>
          <pc:docMk/>
          <pc:sldMk cId="1610003217" sldId="2147471931"/>
        </pc:sldMkLst>
      </pc:sldChg>
      <pc:sldChg chg="delSp mod">
        <pc:chgData name="Sarayu Agarwal" userId="cd13d181-b2c8-4f31-8442-1393b84936d6" providerId="ADAL" clId="{6B47E15C-C6F5-2F43-B855-1FA2A79216EB}" dt="2025-03-07T12:32:16.542" v="11" actId="478"/>
        <pc:sldMkLst>
          <pc:docMk/>
          <pc:sldMk cId="2509915237" sldId="2147471932"/>
        </pc:sldMkLst>
      </pc:sldChg>
      <pc:sldChg chg="addSp delSp modSp mod">
        <pc:chgData name="Sarayu Agarwal" userId="cd13d181-b2c8-4f31-8442-1393b84936d6" providerId="ADAL" clId="{6B47E15C-C6F5-2F43-B855-1FA2A79216EB}" dt="2025-03-11T08:55:48.569" v="46" actId="167"/>
        <pc:sldMkLst>
          <pc:docMk/>
          <pc:sldMk cId="2438910423" sldId="2147471933"/>
        </pc:sldMkLst>
      </pc:sldChg>
      <pc:sldChg chg="modSp mod">
        <pc:chgData name="Sarayu Agarwal" userId="cd13d181-b2c8-4f31-8442-1393b84936d6" providerId="ADAL" clId="{6B47E15C-C6F5-2F43-B855-1FA2A79216EB}" dt="2025-03-07T12:31:17.650" v="3" actId="20577"/>
        <pc:sldMkLst>
          <pc:docMk/>
          <pc:sldMk cId="789396698" sldId="2147471943"/>
        </pc:sldMkLst>
      </pc:sldChg>
    </pc:docChg>
  </pc:docChgLst>
  <pc:docChgLst>
    <pc:chgData name="Guest User" userId="S::urn:spo:anon#b2630694682c46d0a45341bde174fcddbece41fb8cdc398a16db627117f43ac4::" providerId="AD" clId="Web-{5769EAB6-0FD4-0A74-3470-4E4051E8F852}"/>
    <pc:docChg chg="modSld">
      <pc:chgData name="Guest User" userId="S::urn:spo:anon#b2630694682c46d0a45341bde174fcddbece41fb8cdc398a16db627117f43ac4::" providerId="AD" clId="Web-{5769EAB6-0FD4-0A74-3470-4E4051E8F852}" dt="2025-03-20T07:08:01.414" v="1421" actId="20577"/>
      <pc:docMkLst>
        <pc:docMk/>
      </pc:docMkLst>
      <pc:sldChg chg="delSp modSp">
        <pc:chgData name="Guest User" userId="S::urn:spo:anon#b2630694682c46d0a45341bde174fcddbece41fb8cdc398a16db627117f43ac4::" providerId="AD" clId="Web-{5769EAB6-0FD4-0A74-3470-4E4051E8F852}" dt="2025-03-20T07:08:01.414" v="1421" actId="20577"/>
        <pc:sldMkLst>
          <pc:docMk/>
          <pc:sldMk cId="2087018537" sldId="320"/>
        </pc:sldMkLst>
      </pc:sldChg>
      <pc:sldChg chg="modSp">
        <pc:chgData name="Guest User" userId="S::urn:spo:anon#b2630694682c46d0a45341bde174fcddbece41fb8cdc398a16db627117f43ac4::" providerId="AD" clId="Web-{5769EAB6-0FD4-0A74-3470-4E4051E8F852}" dt="2025-03-20T06:19:16.392" v="21" actId="20577"/>
        <pc:sldMkLst>
          <pc:docMk/>
          <pc:sldMk cId="1024035200" sldId="2147471921"/>
        </pc:sldMkLst>
      </pc:sldChg>
    </pc:docChg>
  </pc:docChgLst>
  <pc:docChgLst>
    <pc:chgData name="Sarayu Agarwal" userId="cd13d181-b2c8-4f31-8442-1393b84936d6" providerId="ADAL" clId="{15D28F0C-E659-294C-9746-63559B66AF05}"/>
    <pc:docChg chg="modSld">
      <pc:chgData name="Sarayu Agarwal" userId="cd13d181-b2c8-4f31-8442-1393b84936d6" providerId="ADAL" clId="{15D28F0C-E659-294C-9746-63559B66AF05}" dt="2025-09-09T10:26:25.379" v="0" actId="790"/>
      <pc:docMkLst>
        <pc:docMk/>
      </pc:docMkLst>
      <pc:sldChg chg="modSp mod">
        <pc:chgData name="Sarayu Agarwal" userId="cd13d181-b2c8-4f31-8442-1393b84936d6" providerId="ADAL" clId="{15D28F0C-E659-294C-9746-63559B66AF05}" dt="2025-09-09T10:26:25.379" v="0" actId="790"/>
        <pc:sldMkLst>
          <pc:docMk/>
          <pc:sldMk cId="789396698" sldId="2147471943"/>
        </pc:sldMkLst>
        <pc:spChg chg="mod">
          <ac:chgData name="Sarayu Agarwal" userId="cd13d181-b2c8-4f31-8442-1393b84936d6" providerId="ADAL" clId="{15D28F0C-E659-294C-9746-63559B66AF05}" dt="2025-09-09T10:26:25.379" v="0" actId="790"/>
          <ac:spMkLst>
            <pc:docMk/>
            <pc:sldMk cId="789396698" sldId="2147471943"/>
            <ac:spMk id="3" creationId="{4331608A-82E2-94CF-947F-C4238F2A58AA}"/>
          </ac:spMkLst>
        </pc:spChg>
        <pc:spChg chg="mod">
          <ac:chgData name="Sarayu Agarwal" userId="cd13d181-b2c8-4f31-8442-1393b84936d6" providerId="ADAL" clId="{15D28F0C-E659-294C-9746-63559B66AF05}" dt="2025-09-09T10:26:25.379" v="0" actId="790"/>
          <ac:spMkLst>
            <pc:docMk/>
            <pc:sldMk cId="789396698" sldId="2147471943"/>
            <ac:spMk id="4" creationId="{87421BF9-2FE4-34FC-05DE-47D538686D1F}"/>
          </ac:spMkLst>
        </pc:spChg>
        <pc:spChg chg="mod">
          <ac:chgData name="Sarayu Agarwal" userId="cd13d181-b2c8-4f31-8442-1393b84936d6" providerId="ADAL" clId="{15D28F0C-E659-294C-9746-63559B66AF05}" dt="2025-09-09T10:26:25.379" v="0" actId="790"/>
          <ac:spMkLst>
            <pc:docMk/>
            <pc:sldMk cId="789396698" sldId="2147471943"/>
            <ac:spMk id="6" creationId="{8A7543CB-9F64-7A73-369D-EBE76CD1B1EA}"/>
          </ac:spMkLst>
        </pc:spChg>
        <pc:spChg chg="mod">
          <ac:chgData name="Sarayu Agarwal" userId="cd13d181-b2c8-4f31-8442-1393b84936d6" providerId="ADAL" clId="{15D28F0C-E659-294C-9746-63559B66AF05}" dt="2025-09-09T10:26:25.379" v="0" actId="790"/>
          <ac:spMkLst>
            <pc:docMk/>
            <pc:sldMk cId="789396698" sldId="2147471943"/>
            <ac:spMk id="7" creationId="{75987776-A87A-EB21-1CFF-78CD6E55B1C2}"/>
          </ac:spMkLst>
        </pc:spChg>
        <pc:spChg chg="mod">
          <ac:chgData name="Sarayu Agarwal" userId="cd13d181-b2c8-4f31-8442-1393b84936d6" providerId="ADAL" clId="{15D28F0C-E659-294C-9746-63559B66AF05}" dt="2025-09-09T10:26:25.379" v="0" actId="790"/>
          <ac:spMkLst>
            <pc:docMk/>
            <pc:sldMk cId="789396698" sldId="2147471943"/>
            <ac:spMk id="9" creationId="{B8536F1B-091E-C118-4456-16DF6C5C38A0}"/>
          </ac:spMkLst>
        </pc:spChg>
        <pc:spChg chg="mod">
          <ac:chgData name="Sarayu Agarwal" userId="cd13d181-b2c8-4f31-8442-1393b84936d6" providerId="ADAL" clId="{15D28F0C-E659-294C-9746-63559B66AF05}" dt="2025-09-09T10:26:25.379" v="0" actId="790"/>
          <ac:spMkLst>
            <pc:docMk/>
            <pc:sldMk cId="789396698" sldId="2147471943"/>
            <ac:spMk id="14" creationId="{FA2B0A51-E218-7D19-4D1A-A853E93D993F}"/>
          </ac:spMkLst>
        </pc:spChg>
      </pc:sldChg>
    </pc:docChg>
  </pc:docChgLst>
  <pc:docChgLst>
    <pc:chgData name="Guest User" userId="S::urn:spo:anon#b2630694682c46d0a45341bde174fcddbece41fb8cdc398a16db627117f43ac4::" providerId="AD" clId="Web-{D4339B01-2BE7-2D23-C5D2-0FC9C67F6067}"/>
    <pc:docChg chg="addSld delSld modSection">
      <pc:chgData name="Guest User" userId="S::urn:spo:anon#b2630694682c46d0a45341bde174fcddbece41fb8cdc398a16db627117f43ac4::" providerId="AD" clId="Web-{D4339B01-2BE7-2D23-C5D2-0FC9C67F6067}" dt="2025-03-18T09:49:54.980" v="8"/>
      <pc:docMkLst>
        <pc:docMk/>
      </pc:docMkLst>
      <pc:sldChg chg="new add del">
        <pc:chgData name="Guest User" userId="S::urn:spo:anon#b2630694682c46d0a45341bde174fcddbece41fb8cdc398a16db627117f43ac4::" providerId="AD" clId="Web-{D4339B01-2BE7-2D23-C5D2-0FC9C67F6067}" dt="2025-03-18T09:49:54.980" v="8"/>
        <pc:sldMkLst>
          <pc:docMk/>
          <pc:sldMk cId="447865307" sldId="2147471951"/>
        </pc:sldMkLst>
      </pc:sldChg>
      <pc:sldChg chg="add del replId">
        <pc:chgData name="Guest User" userId="S::urn:spo:anon#b2630694682c46d0a45341bde174fcddbece41fb8cdc398a16db627117f43ac4::" providerId="AD" clId="Web-{D4339B01-2BE7-2D23-C5D2-0FC9C67F6067}" dt="2025-03-18T09:46:11.184" v="4"/>
        <pc:sldMkLst>
          <pc:docMk/>
          <pc:sldMk cId="366408594" sldId="2147471952"/>
        </pc:sldMkLst>
      </pc:sldChg>
      <pc:sldChg chg="add">
        <pc:chgData name="Guest User" userId="S::urn:spo:anon#b2630694682c46d0a45341bde174fcddbece41fb8cdc398a16db627117f43ac4::" providerId="AD" clId="Web-{D4339B01-2BE7-2D23-C5D2-0FC9C67F6067}" dt="2025-03-18T09:47:32.002" v="5"/>
        <pc:sldMkLst>
          <pc:docMk/>
          <pc:sldMk cId="3895275516" sldId="2147471952"/>
        </pc:sldMkLst>
      </pc:sldChg>
      <pc:sldMasterChg chg="addSldLayout">
        <pc:chgData name="Guest User" userId="S::urn:spo:anon#b2630694682c46d0a45341bde174fcddbece41fb8cdc398a16db627117f43ac4::" providerId="AD" clId="Web-{D4339B01-2BE7-2D23-C5D2-0FC9C67F6067}" dt="2025-03-18T09:47:32.002" v="5"/>
        <pc:sldMasterMkLst>
          <pc:docMk/>
          <pc:sldMasterMk cId="3426309684" sldId="2147483999"/>
        </pc:sldMasterMkLst>
        <pc:sldLayoutChg chg="add replId">
          <pc:chgData name="Guest User" userId="S::urn:spo:anon#b2630694682c46d0a45341bde174fcddbece41fb8cdc398a16db627117f43ac4::" providerId="AD" clId="Web-{D4339B01-2BE7-2D23-C5D2-0FC9C67F6067}" dt="2025-03-18T09:47:32.002" v="5"/>
          <pc:sldLayoutMkLst>
            <pc:docMk/>
            <pc:sldMasterMk cId="3426309684" sldId="2147483999"/>
            <pc:sldLayoutMk cId="2687923243" sldId="214748411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769DB-0ADD-45C0-81DA-80A9504C12A2}" type="datetimeFigureOut">
              <a:t>9/9/25</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D422E-2DDD-4771-8059-742A3CD8552D}" type="slidenum">
              <a:t>‹#›</a:t>
            </a:fld>
            <a:endParaRPr lang="en-US"/>
          </a:p>
        </p:txBody>
      </p:sp>
    </p:spTree>
    <p:extLst>
      <p:ext uri="{BB962C8B-B14F-4D97-AF65-F5344CB8AC3E}">
        <p14:creationId xmlns:p14="http://schemas.microsoft.com/office/powerpoint/2010/main" val="352753611"/>
      </p:ext>
    </p:extLst>
  </p:cSld>
  <p:clrMap bg1="lt1" tx1="dk1" bg2="lt2" tx2="dk2" accent1="accent1" accent2="accent2" accent3="accent3" accent4="accent4" accent5="accent5" accent6="accent6" hlink="hlink" folHlink="folHlink"/>
  <p:notesStyle>
    <a:lvl1pPr marL="0" algn="l" defTabSz="884622" rtl="0" eaLnBrk="1" latinLnBrk="0" hangingPunct="1">
      <a:defRPr sz="1161" kern="1200">
        <a:solidFill>
          <a:schemeClr val="tx1"/>
        </a:solidFill>
        <a:latin typeface="+mn-lt"/>
        <a:ea typeface="+mn-ea"/>
        <a:cs typeface="+mn-cs"/>
      </a:defRPr>
    </a:lvl1pPr>
    <a:lvl2pPr marL="442310" algn="l" defTabSz="884622" rtl="0" eaLnBrk="1" latinLnBrk="0" hangingPunct="1">
      <a:defRPr sz="1161" kern="1200">
        <a:solidFill>
          <a:schemeClr val="tx1"/>
        </a:solidFill>
        <a:latin typeface="+mn-lt"/>
        <a:ea typeface="+mn-ea"/>
        <a:cs typeface="+mn-cs"/>
      </a:defRPr>
    </a:lvl2pPr>
    <a:lvl3pPr marL="884622" algn="l" defTabSz="884622" rtl="0" eaLnBrk="1" latinLnBrk="0" hangingPunct="1">
      <a:defRPr sz="1161" kern="1200">
        <a:solidFill>
          <a:schemeClr val="tx1"/>
        </a:solidFill>
        <a:latin typeface="+mn-lt"/>
        <a:ea typeface="+mn-ea"/>
        <a:cs typeface="+mn-cs"/>
      </a:defRPr>
    </a:lvl3pPr>
    <a:lvl4pPr marL="1326933" algn="l" defTabSz="884622" rtl="0" eaLnBrk="1" latinLnBrk="0" hangingPunct="1">
      <a:defRPr sz="1161" kern="1200">
        <a:solidFill>
          <a:schemeClr val="tx1"/>
        </a:solidFill>
        <a:latin typeface="+mn-lt"/>
        <a:ea typeface="+mn-ea"/>
        <a:cs typeface="+mn-cs"/>
      </a:defRPr>
    </a:lvl4pPr>
    <a:lvl5pPr marL="1769243" algn="l" defTabSz="884622" rtl="0" eaLnBrk="1" latinLnBrk="0" hangingPunct="1">
      <a:defRPr sz="1161" kern="1200">
        <a:solidFill>
          <a:schemeClr val="tx1"/>
        </a:solidFill>
        <a:latin typeface="+mn-lt"/>
        <a:ea typeface="+mn-ea"/>
        <a:cs typeface="+mn-cs"/>
      </a:defRPr>
    </a:lvl5pPr>
    <a:lvl6pPr marL="2211553" algn="l" defTabSz="884622" rtl="0" eaLnBrk="1" latinLnBrk="0" hangingPunct="1">
      <a:defRPr sz="1161" kern="1200">
        <a:solidFill>
          <a:schemeClr val="tx1"/>
        </a:solidFill>
        <a:latin typeface="+mn-lt"/>
        <a:ea typeface="+mn-ea"/>
        <a:cs typeface="+mn-cs"/>
      </a:defRPr>
    </a:lvl6pPr>
    <a:lvl7pPr marL="2653864" algn="l" defTabSz="884622" rtl="0" eaLnBrk="1" latinLnBrk="0" hangingPunct="1">
      <a:defRPr sz="1161" kern="1200">
        <a:solidFill>
          <a:schemeClr val="tx1"/>
        </a:solidFill>
        <a:latin typeface="+mn-lt"/>
        <a:ea typeface="+mn-ea"/>
        <a:cs typeface="+mn-cs"/>
      </a:defRPr>
    </a:lvl7pPr>
    <a:lvl8pPr marL="3096173" algn="l" defTabSz="884622" rtl="0" eaLnBrk="1" latinLnBrk="0" hangingPunct="1">
      <a:defRPr sz="1161" kern="1200">
        <a:solidFill>
          <a:schemeClr val="tx1"/>
        </a:solidFill>
        <a:latin typeface="+mn-lt"/>
        <a:ea typeface="+mn-ea"/>
        <a:cs typeface="+mn-cs"/>
      </a:defRPr>
    </a:lvl8pPr>
    <a:lvl9pPr marL="3538485" algn="l" defTabSz="884622" rtl="0" eaLnBrk="1" latinLnBrk="0" hangingPunct="1">
      <a:defRPr sz="11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247775" y="1143000"/>
            <a:ext cx="4362450" cy="3086100"/>
          </a:xfrm>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t>57</a:t>
            </a:fld>
            <a:endParaRPr lang="pt-PT"/>
          </a:p>
        </p:txBody>
      </p:sp>
    </p:spTree>
    <p:extLst>
      <p:ext uri="{BB962C8B-B14F-4D97-AF65-F5344CB8AC3E}">
        <p14:creationId xmlns:p14="http://schemas.microsoft.com/office/powerpoint/2010/main" val="256732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squema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93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apositivo de Título">
    <p:spTree>
      <p:nvGrpSpPr>
        <p:cNvPr id="1" name=""/>
        <p:cNvGrpSpPr/>
        <p:nvPr/>
      </p:nvGrpSpPr>
      <p:grpSpPr>
        <a:xfrm>
          <a:off x="0" y="0"/>
          <a:ext cx="0" cy="0"/>
          <a:chOff x="0" y="0"/>
          <a:chExt cx="0" cy="0"/>
        </a:xfrm>
      </p:grpSpPr>
      <p:sp>
        <p:nvSpPr>
          <p:cNvPr id="7" name="Google Shape;1329;p171">
            <a:extLst>
              <a:ext uri="{FF2B5EF4-FFF2-40B4-BE49-F238E27FC236}">
                <a16:creationId xmlns:a16="http://schemas.microsoft.com/office/drawing/2014/main" id="{9BF52DFC-B61C-EF52-C5F7-9285854EB48B}"/>
              </a:ext>
            </a:extLst>
          </p:cNvPr>
          <p:cNvSpPr/>
          <p:nvPr userDrawn="1"/>
        </p:nvSpPr>
        <p:spPr>
          <a:xfrm>
            <a:off x="167992" y="253438"/>
            <a:ext cx="14783364" cy="10184943"/>
          </a:xfrm>
          <a:prstGeom prst="rect">
            <a:avLst/>
          </a:prstGeom>
          <a:solidFill>
            <a:srgbClr val="F3712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2183" u="none" strike="noStrike" cap="none">
              <a:solidFill>
                <a:srgbClr val="FFFFFF"/>
              </a:solidFill>
              <a:latin typeface="CORESANSG-REGULAR" panose="020B0503030302020202" pitchFamily="34" charset="77"/>
              <a:ea typeface="Arial"/>
              <a:cs typeface="Arial"/>
              <a:sym typeface="Arial"/>
            </a:endParaRPr>
          </a:p>
        </p:txBody>
      </p:sp>
      <p:sp>
        <p:nvSpPr>
          <p:cNvPr id="8" name="Marcador de Posição do Texto 19">
            <a:extLst>
              <a:ext uri="{FF2B5EF4-FFF2-40B4-BE49-F238E27FC236}">
                <a16:creationId xmlns:a16="http://schemas.microsoft.com/office/drawing/2014/main" id="{2F598D18-F51A-A48C-AAB0-A332B0E7F18A}"/>
              </a:ext>
            </a:extLst>
          </p:cNvPr>
          <p:cNvSpPr>
            <a:spLocks noGrp="1"/>
          </p:cNvSpPr>
          <p:nvPr>
            <p:ph type="body" sz="quarter" idx="13" hasCustomPrompt="1"/>
          </p:nvPr>
        </p:nvSpPr>
        <p:spPr>
          <a:xfrm>
            <a:off x="1219741" y="4395524"/>
            <a:ext cx="12679873" cy="1462907"/>
          </a:xfrm>
          <a:prstGeom prst="rect">
            <a:avLst/>
          </a:prstGeom>
        </p:spPr>
        <p:txBody>
          <a:bodyPr lIns="36000" tIns="36000" rIns="36000" bIns="36000">
            <a:spAutoFit/>
          </a:bodyPr>
          <a:lstStyle>
            <a:lvl1pPr marL="0" indent="0" algn="ctr">
              <a:buNone/>
              <a:defRPr sz="4989" b="0" i="0" spc="31" baseline="0">
                <a:solidFill>
                  <a:schemeClr val="bg1"/>
                </a:solidFill>
                <a:latin typeface="Tw Cen MT" panose="020B0602020104020603" pitchFamily="34" charset="77"/>
              </a:defRPr>
            </a:lvl1pPr>
            <a:lvl2pPr marL="534440" indent="0">
              <a:buNone/>
              <a:defRPr/>
            </a:lvl2pPr>
          </a:lstStyle>
          <a:p>
            <a:pPr lvl="0"/>
            <a:r>
              <a:rPr lang="pt-PT"/>
              <a:t>CLIQUE PARA EDITAR OS ESTILOS </a:t>
            </a:r>
            <a:br>
              <a:rPr lang="pt-PT"/>
            </a:br>
            <a:r>
              <a:rPr lang="pt-PT"/>
              <a:t>DO TEXTO DE MODELO GLOBAL</a:t>
            </a:r>
          </a:p>
        </p:txBody>
      </p:sp>
      <p:sp>
        <p:nvSpPr>
          <p:cNvPr id="9" name="Marcador de Posição do Texto 19">
            <a:extLst>
              <a:ext uri="{FF2B5EF4-FFF2-40B4-BE49-F238E27FC236}">
                <a16:creationId xmlns:a16="http://schemas.microsoft.com/office/drawing/2014/main" id="{68D24A26-ECB3-494D-AB4C-07E1D20F629E}"/>
              </a:ext>
            </a:extLst>
          </p:cNvPr>
          <p:cNvSpPr>
            <a:spLocks noGrp="1"/>
          </p:cNvSpPr>
          <p:nvPr>
            <p:ph type="body" sz="quarter" idx="11" hasCustomPrompt="1"/>
          </p:nvPr>
        </p:nvSpPr>
        <p:spPr>
          <a:xfrm>
            <a:off x="5180222" y="6940217"/>
            <a:ext cx="4758904" cy="685607"/>
          </a:xfrm>
          <a:prstGeom prst="rect">
            <a:avLst/>
          </a:prstGeom>
        </p:spPr>
        <p:txBody>
          <a:bodyPr lIns="36000" tIns="36000" rIns="36000" bIns="36000">
            <a:spAutoFit/>
          </a:bodyPr>
          <a:lstStyle>
            <a:lvl1pPr marL="0" indent="0" algn="ctr">
              <a:buNone/>
              <a:defRPr sz="2183" b="0" i="0">
                <a:solidFill>
                  <a:schemeClr val="bg1"/>
                </a:solidFill>
                <a:latin typeface="Tw Cen MT" panose="020B0602020104020603" pitchFamily="34" charset="77"/>
              </a:defRPr>
            </a:lvl1pPr>
            <a:lvl2pPr marL="534440" indent="0">
              <a:buNone/>
              <a:defRPr/>
            </a:lvl2pPr>
          </a:lstStyle>
          <a:p>
            <a:pPr lvl="0"/>
            <a:r>
              <a:rPr lang="pt-PT"/>
              <a:t>Clique para editar os estilos do texto de modelo global</a:t>
            </a:r>
          </a:p>
        </p:txBody>
      </p:sp>
      <p:grpSp>
        <p:nvGrpSpPr>
          <p:cNvPr id="10" name="object 18">
            <a:extLst>
              <a:ext uri="{FF2B5EF4-FFF2-40B4-BE49-F238E27FC236}">
                <a16:creationId xmlns:a16="http://schemas.microsoft.com/office/drawing/2014/main" id="{651AF609-86DF-E553-0991-2136C37ED405}"/>
              </a:ext>
            </a:extLst>
          </p:cNvPr>
          <p:cNvGrpSpPr/>
          <p:nvPr userDrawn="1"/>
        </p:nvGrpSpPr>
        <p:grpSpPr>
          <a:xfrm>
            <a:off x="723066" y="1091942"/>
            <a:ext cx="13710106" cy="95038"/>
            <a:chOff x="437300" y="1357439"/>
            <a:chExt cx="8291705" cy="45720"/>
          </a:xfrm>
        </p:grpSpPr>
        <p:sp>
          <p:nvSpPr>
            <p:cNvPr id="11" name="object 19">
              <a:extLst>
                <a:ext uri="{FF2B5EF4-FFF2-40B4-BE49-F238E27FC236}">
                  <a16:creationId xmlns:a16="http://schemas.microsoft.com/office/drawing/2014/main" id="{6322F460-B3E5-8CDF-F394-88689C39FD14}"/>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2806" b="0" i="0">
                <a:latin typeface="Tw Cen MT" panose="020B0602020104020603" pitchFamily="34" charset="77"/>
              </a:endParaRPr>
            </a:p>
          </p:txBody>
        </p:sp>
        <p:sp>
          <p:nvSpPr>
            <p:cNvPr id="12" name="object 20">
              <a:extLst>
                <a:ext uri="{FF2B5EF4-FFF2-40B4-BE49-F238E27FC236}">
                  <a16:creationId xmlns:a16="http://schemas.microsoft.com/office/drawing/2014/main" id="{44CEB7DF-6921-C59F-FBBA-37814977D5FC}"/>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2806" b="0" i="0">
                <a:latin typeface="Tw Cen MT" panose="020B0602020104020603" pitchFamily="34" charset="77"/>
              </a:endParaRPr>
            </a:p>
          </p:txBody>
        </p:sp>
      </p:grpSp>
      <p:sp>
        <p:nvSpPr>
          <p:cNvPr id="3" name="object 21">
            <a:extLst>
              <a:ext uri="{FF2B5EF4-FFF2-40B4-BE49-F238E27FC236}">
                <a16:creationId xmlns:a16="http://schemas.microsoft.com/office/drawing/2014/main" id="{CE0A46EC-E6AF-FA5F-FD28-8D814AC336D8}"/>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0" b="1" i="0" spc="0" dirty="0">
                <a:solidFill>
                  <a:schemeClr val="bg1"/>
                </a:solidFill>
                <a:latin typeface="Tw Cen MT" panose="020B0602020104020603" pitchFamily="34" charset="77"/>
                <a:cs typeface="Trebuchet MS"/>
              </a:rPr>
              <a:t>SCHOOLS2030 </a:t>
            </a:r>
            <a:r>
              <a:rPr lang="en-US" sz="1000" spc="0" dirty="0">
                <a:solidFill>
                  <a:schemeClr val="bg1"/>
                </a:solidFill>
                <a:latin typeface="Tw Cen MT" panose="020B0602020104020603" pitchFamily="34" charset="77"/>
              </a:rPr>
              <a:t>HUMAN-CENTERED DESIGN WORKBOOK </a:t>
            </a:r>
            <a:endParaRPr lang="pt-PT" sz="1000" b="0" i="0" u="none" strike="noStrike" cap="none" spc="0" dirty="0">
              <a:solidFill>
                <a:schemeClr val="bg1"/>
              </a:solidFill>
              <a:latin typeface="Tw Cen MT" panose="020B0602020104020603" pitchFamily="34" charset="77"/>
              <a:ea typeface="Proxima Nova Rg"/>
              <a:cs typeface="Proxima Nova Rg"/>
              <a:sym typeface="Proxima Nova"/>
            </a:endParaRPr>
          </a:p>
        </p:txBody>
      </p:sp>
    </p:spTree>
    <p:extLst>
      <p:ext uri="{BB962C8B-B14F-4D97-AF65-F5344CB8AC3E}">
        <p14:creationId xmlns:p14="http://schemas.microsoft.com/office/powerpoint/2010/main" val="268928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ítulo e Objeto">
    <p:spTree>
      <p:nvGrpSpPr>
        <p:cNvPr id="1" name=""/>
        <p:cNvGrpSpPr/>
        <p:nvPr/>
      </p:nvGrpSpPr>
      <p:grpSpPr>
        <a:xfrm>
          <a:off x="0" y="0"/>
          <a:ext cx="0" cy="0"/>
          <a:chOff x="0" y="0"/>
          <a:chExt cx="0" cy="0"/>
        </a:xfrm>
      </p:grpSpPr>
      <p:grpSp>
        <p:nvGrpSpPr>
          <p:cNvPr id="7" name="object 18">
            <a:extLst>
              <a:ext uri="{FF2B5EF4-FFF2-40B4-BE49-F238E27FC236}">
                <a16:creationId xmlns:a16="http://schemas.microsoft.com/office/drawing/2014/main" id="{77476AA4-5923-A466-CFE3-57193A263EE3}"/>
              </a:ext>
            </a:extLst>
          </p:cNvPr>
          <p:cNvGrpSpPr/>
          <p:nvPr userDrawn="1"/>
        </p:nvGrpSpPr>
        <p:grpSpPr>
          <a:xfrm>
            <a:off x="723066" y="1091942"/>
            <a:ext cx="13710106" cy="95038"/>
            <a:chOff x="437300" y="1357439"/>
            <a:chExt cx="8291705" cy="45720"/>
          </a:xfrm>
        </p:grpSpPr>
        <p:sp>
          <p:nvSpPr>
            <p:cNvPr id="8" name="object 19">
              <a:extLst>
                <a:ext uri="{FF2B5EF4-FFF2-40B4-BE49-F238E27FC236}">
                  <a16:creationId xmlns:a16="http://schemas.microsoft.com/office/drawing/2014/main" id="{8F54AADA-139F-DEF4-40FD-233AC70EBDF6}"/>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C00000"/>
            </a:solidFill>
          </p:spPr>
          <p:txBody>
            <a:bodyPr wrap="square" lIns="0" tIns="0" rIns="0" bIns="0" rtlCol="0"/>
            <a:lstStyle/>
            <a:p>
              <a:endParaRPr sz="2806" b="0" i="0">
                <a:solidFill>
                  <a:srgbClr val="62B945"/>
                </a:solidFill>
                <a:latin typeface="Tw Cen MT" panose="020B0602020104020603" pitchFamily="34" charset="77"/>
              </a:endParaRPr>
            </a:p>
          </p:txBody>
        </p:sp>
        <p:sp>
          <p:nvSpPr>
            <p:cNvPr id="9" name="object 20">
              <a:extLst>
                <a:ext uri="{FF2B5EF4-FFF2-40B4-BE49-F238E27FC236}">
                  <a16:creationId xmlns:a16="http://schemas.microsoft.com/office/drawing/2014/main" id="{E8C28039-AA17-D820-50FE-49D673FEB1F8}"/>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C00000">
                <a:alpha val="50000"/>
              </a:srgbClr>
            </a:solidFill>
          </p:spPr>
          <p:txBody>
            <a:bodyPr wrap="square" lIns="0" tIns="0" rIns="0" bIns="0" rtlCol="0"/>
            <a:lstStyle/>
            <a:p>
              <a:endParaRPr sz="2806" b="0" i="0">
                <a:latin typeface="Tw Cen MT" panose="020B0602020104020603" pitchFamily="34" charset="77"/>
              </a:endParaRPr>
            </a:p>
          </p:txBody>
        </p:sp>
      </p:grpSp>
      <p:sp>
        <p:nvSpPr>
          <p:cNvPr id="10" name="object 21">
            <a:extLst>
              <a:ext uri="{FF2B5EF4-FFF2-40B4-BE49-F238E27FC236}">
                <a16:creationId xmlns:a16="http://schemas.microsoft.com/office/drawing/2014/main" id="{C950CC62-C268-F4CB-2112-05FD0DB1E227}"/>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8" b="1" i="0" spc="0" dirty="0">
                <a:solidFill>
                  <a:srgbClr val="C00000"/>
                </a:solidFill>
                <a:latin typeface="Tw Cen MT" panose="020B0602020104020603" pitchFamily="34" charset="77"/>
                <a:cs typeface="Trebuchet MS"/>
              </a:rPr>
              <a:t>SCHOOLS2030</a:t>
            </a:r>
            <a:r>
              <a:rPr lang="pt-PT" sz="1008" b="1" i="0" spc="0" dirty="0">
                <a:solidFill>
                  <a:srgbClr val="E5783B"/>
                </a:solidFill>
                <a:latin typeface="Tw Cen MT" panose="020B0602020104020603" pitchFamily="34" charset="77"/>
                <a:cs typeface="Trebuchet MS"/>
              </a:rPr>
              <a:t> </a:t>
            </a:r>
            <a:r>
              <a:rPr lang="en-US" sz="1008" spc="0" dirty="0">
                <a:solidFill>
                  <a:srgbClr val="6D6E71"/>
                </a:solidFill>
                <a:latin typeface="Tw Cen MT" panose="020B0602020104020603" pitchFamily="34" charset="77"/>
              </a:rPr>
              <a:t>HUMAN-CENTERED DESIGN WORKBOOK </a:t>
            </a:r>
            <a:endParaRPr lang="pt-PT" sz="1008" b="0" i="0" u="none" strike="noStrike" cap="none" spc="0" dirty="0">
              <a:solidFill>
                <a:srgbClr val="00B0F0"/>
              </a:solidFill>
              <a:latin typeface="Tw Cen MT" panose="020B0602020104020603" pitchFamily="34" charset="77"/>
              <a:ea typeface="Proxima Nova Rg"/>
              <a:cs typeface="Proxima Nova Rg"/>
              <a:sym typeface="Proxima Nova"/>
            </a:endParaRPr>
          </a:p>
        </p:txBody>
      </p:sp>
      <p:sp>
        <p:nvSpPr>
          <p:cNvPr id="11" name="Rectangle 37">
            <a:extLst>
              <a:ext uri="{FF2B5EF4-FFF2-40B4-BE49-F238E27FC236}">
                <a16:creationId xmlns:a16="http://schemas.microsoft.com/office/drawing/2014/main" id="{48585DF2-8357-B99F-4A5F-17E41012BD17}"/>
              </a:ext>
            </a:extLst>
          </p:cNvPr>
          <p:cNvSpPr/>
          <p:nvPr userDrawn="1"/>
        </p:nvSpPr>
        <p:spPr>
          <a:xfrm>
            <a:off x="0" y="0"/>
            <a:ext cx="15119350" cy="450551"/>
          </a:xfrm>
          <a:prstGeom prst="rect">
            <a:avLst/>
          </a:prstGeom>
          <a:solidFill>
            <a:srgbClr val="D9202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2" name="Google Shape;212;p4">
            <a:extLst>
              <a:ext uri="{FF2B5EF4-FFF2-40B4-BE49-F238E27FC236}">
                <a16:creationId xmlns:a16="http://schemas.microsoft.com/office/drawing/2014/main" id="{E1EEE5B7-1914-897F-EA41-5FD87A57778E}"/>
              </a:ext>
            </a:extLst>
          </p:cNvPr>
          <p:cNvSpPr txBox="1">
            <a:spLocks noGrp="1"/>
          </p:cNvSpPr>
          <p:nvPr userDrawn="1"/>
        </p:nvSpPr>
        <p:spPr>
          <a:xfrm>
            <a:off x="4584527" y="119684"/>
            <a:ext cx="99333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70000"/>
                  </a:schemeClr>
                </a:solidFill>
                <a:latin typeface="Tw Cen MT" panose="020B0602020104020603" pitchFamily="34" charset="77"/>
              </a:rPr>
              <a:t>DEFINE PHASE</a:t>
            </a:r>
          </a:p>
        </p:txBody>
      </p:sp>
      <p:sp>
        <p:nvSpPr>
          <p:cNvPr id="13" name="Google Shape;212;p4">
            <a:extLst>
              <a:ext uri="{FF2B5EF4-FFF2-40B4-BE49-F238E27FC236}">
                <a16:creationId xmlns:a16="http://schemas.microsoft.com/office/drawing/2014/main" id="{715E53DE-A0FA-A6C6-F461-29999E9241AE}"/>
              </a:ext>
            </a:extLst>
          </p:cNvPr>
          <p:cNvSpPr txBox="1">
            <a:spLocks noGrp="1"/>
          </p:cNvSpPr>
          <p:nvPr userDrawn="1"/>
        </p:nvSpPr>
        <p:spPr>
          <a:xfrm>
            <a:off x="6454599" y="119686"/>
            <a:ext cx="1350975"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GENERATE PHASE</a:t>
            </a:r>
          </a:p>
        </p:txBody>
      </p:sp>
      <p:sp>
        <p:nvSpPr>
          <p:cNvPr id="14" name="Google Shape;212;p4">
            <a:extLst>
              <a:ext uri="{FF2B5EF4-FFF2-40B4-BE49-F238E27FC236}">
                <a16:creationId xmlns:a16="http://schemas.microsoft.com/office/drawing/2014/main" id="{483F5CF8-E2A9-D7B4-2222-002B147FCEB8}"/>
              </a:ext>
            </a:extLst>
          </p:cNvPr>
          <p:cNvSpPr txBox="1">
            <a:spLocks noGrp="1"/>
          </p:cNvSpPr>
          <p:nvPr userDrawn="1"/>
        </p:nvSpPr>
        <p:spPr>
          <a:xfrm>
            <a:off x="8530188" y="119684"/>
            <a:ext cx="840487"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1">
                <a:solidFill>
                  <a:schemeClr val="bg1"/>
                </a:solidFill>
                <a:latin typeface="Tw Cen MT" panose="020B0602020104020603" pitchFamily="34" charset="77"/>
              </a:rPr>
              <a:t>MAKE PHASE</a:t>
            </a:r>
          </a:p>
        </p:txBody>
      </p:sp>
      <p:sp>
        <p:nvSpPr>
          <p:cNvPr id="15" name="Google Shape;212;p4">
            <a:extLst>
              <a:ext uri="{FF2B5EF4-FFF2-40B4-BE49-F238E27FC236}">
                <a16:creationId xmlns:a16="http://schemas.microsoft.com/office/drawing/2014/main" id="{A9FFE588-9521-E1B6-2134-58841448DFA2}"/>
              </a:ext>
            </a:extLst>
          </p:cNvPr>
          <p:cNvSpPr txBox="1">
            <a:spLocks noGrp="1"/>
          </p:cNvSpPr>
          <p:nvPr userDrawn="1"/>
        </p:nvSpPr>
        <p:spPr>
          <a:xfrm>
            <a:off x="10339094" y="119684"/>
            <a:ext cx="663040"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TEST PHASE</a:t>
            </a:r>
          </a:p>
        </p:txBody>
      </p:sp>
      <p:sp>
        <p:nvSpPr>
          <p:cNvPr id="16" name="Google Shape;212;p4">
            <a:extLst>
              <a:ext uri="{FF2B5EF4-FFF2-40B4-BE49-F238E27FC236}">
                <a16:creationId xmlns:a16="http://schemas.microsoft.com/office/drawing/2014/main" id="{FFDD1FA9-AFFB-0CD8-8007-47650447C14B}"/>
              </a:ext>
            </a:extLst>
          </p:cNvPr>
          <p:cNvSpPr txBox="1">
            <a:spLocks noGrp="1"/>
          </p:cNvSpPr>
          <p:nvPr userDrawn="1"/>
        </p:nvSpPr>
        <p:spPr>
          <a:xfrm>
            <a:off x="12084390" y="119684"/>
            <a:ext cx="69729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PLAN PHASE</a:t>
            </a:r>
          </a:p>
        </p:txBody>
      </p:sp>
      <p:sp>
        <p:nvSpPr>
          <p:cNvPr id="17" name="Google Shape;212;p4">
            <a:extLst>
              <a:ext uri="{FF2B5EF4-FFF2-40B4-BE49-F238E27FC236}">
                <a16:creationId xmlns:a16="http://schemas.microsoft.com/office/drawing/2014/main" id="{71D24CEF-CB32-CE52-1EAA-D141D8406521}"/>
              </a:ext>
            </a:extLst>
          </p:cNvPr>
          <p:cNvSpPr txBox="1">
            <a:spLocks noGrp="1"/>
          </p:cNvSpPr>
          <p:nvPr userDrawn="1"/>
        </p:nvSpPr>
        <p:spPr>
          <a:xfrm>
            <a:off x="13863935" y="119684"/>
            <a:ext cx="63123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TELL PHASE</a:t>
            </a:r>
          </a:p>
        </p:txBody>
      </p:sp>
      <p:sp>
        <p:nvSpPr>
          <p:cNvPr id="18" name="Google Shape;212;p4">
            <a:extLst>
              <a:ext uri="{FF2B5EF4-FFF2-40B4-BE49-F238E27FC236}">
                <a16:creationId xmlns:a16="http://schemas.microsoft.com/office/drawing/2014/main" id="{3C4DCAF9-547E-9588-A305-88AB0AD6220B}"/>
              </a:ext>
            </a:extLst>
          </p:cNvPr>
          <p:cNvSpPr txBox="1">
            <a:spLocks noGrp="1"/>
          </p:cNvSpPr>
          <p:nvPr userDrawn="1"/>
        </p:nvSpPr>
        <p:spPr>
          <a:xfrm>
            <a:off x="592376" y="119684"/>
            <a:ext cx="932169"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70000"/>
                  </a:schemeClr>
                </a:solidFill>
                <a:latin typeface="Tw Cen MT" panose="020B0602020104020603" pitchFamily="34" charset="77"/>
              </a:rPr>
              <a:t>LAUNCH PHASE</a:t>
            </a:r>
          </a:p>
        </p:txBody>
      </p:sp>
      <p:sp>
        <p:nvSpPr>
          <p:cNvPr id="19" name="Google Shape;212;p4">
            <a:extLst>
              <a:ext uri="{FF2B5EF4-FFF2-40B4-BE49-F238E27FC236}">
                <a16:creationId xmlns:a16="http://schemas.microsoft.com/office/drawing/2014/main" id="{ECCAE19F-E0F6-A6DB-C776-99D77495125D}"/>
              </a:ext>
            </a:extLst>
          </p:cNvPr>
          <p:cNvSpPr txBox="1">
            <a:spLocks noGrp="1"/>
          </p:cNvSpPr>
          <p:nvPr userDrawn="1"/>
        </p:nvSpPr>
        <p:spPr>
          <a:xfrm>
            <a:off x="2606802" y="119686"/>
            <a:ext cx="118134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EXPLORE PHASE</a:t>
            </a:r>
          </a:p>
        </p:txBody>
      </p:sp>
      <p:sp>
        <p:nvSpPr>
          <p:cNvPr id="2" name="Rectangle 2">
            <a:extLst>
              <a:ext uri="{FF2B5EF4-FFF2-40B4-BE49-F238E27FC236}">
                <a16:creationId xmlns:a16="http://schemas.microsoft.com/office/drawing/2014/main" id="{C91F4EE4-195B-FFB9-CB44-639210944FA9}"/>
              </a:ext>
            </a:extLst>
          </p:cNvPr>
          <p:cNvSpPr/>
          <p:nvPr userDrawn="1"/>
        </p:nvSpPr>
        <p:spPr>
          <a:xfrm>
            <a:off x="723065" y="10201221"/>
            <a:ext cx="13710106" cy="234459"/>
          </a:xfrm>
          <a:prstGeom prst="rect">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3">
              <a:latin typeface="Tw Cen MT" panose="020B0602020104020603" pitchFamily="34" charset="77"/>
            </a:endParaRPr>
          </a:p>
        </p:txBody>
      </p:sp>
      <p:sp>
        <p:nvSpPr>
          <p:cNvPr id="3" name="Slide Number Placeholder 5">
            <a:extLst>
              <a:ext uri="{FF2B5EF4-FFF2-40B4-BE49-F238E27FC236}">
                <a16:creationId xmlns:a16="http://schemas.microsoft.com/office/drawing/2014/main" id="{F155DE86-CC2F-D6A3-91A5-009153514C71}"/>
              </a:ext>
            </a:extLst>
          </p:cNvPr>
          <p:cNvSpPr>
            <a:spLocks noGrp="1"/>
          </p:cNvSpPr>
          <p:nvPr>
            <p:ph type="sldNum" sz="quarter" idx="4"/>
          </p:nvPr>
        </p:nvSpPr>
        <p:spPr>
          <a:xfrm>
            <a:off x="14495167" y="10033831"/>
            <a:ext cx="624183" cy="569240"/>
          </a:xfrm>
          <a:prstGeom prst="rect">
            <a:avLst/>
          </a:prstGeom>
        </p:spPr>
        <p:txBody>
          <a:bodyPr vert="horz" lIns="91440" tIns="45720" rIns="91440" bIns="45720" rtlCol="0" anchor="ctr"/>
          <a:lstStyle>
            <a:lvl1pPr algn="l">
              <a:defRPr sz="1200">
                <a:solidFill>
                  <a:schemeClr val="tx1">
                    <a:tint val="82000"/>
                  </a:schemeClr>
                </a:solidFill>
                <a:latin typeface="Tw Cen MT" panose="020B0602020104020603" pitchFamily="34" charset="77"/>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5762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o de Título">
    <p:spTree>
      <p:nvGrpSpPr>
        <p:cNvPr id="1" name=""/>
        <p:cNvGrpSpPr/>
        <p:nvPr/>
      </p:nvGrpSpPr>
      <p:grpSpPr>
        <a:xfrm>
          <a:off x="0" y="0"/>
          <a:ext cx="0" cy="0"/>
          <a:chOff x="0" y="0"/>
          <a:chExt cx="0" cy="0"/>
        </a:xfrm>
      </p:grpSpPr>
      <p:sp>
        <p:nvSpPr>
          <p:cNvPr id="7" name="Google Shape;1329;p171">
            <a:extLst>
              <a:ext uri="{FF2B5EF4-FFF2-40B4-BE49-F238E27FC236}">
                <a16:creationId xmlns:a16="http://schemas.microsoft.com/office/drawing/2014/main" id="{3E50D183-2948-6791-CD24-BD747457C441}"/>
              </a:ext>
            </a:extLst>
          </p:cNvPr>
          <p:cNvSpPr/>
          <p:nvPr userDrawn="1"/>
        </p:nvSpPr>
        <p:spPr>
          <a:xfrm>
            <a:off x="167992" y="253438"/>
            <a:ext cx="14783364" cy="10184943"/>
          </a:xfrm>
          <a:prstGeom prst="rect">
            <a:avLst/>
          </a:prstGeom>
          <a:solidFill>
            <a:srgbClr val="DA202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2183" u="none" strike="noStrike" cap="none" dirty="0">
              <a:solidFill>
                <a:srgbClr val="FFFFFF"/>
              </a:solidFill>
              <a:latin typeface="CORESANSG-REGULAR" panose="020B0503030302020202" pitchFamily="34" charset="77"/>
              <a:ea typeface="Arial"/>
              <a:cs typeface="Arial"/>
              <a:sym typeface="Arial"/>
            </a:endParaRPr>
          </a:p>
        </p:txBody>
      </p:sp>
      <p:sp>
        <p:nvSpPr>
          <p:cNvPr id="8" name="Marcador de Posição do Texto 19">
            <a:extLst>
              <a:ext uri="{FF2B5EF4-FFF2-40B4-BE49-F238E27FC236}">
                <a16:creationId xmlns:a16="http://schemas.microsoft.com/office/drawing/2014/main" id="{C97263A3-CE2D-B792-1BEC-2811852147DF}"/>
              </a:ext>
            </a:extLst>
          </p:cNvPr>
          <p:cNvSpPr>
            <a:spLocks noGrp="1"/>
          </p:cNvSpPr>
          <p:nvPr>
            <p:ph type="body" sz="quarter" idx="13" hasCustomPrompt="1"/>
          </p:nvPr>
        </p:nvSpPr>
        <p:spPr>
          <a:xfrm>
            <a:off x="1219741" y="4395524"/>
            <a:ext cx="12679873" cy="1462907"/>
          </a:xfrm>
          <a:prstGeom prst="rect">
            <a:avLst/>
          </a:prstGeom>
        </p:spPr>
        <p:txBody>
          <a:bodyPr lIns="36000" tIns="36000" rIns="36000" bIns="36000">
            <a:spAutoFit/>
          </a:bodyPr>
          <a:lstStyle>
            <a:lvl1pPr marL="0" indent="0" algn="ctr">
              <a:buNone/>
              <a:defRPr sz="4989" b="1" i="0" spc="31" baseline="0">
                <a:solidFill>
                  <a:schemeClr val="bg1"/>
                </a:solidFill>
                <a:latin typeface="Tw Cen MT" panose="020B0602020104020603" pitchFamily="34" charset="77"/>
              </a:defRPr>
            </a:lvl1pPr>
            <a:lvl2pPr marL="534440" indent="0">
              <a:buNone/>
              <a:defRPr/>
            </a:lvl2pPr>
          </a:lstStyle>
          <a:p>
            <a:pPr lvl="0"/>
            <a:r>
              <a:rPr lang="pt-PT"/>
              <a:t>CLIQUE PARA EDITAR OS ESTILOS </a:t>
            </a:r>
            <a:br>
              <a:rPr lang="pt-PT"/>
            </a:br>
            <a:r>
              <a:rPr lang="pt-PT"/>
              <a:t>DO TEXTO DE MODELO GLOBAL</a:t>
            </a:r>
          </a:p>
        </p:txBody>
      </p:sp>
      <p:sp>
        <p:nvSpPr>
          <p:cNvPr id="9" name="Marcador de Posição do Texto 19">
            <a:extLst>
              <a:ext uri="{FF2B5EF4-FFF2-40B4-BE49-F238E27FC236}">
                <a16:creationId xmlns:a16="http://schemas.microsoft.com/office/drawing/2014/main" id="{002AF85E-2EA5-8CF9-E166-860BBF7F8131}"/>
              </a:ext>
            </a:extLst>
          </p:cNvPr>
          <p:cNvSpPr>
            <a:spLocks noGrp="1"/>
          </p:cNvSpPr>
          <p:nvPr>
            <p:ph type="body" sz="quarter" idx="11" hasCustomPrompt="1"/>
          </p:nvPr>
        </p:nvSpPr>
        <p:spPr>
          <a:xfrm>
            <a:off x="5180222" y="6940217"/>
            <a:ext cx="4758904" cy="685607"/>
          </a:xfrm>
          <a:prstGeom prst="rect">
            <a:avLst/>
          </a:prstGeom>
        </p:spPr>
        <p:txBody>
          <a:bodyPr lIns="36000" tIns="36000" rIns="36000" bIns="36000">
            <a:spAutoFit/>
          </a:bodyPr>
          <a:lstStyle>
            <a:lvl1pPr marL="0" indent="0" algn="ctr">
              <a:buNone/>
              <a:defRPr sz="2183" b="0" i="0">
                <a:solidFill>
                  <a:schemeClr val="bg1"/>
                </a:solidFill>
                <a:latin typeface="Tw Cen MT" panose="020B0602020104020603" pitchFamily="34" charset="77"/>
              </a:defRPr>
            </a:lvl1pPr>
            <a:lvl2pPr marL="534440" indent="0">
              <a:buNone/>
              <a:defRPr/>
            </a:lvl2pPr>
          </a:lstStyle>
          <a:p>
            <a:pPr lvl="0"/>
            <a:r>
              <a:rPr lang="pt-PT"/>
              <a:t>Clique para editar os estilos do texto de modelo global</a:t>
            </a:r>
          </a:p>
        </p:txBody>
      </p:sp>
      <p:grpSp>
        <p:nvGrpSpPr>
          <p:cNvPr id="10" name="object 18">
            <a:extLst>
              <a:ext uri="{FF2B5EF4-FFF2-40B4-BE49-F238E27FC236}">
                <a16:creationId xmlns:a16="http://schemas.microsoft.com/office/drawing/2014/main" id="{012CF98E-2887-2C53-1FA9-A093BAEACC68}"/>
              </a:ext>
            </a:extLst>
          </p:cNvPr>
          <p:cNvGrpSpPr/>
          <p:nvPr userDrawn="1"/>
        </p:nvGrpSpPr>
        <p:grpSpPr>
          <a:xfrm>
            <a:off x="723066" y="1091942"/>
            <a:ext cx="13710106" cy="95038"/>
            <a:chOff x="437300" y="1357439"/>
            <a:chExt cx="8291705" cy="45720"/>
          </a:xfrm>
        </p:grpSpPr>
        <p:sp>
          <p:nvSpPr>
            <p:cNvPr id="11" name="object 19">
              <a:extLst>
                <a:ext uri="{FF2B5EF4-FFF2-40B4-BE49-F238E27FC236}">
                  <a16:creationId xmlns:a16="http://schemas.microsoft.com/office/drawing/2014/main" id="{635A8BD5-FCDE-064F-FFB2-214B4496F90B}"/>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2806" b="0" i="0">
                <a:latin typeface="Tw Cen MT" panose="020B0602020104020603" pitchFamily="34" charset="77"/>
              </a:endParaRPr>
            </a:p>
          </p:txBody>
        </p:sp>
        <p:sp>
          <p:nvSpPr>
            <p:cNvPr id="12" name="object 20">
              <a:extLst>
                <a:ext uri="{FF2B5EF4-FFF2-40B4-BE49-F238E27FC236}">
                  <a16:creationId xmlns:a16="http://schemas.microsoft.com/office/drawing/2014/main" id="{34D0D16E-9071-6434-E8CD-1835BB9FB1C7}"/>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2806" b="0" i="0">
                <a:latin typeface="Tw Cen MT" panose="020B0602020104020603" pitchFamily="34" charset="77"/>
              </a:endParaRPr>
            </a:p>
          </p:txBody>
        </p:sp>
      </p:grpSp>
      <p:sp>
        <p:nvSpPr>
          <p:cNvPr id="4" name="object 21">
            <a:extLst>
              <a:ext uri="{FF2B5EF4-FFF2-40B4-BE49-F238E27FC236}">
                <a16:creationId xmlns:a16="http://schemas.microsoft.com/office/drawing/2014/main" id="{EEEE511B-2936-DE8F-64A3-4E50B67E6F14}"/>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0" b="1" i="0" spc="0" dirty="0">
                <a:solidFill>
                  <a:schemeClr val="bg1"/>
                </a:solidFill>
                <a:latin typeface="Tw Cen MT" panose="020B0602020104020603" pitchFamily="34" charset="77"/>
                <a:cs typeface="Trebuchet MS"/>
              </a:rPr>
              <a:t>SCHOOLS2030 </a:t>
            </a:r>
            <a:r>
              <a:rPr lang="en-US" sz="1000" spc="0" dirty="0">
                <a:solidFill>
                  <a:schemeClr val="bg1"/>
                </a:solidFill>
                <a:latin typeface="Tw Cen MT" panose="020B0602020104020603" pitchFamily="34" charset="77"/>
              </a:rPr>
              <a:t>HUMAN-CENTERED DESIGN WORKBOOK </a:t>
            </a:r>
            <a:endParaRPr lang="pt-PT" sz="1000" b="0" i="0" u="none" strike="noStrike" cap="none" spc="0" dirty="0">
              <a:solidFill>
                <a:schemeClr val="bg1"/>
              </a:solidFill>
              <a:latin typeface="Tw Cen MT" panose="020B0602020104020603" pitchFamily="34" charset="77"/>
              <a:ea typeface="Proxima Nova Rg"/>
              <a:cs typeface="Proxima Nova Rg"/>
              <a:sym typeface="Proxima Nova"/>
            </a:endParaRPr>
          </a:p>
        </p:txBody>
      </p:sp>
    </p:spTree>
    <p:extLst>
      <p:ext uri="{BB962C8B-B14F-4D97-AF65-F5344CB8AC3E}">
        <p14:creationId xmlns:p14="http://schemas.microsoft.com/office/powerpoint/2010/main" val="61254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grpSp>
        <p:nvGrpSpPr>
          <p:cNvPr id="3" name="object 18">
            <a:extLst>
              <a:ext uri="{FF2B5EF4-FFF2-40B4-BE49-F238E27FC236}">
                <a16:creationId xmlns:a16="http://schemas.microsoft.com/office/drawing/2014/main" id="{2252809B-87CF-21F6-B012-D957E6B8F025}"/>
              </a:ext>
            </a:extLst>
          </p:cNvPr>
          <p:cNvGrpSpPr/>
          <p:nvPr userDrawn="1"/>
        </p:nvGrpSpPr>
        <p:grpSpPr>
          <a:xfrm>
            <a:off x="723065" y="1091942"/>
            <a:ext cx="13710105" cy="95038"/>
            <a:chOff x="437300" y="1357439"/>
            <a:chExt cx="8291705" cy="45720"/>
          </a:xfrm>
        </p:grpSpPr>
        <p:sp>
          <p:nvSpPr>
            <p:cNvPr id="4" name="object 19">
              <a:extLst>
                <a:ext uri="{FF2B5EF4-FFF2-40B4-BE49-F238E27FC236}">
                  <a16:creationId xmlns:a16="http://schemas.microsoft.com/office/drawing/2014/main" id="{AC57FBB2-C093-AB39-1C3B-A6DE0F1C3DE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C00000"/>
            </a:solidFill>
          </p:spPr>
          <p:txBody>
            <a:bodyPr wrap="square" lIns="0" tIns="0" rIns="0" bIns="0" rtlCol="0"/>
            <a:lstStyle/>
            <a:p>
              <a:endParaRPr sz="2976" b="0" i="0">
                <a:solidFill>
                  <a:srgbClr val="62B945"/>
                </a:solidFill>
                <a:latin typeface="Tw Cen MT" panose="020B0602020104020603" pitchFamily="34" charset="77"/>
              </a:endParaRPr>
            </a:p>
          </p:txBody>
        </p:sp>
        <p:sp>
          <p:nvSpPr>
            <p:cNvPr id="5" name="object 20">
              <a:extLst>
                <a:ext uri="{FF2B5EF4-FFF2-40B4-BE49-F238E27FC236}">
                  <a16:creationId xmlns:a16="http://schemas.microsoft.com/office/drawing/2014/main" id="{6F3AD326-5507-E4D5-D793-6FD80AEFCD0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C00000">
                <a:alpha val="50000"/>
              </a:srgbClr>
            </a:solidFill>
          </p:spPr>
          <p:txBody>
            <a:bodyPr wrap="square" lIns="0" tIns="0" rIns="0" bIns="0" rtlCol="0"/>
            <a:lstStyle/>
            <a:p>
              <a:endParaRPr sz="2976" b="0" i="0">
                <a:latin typeface="Tw Cen MT" panose="020B0602020104020603" pitchFamily="34" charset="77"/>
              </a:endParaRPr>
            </a:p>
          </p:txBody>
        </p:sp>
      </p:grpSp>
      <p:sp>
        <p:nvSpPr>
          <p:cNvPr id="6" name="Slide Number Placeholder 5">
            <a:extLst>
              <a:ext uri="{FF2B5EF4-FFF2-40B4-BE49-F238E27FC236}">
                <a16:creationId xmlns:a16="http://schemas.microsoft.com/office/drawing/2014/main" id="{F0BC5DC0-B968-DD64-F681-07C07D4AFF7C}"/>
              </a:ext>
            </a:extLst>
          </p:cNvPr>
          <p:cNvSpPr>
            <a:spLocks noGrp="1"/>
          </p:cNvSpPr>
          <p:nvPr>
            <p:ph type="sldNum" sz="quarter" idx="4"/>
          </p:nvPr>
        </p:nvSpPr>
        <p:spPr>
          <a:xfrm>
            <a:off x="14495167" y="10033831"/>
            <a:ext cx="624183" cy="569240"/>
          </a:xfrm>
          <a:prstGeom prst="rect">
            <a:avLst/>
          </a:prstGeom>
        </p:spPr>
        <p:txBody>
          <a:bodyPr vert="horz" lIns="91440" tIns="45720" rIns="91440" bIns="45720" rtlCol="0" anchor="ctr"/>
          <a:lstStyle>
            <a:lvl1pPr algn="l">
              <a:defRPr sz="1200">
                <a:solidFill>
                  <a:schemeClr val="tx1">
                    <a:tint val="82000"/>
                  </a:schemeClr>
                </a:solidFill>
                <a:latin typeface="Tw Cen MT" panose="020B0602020104020603" pitchFamily="34" charset="77"/>
              </a:defRPr>
            </a:lvl1pPr>
          </a:lstStyle>
          <a:p>
            <a:fld id="{48F63A3B-78C7-47BE-AE5E-E10140E04643}" type="slidenum">
              <a:rPr lang="en-US" smtClean="0"/>
              <a:pPr/>
              <a:t>‹#›</a:t>
            </a:fld>
            <a:endParaRPr lang="en-US" dirty="0"/>
          </a:p>
        </p:txBody>
      </p:sp>
      <p:sp>
        <p:nvSpPr>
          <p:cNvPr id="7" name="object 21">
            <a:extLst>
              <a:ext uri="{FF2B5EF4-FFF2-40B4-BE49-F238E27FC236}">
                <a16:creationId xmlns:a16="http://schemas.microsoft.com/office/drawing/2014/main" id="{7CFA2948-B3ED-F01E-CF38-E55743245E3B}"/>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8" b="1" i="0" spc="0" dirty="0">
                <a:solidFill>
                  <a:srgbClr val="C00000"/>
                </a:solidFill>
                <a:latin typeface="Tw Cen MT" panose="020B0602020104020603" pitchFamily="34" charset="77"/>
                <a:cs typeface="Trebuchet MS"/>
              </a:rPr>
              <a:t>SCHOOLS2030</a:t>
            </a:r>
            <a:r>
              <a:rPr lang="pt-PT" sz="1008" b="1" i="0" spc="0" dirty="0">
                <a:solidFill>
                  <a:srgbClr val="E5783B"/>
                </a:solidFill>
                <a:latin typeface="Tw Cen MT" panose="020B0602020104020603" pitchFamily="34" charset="77"/>
                <a:cs typeface="Trebuchet MS"/>
              </a:rPr>
              <a:t> </a:t>
            </a:r>
            <a:r>
              <a:rPr lang="en-US" sz="1008" spc="0" dirty="0">
                <a:solidFill>
                  <a:srgbClr val="6D6E71"/>
                </a:solidFill>
                <a:latin typeface="Tw Cen MT" panose="020B0602020104020603" pitchFamily="34" charset="77"/>
              </a:rPr>
              <a:t>HUMAN-CENTERED DESIGN WORKBOOK </a:t>
            </a:r>
            <a:endParaRPr lang="pt-PT" sz="1008" b="0" i="0" u="none" strike="noStrike" cap="none" spc="0" dirty="0">
              <a:solidFill>
                <a:srgbClr val="00B0F0"/>
              </a:solidFill>
              <a:latin typeface="Tw Cen MT" panose="020B0602020104020603" pitchFamily="34" charset="77"/>
              <a:ea typeface="Proxima Nova Rg"/>
              <a:cs typeface="Proxima Nova Rg"/>
              <a:sym typeface="Proxima Nova"/>
            </a:endParaRPr>
          </a:p>
        </p:txBody>
      </p:sp>
    </p:spTree>
    <p:extLst>
      <p:ext uri="{BB962C8B-B14F-4D97-AF65-F5344CB8AC3E}">
        <p14:creationId xmlns:p14="http://schemas.microsoft.com/office/powerpoint/2010/main" val="2449634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ítulo e Objeto">
    <p:spTree>
      <p:nvGrpSpPr>
        <p:cNvPr id="1" name=""/>
        <p:cNvGrpSpPr/>
        <p:nvPr/>
      </p:nvGrpSpPr>
      <p:grpSpPr>
        <a:xfrm>
          <a:off x="0" y="0"/>
          <a:ext cx="0" cy="0"/>
          <a:chOff x="0" y="0"/>
          <a:chExt cx="0" cy="0"/>
        </a:xfrm>
      </p:grpSpPr>
      <p:grpSp>
        <p:nvGrpSpPr>
          <p:cNvPr id="6" name="object 18">
            <a:extLst>
              <a:ext uri="{FF2B5EF4-FFF2-40B4-BE49-F238E27FC236}">
                <a16:creationId xmlns:a16="http://schemas.microsoft.com/office/drawing/2014/main" id="{A79696C4-3E7A-0EA6-0F6B-081B08808AA9}"/>
              </a:ext>
            </a:extLst>
          </p:cNvPr>
          <p:cNvGrpSpPr/>
          <p:nvPr userDrawn="1"/>
        </p:nvGrpSpPr>
        <p:grpSpPr>
          <a:xfrm>
            <a:off x="723066" y="1091942"/>
            <a:ext cx="13710106" cy="95038"/>
            <a:chOff x="437300" y="1357439"/>
            <a:chExt cx="8291705" cy="45720"/>
          </a:xfrm>
        </p:grpSpPr>
        <p:sp>
          <p:nvSpPr>
            <p:cNvPr id="11" name="object 19">
              <a:extLst>
                <a:ext uri="{FF2B5EF4-FFF2-40B4-BE49-F238E27FC236}">
                  <a16:creationId xmlns:a16="http://schemas.microsoft.com/office/drawing/2014/main" id="{16525A95-0AE6-5E69-48EC-856426B62F93}"/>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00AF9D"/>
            </a:solidFill>
          </p:spPr>
          <p:txBody>
            <a:bodyPr wrap="square" lIns="0" tIns="0" rIns="0" bIns="0" rtlCol="0"/>
            <a:lstStyle/>
            <a:p>
              <a:endParaRPr sz="2806" b="0" i="0">
                <a:solidFill>
                  <a:srgbClr val="62B945"/>
                </a:solidFill>
                <a:latin typeface="Tw Cen MT" panose="020B0602020104020603" pitchFamily="34" charset="77"/>
              </a:endParaRPr>
            </a:p>
          </p:txBody>
        </p:sp>
        <p:sp>
          <p:nvSpPr>
            <p:cNvPr id="12" name="object 20">
              <a:extLst>
                <a:ext uri="{FF2B5EF4-FFF2-40B4-BE49-F238E27FC236}">
                  <a16:creationId xmlns:a16="http://schemas.microsoft.com/office/drawing/2014/main" id="{EA4B965E-32B9-9632-BC3F-47EDD53647C6}"/>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00AF9D">
                <a:alpha val="50000"/>
              </a:srgbClr>
            </a:solidFill>
          </p:spPr>
          <p:txBody>
            <a:bodyPr wrap="square" lIns="0" tIns="0" rIns="0" bIns="0" rtlCol="0"/>
            <a:lstStyle/>
            <a:p>
              <a:endParaRPr sz="2806" b="0" i="0">
                <a:latin typeface="Tw Cen MT" panose="020B0602020104020603" pitchFamily="34" charset="77"/>
              </a:endParaRPr>
            </a:p>
          </p:txBody>
        </p:sp>
      </p:grpSp>
      <p:sp>
        <p:nvSpPr>
          <p:cNvPr id="13" name="object 21">
            <a:extLst>
              <a:ext uri="{FF2B5EF4-FFF2-40B4-BE49-F238E27FC236}">
                <a16:creationId xmlns:a16="http://schemas.microsoft.com/office/drawing/2014/main" id="{9DBE498B-0B7C-7288-5602-8D44829ABB1B}"/>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8" b="1" i="0" spc="0" dirty="0">
                <a:solidFill>
                  <a:srgbClr val="00AF9D"/>
                </a:solidFill>
                <a:latin typeface="Tw Cen MT" panose="020B0602020104020603" pitchFamily="34" charset="77"/>
                <a:cs typeface="Trebuchet MS"/>
              </a:rPr>
              <a:t>SCHOOLS2030 </a:t>
            </a:r>
            <a:r>
              <a:rPr lang="en-US" sz="1008" spc="0" dirty="0">
                <a:solidFill>
                  <a:srgbClr val="6D6E71"/>
                </a:solidFill>
                <a:latin typeface="Tw Cen MT" panose="020B0602020104020603" pitchFamily="34" charset="77"/>
              </a:rPr>
              <a:t>HUMAN-CENTERED DESIGN WORKBOOK </a:t>
            </a:r>
            <a:endParaRPr lang="pt-PT" sz="1008" b="0" i="0" u="none" strike="noStrike" cap="none" spc="0" dirty="0">
              <a:solidFill>
                <a:srgbClr val="00B0F0"/>
              </a:solidFill>
              <a:latin typeface="Tw Cen MT" panose="020B0602020104020603" pitchFamily="34" charset="77"/>
              <a:ea typeface="Proxima Nova Rg"/>
              <a:cs typeface="Proxima Nova Rg"/>
              <a:sym typeface="Proxima Nova"/>
            </a:endParaRPr>
          </a:p>
        </p:txBody>
      </p:sp>
      <p:sp>
        <p:nvSpPr>
          <p:cNvPr id="14" name="Rectangle 37">
            <a:extLst>
              <a:ext uri="{FF2B5EF4-FFF2-40B4-BE49-F238E27FC236}">
                <a16:creationId xmlns:a16="http://schemas.microsoft.com/office/drawing/2014/main" id="{CF411BF9-0E8E-26E8-89FC-87EBE2C888C3}"/>
              </a:ext>
            </a:extLst>
          </p:cNvPr>
          <p:cNvSpPr/>
          <p:nvPr userDrawn="1"/>
        </p:nvSpPr>
        <p:spPr>
          <a:xfrm>
            <a:off x="0" y="0"/>
            <a:ext cx="15119350" cy="450551"/>
          </a:xfrm>
          <a:prstGeom prst="rect">
            <a:avLst/>
          </a:prstGeom>
          <a:solidFill>
            <a:srgbClr val="01AF9D">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5" name="Google Shape;212;p4">
            <a:extLst>
              <a:ext uri="{FF2B5EF4-FFF2-40B4-BE49-F238E27FC236}">
                <a16:creationId xmlns:a16="http://schemas.microsoft.com/office/drawing/2014/main" id="{C5BE4429-58E1-EF53-2FC3-DCA324338F1F}"/>
              </a:ext>
            </a:extLst>
          </p:cNvPr>
          <p:cNvSpPr txBox="1">
            <a:spLocks noGrp="1"/>
          </p:cNvSpPr>
          <p:nvPr userDrawn="1"/>
        </p:nvSpPr>
        <p:spPr>
          <a:xfrm>
            <a:off x="4584527" y="119684"/>
            <a:ext cx="99333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70000"/>
                  </a:schemeClr>
                </a:solidFill>
                <a:latin typeface="Tw Cen MT" panose="020B0602020104020603" pitchFamily="34" charset="77"/>
              </a:rPr>
              <a:t>DEFINE PHASE</a:t>
            </a:r>
          </a:p>
        </p:txBody>
      </p:sp>
      <p:sp>
        <p:nvSpPr>
          <p:cNvPr id="16" name="Google Shape;212;p4">
            <a:extLst>
              <a:ext uri="{FF2B5EF4-FFF2-40B4-BE49-F238E27FC236}">
                <a16:creationId xmlns:a16="http://schemas.microsoft.com/office/drawing/2014/main" id="{599F2ADF-DA38-68F0-4411-9275076358F5}"/>
              </a:ext>
            </a:extLst>
          </p:cNvPr>
          <p:cNvSpPr txBox="1">
            <a:spLocks noGrp="1"/>
          </p:cNvSpPr>
          <p:nvPr userDrawn="1"/>
        </p:nvSpPr>
        <p:spPr>
          <a:xfrm>
            <a:off x="6454599" y="119686"/>
            <a:ext cx="1350975"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GENERATE PHASE</a:t>
            </a:r>
          </a:p>
        </p:txBody>
      </p:sp>
      <p:sp>
        <p:nvSpPr>
          <p:cNvPr id="17" name="Google Shape;212;p4">
            <a:extLst>
              <a:ext uri="{FF2B5EF4-FFF2-40B4-BE49-F238E27FC236}">
                <a16:creationId xmlns:a16="http://schemas.microsoft.com/office/drawing/2014/main" id="{C7F22C51-7412-A102-91BE-FE924402E41C}"/>
              </a:ext>
            </a:extLst>
          </p:cNvPr>
          <p:cNvSpPr txBox="1">
            <a:spLocks noGrp="1"/>
          </p:cNvSpPr>
          <p:nvPr userDrawn="1"/>
        </p:nvSpPr>
        <p:spPr>
          <a:xfrm>
            <a:off x="8530188" y="119684"/>
            <a:ext cx="840487"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MAKE PHASE</a:t>
            </a:r>
          </a:p>
        </p:txBody>
      </p:sp>
      <p:sp>
        <p:nvSpPr>
          <p:cNvPr id="18" name="Google Shape;212;p4">
            <a:extLst>
              <a:ext uri="{FF2B5EF4-FFF2-40B4-BE49-F238E27FC236}">
                <a16:creationId xmlns:a16="http://schemas.microsoft.com/office/drawing/2014/main" id="{FED438D3-0BC5-F9D4-30B2-A7CFE5258C98}"/>
              </a:ext>
            </a:extLst>
          </p:cNvPr>
          <p:cNvSpPr txBox="1">
            <a:spLocks noGrp="1"/>
          </p:cNvSpPr>
          <p:nvPr userDrawn="1"/>
        </p:nvSpPr>
        <p:spPr>
          <a:xfrm>
            <a:off x="10339095" y="119684"/>
            <a:ext cx="840487"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1">
                <a:solidFill>
                  <a:schemeClr val="bg1"/>
                </a:solidFill>
                <a:latin typeface="Tw Cen MT" panose="020B0602020104020603" pitchFamily="34" charset="77"/>
              </a:rPr>
              <a:t>TEST PHASE</a:t>
            </a:r>
          </a:p>
        </p:txBody>
      </p:sp>
      <p:sp>
        <p:nvSpPr>
          <p:cNvPr id="19" name="Google Shape;212;p4">
            <a:extLst>
              <a:ext uri="{FF2B5EF4-FFF2-40B4-BE49-F238E27FC236}">
                <a16:creationId xmlns:a16="http://schemas.microsoft.com/office/drawing/2014/main" id="{B7743D9F-13FB-5A95-169E-D9DCB9064CB3}"/>
              </a:ext>
            </a:extLst>
          </p:cNvPr>
          <p:cNvSpPr txBox="1">
            <a:spLocks noGrp="1"/>
          </p:cNvSpPr>
          <p:nvPr userDrawn="1"/>
        </p:nvSpPr>
        <p:spPr>
          <a:xfrm>
            <a:off x="12084390" y="119684"/>
            <a:ext cx="69729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PLAN PHASE</a:t>
            </a:r>
          </a:p>
        </p:txBody>
      </p:sp>
      <p:sp>
        <p:nvSpPr>
          <p:cNvPr id="20" name="Google Shape;212;p4">
            <a:extLst>
              <a:ext uri="{FF2B5EF4-FFF2-40B4-BE49-F238E27FC236}">
                <a16:creationId xmlns:a16="http://schemas.microsoft.com/office/drawing/2014/main" id="{20257C0F-5C32-77F9-7F13-01DF5DEE222A}"/>
              </a:ext>
            </a:extLst>
          </p:cNvPr>
          <p:cNvSpPr txBox="1">
            <a:spLocks noGrp="1"/>
          </p:cNvSpPr>
          <p:nvPr userDrawn="1"/>
        </p:nvSpPr>
        <p:spPr>
          <a:xfrm>
            <a:off x="13863935" y="119684"/>
            <a:ext cx="63123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TELL PHASE</a:t>
            </a:r>
          </a:p>
        </p:txBody>
      </p:sp>
      <p:sp>
        <p:nvSpPr>
          <p:cNvPr id="21" name="Google Shape;212;p4">
            <a:extLst>
              <a:ext uri="{FF2B5EF4-FFF2-40B4-BE49-F238E27FC236}">
                <a16:creationId xmlns:a16="http://schemas.microsoft.com/office/drawing/2014/main" id="{531CC337-4977-45A7-69DF-7DFE14D4A922}"/>
              </a:ext>
            </a:extLst>
          </p:cNvPr>
          <p:cNvSpPr txBox="1">
            <a:spLocks noGrp="1"/>
          </p:cNvSpPr>
          <p:nvPr userDrawn="1"/>
        </p:nvSpPr>
        <p:spPr>
          <a:xfrm>
            <a:off x="592376" y="119684"/>
            <a:ext cx="932169"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70000"/>
                  </a:schemeClr>
                </a:solidFill>
                <a:latin typeface="Tw Cen MT" panose="020B0602020104020603" pitchFamily="34" charset="77"/>
              </a:rPr>
              <a:t>LAUNCH PHASE</a:t>
            </a:r>
          </a:p>
        </p:txBody>
      </p:sp>
      <p:sp>
        <p:nvSpPr>
          <p:cNvPr id="22" name="Google Shape;212;p4">
            <a:extLst>
              <a:ext uri="{FF2B5EF4-FFF2-40B4-BE49-F238E27FC236}">
                <a16:creationId xmlns:a16="http://schemas.microsoft.com/office/drawing/2014/main" id="{45A19AE5-19A9-C085-7696-B8F7355BF9CC}"/>
              </a:ext>
            </a:extLst>
          </p:cNvPr>
          <p:cNvSpPr txBox="1">
            <a:spLocks noGrp="1"/>
          </p:cNvSpPr>
          <p:nvPr userDrawn="1"/>
        </p:nvSpPr>
        <p:spPr>
          <a:xfrm>
            <a:off x="2606802" y="119686"/>
            <a:ext cx="118134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EXPLORE PHASE</a:t>
            </a:r>
          </a:p>
        </p:txBody>
      </p:sp>
      <p:sp>
        <p:nvSpPr>
          <p:cNvPr id="2" name="Rectangle 2">
            <a:extLst>
              <a:ext uri="{FF2B5EF4-FFF2-40B4-BE49-F238E27FC236}">
                <a16:creationId xmlns:a16="http://schemas.microsoft.com/office/drawing/2014/main" id="{4B39E635-AC11-807E-FDF4-15BAA39C3A03}"/>
              </a:ext>
            </a:extLst>
          </p:cNvPr>
          <p:cNvSpPr/>
          <p:nvPr userDrawn="1"/>
        </p:nvSpPr>
        <p:spPr>
          <a:xfrm>
            <a:off x="723065" y="10201221"/>
            <a:ext cx="13710106" cy="234459"/>
          </a:xfrm>
          <a:prstGeom prst="rect">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3">
              <a:latin typeface="Tw Cen MT" panose="020B0602020104020603" pitchFamily="34" charset="77"/>
            </a:endParaRPr>
          </a:p>
        </p:txBody>
      </p:sp>
      <p:sp>
        <p:nvSpPr>
          <p:cNvPr id="3" name="Slide Number Placeholder 5">
            <a:extLst>
              <a:ext uri="{FF2B5EF4-FFF2-40B4-BE49-F238E27FC236}">
                <a16:creationId xmlns:a16="http://schemas.microsoft.com/office/drawing/2014/main" id="{C230A25F-75B3-5BB9-9708-71EADBAFC156}"/>
              </a:ext>
            </a:extLst>
          </p:cNvPr>
          <p:cNvSpPr>
            <a:spLocks noGrp="1"/>
          </p:cNvSpPr>
          <p:nvPr>
            <p:ph type="sldNum" sz="quarter" idx="4"/>
          </p:nvPr>
        </p:nvSpPr>
        <p:spPr>
          <a:xfrm>
            <a:off x="14495167" y="10033831"/>
            <a:ext cx="624183" cy="569240"/>
          </a:xfrm>
          <a:prstGeom prst="rect">
            <a:avLst/>
          </a:prstGeom>
        </p:spPr>
        <p:txBody>
          <a:bodyPr vert="horz" lIns="91440" tIns="45720" rIns="91440" bIns="45720" rtlCol="0" anchor="ctr"/>
          <a:lstStyle>
            <a:lvl1pPr algn="l">
              <a:defRPr sz="1200">
                <a:solidFill>
                  <a:schemeClr val="tx1">
                    <a:tint val="82000"/>
                  </a:schemeClr>
                </a:solidFill>
                <a:latin typeface="Tw Cen MT" panose="020B0602020104020603" pitchFamily="34" charset="77"/>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18532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apositivo de Título">
    <p:spTree>
      <p:nvGrpSpPr>
        <p:cNvPr id="1" name=""/>
        <p:cNvGrpSpPr/>
        <p:nvPr/>
      </p:nvGrpSpPr>
      <p:grpSpPr>
        <a:xfrm>
          <a:off x="0" y="0"/>
          <a:ext cx="0" cy="0"/>
          <a:chOff x="0" y="0"/>
          <a:chExt cx="0" cy="0"/>
        </a:xfrm>
      </p:grpSpPr>
      <p:sp>
        <p:nvSpPr>
          <p:cNvPr id="6" name="Google Shape;1329;p171">
            <a:extLst>
              <a:ext uri="{FF2B5EF4-FFF2-40B4-BE49-F238E27FC236}">
                <a16:creationId xmlns:a16="http://schemas.microsoft.com/office/drawing/2014/main" id="{8BA0FA48-D9F4-7D41-7E0D-1572C3AB3E3B}"/>
              </a:ext>
            </a:extLst>
          </p:cNvPr>
          <p:cNvSpPr/>
          <p:nvPr userDrawn="1"/>
        </p:nvSpPr>
        <p:spPr>
          <a:xfrm>
            <a:off x="244596" y="253438"/>
            <a:ext cx="14646945" cy="10184943"/>
          </a:xfrm>
          <a:prstGeom prst="rect">
            <a:avLst/>
          </a:prstGeom>
          <a:solidFill>
            <a:srgbClr val="00AF9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2183" u="none" strike="noStrike" cap="none">
              <a:solidFill>
                <a:srgbClr val="FFFFFF"/>
              </a:solidFill>
              <a:latin typeface="CORESANSG-REGULAR" panose="020B0503030302020202" pitchFamily="34" charset="77"/>
              <a:ea typeface="Arial"/>
              <a:cs typeface="Arial"/>
              <a:sym typeface="Arial"/>
            </a:endParaRPr>
          </a:p>
        </p:txBody>
      </p:sp>
      <p:sp>
        <p:nvSpPr>
          <p:cNvPr id="14" name="Marcador de Posição do Texto 19">
            <a:extLst>
              <a:ext uri="{FF2B5EF4-FFF2-40B4-BE49-F238E27FC236}">
                <a16:creationId xmlns:a16="http://schemas.microsoft.com/office/drawing/2014/main" id="{38DC89E8-F5DF-DE4B-589B-03AE117A4163}"/>
              </a:ext>
            </a:extLst>
          </p:cNvPr>
          <p:cNvSpPr>
            <a:spLocks noGrp="1"/>
          </p:cNvSpPr>
          <p:nvPr>
            <p:ph type="body" sz="quarter" idx="13" hasCustomPrompt="1"/>
          </p:nvPr>
        </p:nvSpPr>
        <p:spPr>
          <a:xfrm>
            <a:off x="1219741" y="4395524"/>
            <a:ext cx="12679873" cy="1462907"/>
          </a:xfrm>
          <a:prstGeom prst="rect">
            <a:avLst/>
          </a:prstGeom>
        </p:spPr>
        <p:txBody>
          <a:bodyPr lIns="36000" tIns="36000" rIns="36000" bIns="36000">
            <a:spAutoFit/>
          </a:bodyPr>
          <a:lstStyle>
            <a:lvl1pPr marL="0" indent="0" algn="ctr">
              <a:buNone/>
              <a:defRPr sz="4989" b="0" i="0" spc="31" baseline="0">
                <a:solidFill>
                  <a:schemeClr val="bg1"/>
                </a:solidFill>
                <a:latin typeface="Tw Cen MT" panose="020B0602020104020603" pitchFamily="34" charset="77"/>
              </a:defRPr>
            </a:lvl1pPr>
            <a:lvl2pPr marL="534440" indent="0">
              <a:buNone/>
              <a:defRPr/>
            </a:lvl2pPr>
          </a:lstStyle>
          <a:p>
            <a:pPr lvl="0"/>
            <a:r>
              <a:rPr lang="pt-PT"/>
              <a:t>CLIQUE PARA EDITAR OS ESTILOS </a:t>
            </a:r>
            <a:br>
              <a:rPr lang="pt-PT"/>
            </a:br>
            <a:r>
              <a:rPr lang="pt-PT"/>
              <a:t>DO TEXTO DE MODELO GLOBAL</a:t>
            </a:r>
          </a:p>
        </p:txBody>
      </p:sp>
      <p:sp>
        <p:nvSpPr>
          <p:cNvPr id="15" name="Marcador de Posição do Texto 19">
            <a:extLst>
              <a:ext uri="{FF2B5EF4-FFF2-40B4-BE49-F238E27FC236}">
                <a16:creationId xmlns:a16="http://schemas.microsoft.com/office/drawing/2014/main" id="{9CCD3945-8756-B36C-DC90-1552775331D5}"/>
              </a:ext>
            </a:extLst>
          </p:cNvPr>
          <p:cNvSpPr>
            <a:spLocks noGrp="1"/>
          </p:cNvSpPr>
          <p:nvPr>
            <p:ph type="body" sz="quarter" idx="11" hasCustomPrompt="1"/>
          </p:nvPr>
        </p:nvSpPr>
        <p:spPr>
          <a:xfrm>
            <a:off x="5180222" y="6940217"/>
            <a:ext cx="4758904" cy="685607"/>
          </a:xfrm>
          <a:prstGeom prst="rect">
            <a:avLst/>
          </a:prstGeom>
        </p:spPr>
        <p:txBody>
          <a:bodyPr lIns="36000" tIns="36000" rIns="36000" bIns="36000">
            <a:spAutoFit/>
          </a:bodyPr>
          <a:lstStyle>
            <a:lvl1pPr marL="0" indent="0" algn="ctr">
              <a:buNone/>
              <a:defRPr sz="2183" b="0" i="0">
                <a:solidFill>
                  <a:schemeClr val="bg1"/>
                </a:solidFill>
                <a:latin typeface="Tw Cen MT" panose="020B0602020104020603" pitchFamily="34" charset="77"/>
              </a:defRPr>
            </a:lvl1pPr>
            <a:lvl2pPr marL="534440" indent="0">
              <a:buNone/>
              <a:defRPr/>
            </a:lvl2pPr>
          </a:lstStyle>
          <a:p>
            <a:pPr lvl="0"/>
            <a:r>
              <a:rPr lang="pt-PT"/>
              <a:t>Clique para editar os estilos do texto de modelo global</a:t>
            </a:r>
          </a:p>
        </p:txBody>
      </p:sp>
      <p:grpSp>
        <p:nvGrpSpPr>
          <p:cNvPr id="16" name="object 18">
            <a:extLst>
              <a:ext uri="{FF2B5EF4-FFF2-40B4-BE49-F238E27FC236}">
                <a16:creationId xmlns:a16="http://schemas.microsoft.com/office/drawing/2014/main" id="{F9424C78-BDE9-FD9F-5AF9-51A612A54076}"/>
              </a:ext>
            </a:extLst>
          </p:cNvPr>
          <p:cNvGrpSpPr/>
          <p:nvPr userDrawn="1"/>
        </p:nvGrpSpPr>
        <p:grpSpPr>
          <a:xfrm>
            <a:off x="723066" y="1091942"/>
            <a:ext cx="13710106" cy="95038"/>
            <a:chOff x="437300" y="1357439"/>
            <a:chExt cx="8291705" cy="45720"/>
          </a:xfrm>
        </p:grpSpPr>
        <p:sp>
          <p:nvSpPr>
            <p:cNvPr id="17" name="object 19">
              <a:extLst>
                <a:ext uri="{FF2B5EF4-FFF2-40B4-BE49-F238E27FC236}">
                  <a16:creationId xmlns:a16="http://schemas.microsoft.com/office/drawing/2014/main" id="{C1337421-8795-9674-F490-37F4E7CEB9FB}"/>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2806" b="0" i="0">
                <a:latin typeface="Tw Cen MT" panose="020B0602020104020603" pitchFamily="34" charset="77"/>
              </a:endParaRPr>
            </a:p>
          </p:txBody>
        </p:sp>
        <p:sp>
          <p:nvSpPr>
            <p:cNvPr id="18" name="object 20">
              <a:extLst>
                <a:ext uri="{FF2B5EF4-FFF2-40B4-BE49-F238E27FC236}">
                  <a16:creationId xmlns:a16="http://schemas.microsoft.com/office/drawing/2014/main" id="{BB0E785F-C172-3F69-EB11-8FD8930B74A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2806" b="0" i="0">
                <a:latin typeface="Tw Cen MT" panose="020B0602020104020603" pitchFamily="34" charset="77"/>
              </a:endParaRPr>
            </a:p>
          </p:txBody>
        </p:sp>
      </p:grpSp>
      <p:sp>
        <p:nvSpPr>
          <p:cNvPr id="3" name="object 21">
            <a:extLst>
              <a:ext uri="{FF2B5EF4-FFF2-40B4-BE49-F238E27FC236}">
                <a16:creationId xmlns:a16="http://schemas.microsoft.com/office/drawing/2014/main" id="{AFA2DF9F-3E87-113C-0B0A-59C21602EC8E}"/>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0" b="1" i="0" spc="0" dirty="0">
                <a:solidFill>
                  <a:schemeClr val="bg1"/>
                </a:solidFill>
                <a:latin typeface="Tw Cen MT" panose="020B0602020104020603" pitchFamily="34" charset="77"/>
                <a:cs typeface="Trebuchet MS"/>
              </a:rPr>
              <a:t>SCHOOLS2030 </a:t>
            </a:r>
            <a:r>
              <a:rPr lang="en-US" sz="1000" spc="0" dirty="0">
                <a:solidFill>
                  <a:schemeClr val="bg1"/>
                </a:solidFill>
                <a:latin typeface="Tw Cen MT" panose="020B0602020104020603" pitchFamily="34" charset="77"/>
              </a:rPr>
              <a:t>HUMAN-CENTERED DESIGN WORKBOOK </a:t>
            </a:r>
            <a:endParaRPr lang="pt-PT" sz="1000" b="0" i="0" u="none" strike="noStrike" cap="none" spc="0" dirty="0">
              <a:solidFill>
                <a:schemeClr val="bg1"/>
              </a:solidFill>
              <a:latin typeface="Tw Cen MT" panose="020B0602020104020603" pitchFamily="34" charset="77"/>
              <a:ea typeface="Proxima Nova Rg"/>
              <a:cs typeface="Proxima Nova Rg"/>
              <a:sym typeface="Proxima Nova"/>
            </a:endParaRPr>
          </a:p>
        </p:txBody>
      </p:sp>
    </p:spTree>
    <p:extLst>
      <p:ext uri="{BB962C8B-B14F-4D97-AF65-F5344CB8AC3E}">
        <p14:creationId xmlns:p14="http://schemas.microsoft.com/office/powerpoint/2010/main" val="3114862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ítulo e Objeto">
    <p:spTree>
      <p:nvGrpSpPr>
        <p:cNvPr id="1" name=""/>
        <p:cNvGrpSpPr/>
        <p:nvPr/>
      </p:nvGrpSpPr>
      <p:grpSpPr>
        <a:xfrm>
          <a:off x="0" y="0"/>
          <a:ext cx="0" cy="0"/>
          <a:chOff x="0" y="0"/>
          <a:chExt cx="0" cy="0"/>
        </a:xfrm>
      </p:grpSpPr>
      <p:grpSp>
        <p:nvGrpSpPr>
          <p:cNvPr id="7" name="object 18">
            <a:extLst>
              <a:ext uri="{FF2B5EF4-FFF2-40B4-BE49-F238E27FC236}">
                <a16:creationId xmlns:a16="http://schemas.microsoft.com/office/drawing/2014/main" id="{56BB2C6A-CF10-80D3-AA91-74F20775C510}"/>
              </a:ext>
            </a:extLst>
          </p:cNvPr>
          <p:cNvGrpSpPr/>
          <p:nvPr userDrawn="1"/>
        </p:nvGrpSpPr>
        <p:grpSpPr>
          <a:xfrm>
            <a:off x="723066" y="1091942"/>
            <a:ext cx="13710106" cy="95038"/>
            <a:chOff x="437300" y="1357439"/>
            <a:chExt cx="8291705" cy="45720"/>
          </a:xfrm>
        </p:grpSpPr>
        <p:sp>
          <p:nvSpPr>
            <p:cNvPr id="8" name="object 19">
              <a:extLst>
                <a:ext uri="{FF2B5EF4-FFF2-40B4-BE49-F238E27FC236}">
                  <a16:creationId xmlns:a16="http://schemas.microsoft.com/office/drawing/2014/main" id="{CA912E81-EAF6-7CF3-3A94-E3E8A491016C}"/>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0070C0"/>
            </a:solidFill>
          </p:spPr>
          <p:txBody>
            <a:bodyPr wrap="square" lIns="0" tIns="0" rIns="0" bIns="0" rtlCol="0"/>
            <a:lstStyle/>
            <a:p>
              <a:endParaRPr sz="2806" b="0" i="0">
                <a:solidFill>
                  <a:srgbClr val="62B945"/>
                </a:solidFill>
                <a:latin typeface="Tw Cen MT" panose="020B0602020104020603" pitchFamily="34" charset="77"/>
              </a:endParaRPr>
            </a:p>
          </p:txBody>
        </p:sp>
        <p:sp>
          <p:nvSpPr>
            <p:cNvPr id="9" name="object 20">
              <a:extLst>
                <a:ext uri="{FF2B5EF4-FFF2-40B4-BE49-F238E27FC236}">
                  <a16:creationId xmlns:a16="http://schemas.microsoft.com/office/drawing/2014/main" id="{63BF216F-EB62-52A5-C8EE-96BA559BD2A1}"/>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0070C0">
                <a:alpha val="50000"/>
              </a:srgbClr>
            </a:solidFill>
          </p:spPr>
          <p:txBody>
            <a:bodyPr wrap="square" lIns="0" tIns="0" rIns="0" bIns="0" rtlCol="0"/>
            <a:lstStyle/>
            <a:p>
              <a:endParaRPr sz="2806" b="0" i="0">
                <a:latin typeface="Tw Cen MT" panose="020B0602020104020603" pitchFamily="34" charset="77"/>
              </a:endParaRPr>
            </a:p>
          </p:txBody>
        </p:sp>
      </p:grpSp>
      <p:sp>
        <p:nvSpPr>
          <p:cNvPr id="10" name="object 21">
            <a:extLst>
              <a:ext uri="{FF2B5EF4-FFF2-40B4-BE49-F238E27FC236}">
                <a16:creationId xmlns:a16="http://schemas.microsoft.com/office/drawing/2014/main" id="{C5628EBC-7DE6-37EA-2AD9-C0F634E3619C}"/>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8" b="1" i="0" spc="0" dirty="0">
                <a:solidFill>
                  <a:srgbClr val="0070C0"/>
                </a:solidFill>
                <a:latin typeface="Tw Cen MT" panose="020B0602020104020603" pitchFamily="34" charset="77"/>
                <a:cs typeface="Trebuchet MS"/>
              </a:rPr>
              <a:t>SCHOOLS2030 </a:t>
            </a:r>
            <a:r>
              <a:rPr lang="en-US" sz="1008" spc="0" dirty="0">
                <a:solidFill>
                  <a:srgbClr val="6D6E71"/>
                </a:solidFill>
                <a:latin typeface="Tw Cen MT" panose="020B0602020104020603" pitchFamily="34" charset="77"/>
              </a:rPr>
              <a:t>HUMAN-CENTERED DESIGN WORKBOOK </a:t>
            </a:r>
            <a:endParaRPr lang="pt-PT" sz="1008" b="0" i="0" u="none" strike="noStrike" cap="none" spc="0" dirty="0">
              <a:solidFill>
                <a:srgbClr val="00B0F0"/>
              </a:solidFill>
              <a:latin typeface="Tw Cen MT" panose="020B0602020104020603" pitchFamily="34" charset="77"/>
              <a:ea typeface="Proxima Nova Rg"/>
              <a:cs typeface="Proxima Nova Rg"/>
              <a:sym typeface="Proxima Nova"/>
            </a:endParaRPr>
          </a:p>
        </p:txBody>
      </p:sp>
      <p:sp>
        <p:nvSpPr>
          <p:cNvPr id="11" name="Rectangle 37">
            <a:extLst>
              <a:ext uri="{FF2B5EF4-FFF2-40B4-BE49-F238E27FC236}">
                <a16:creationId xmlns:a16="http://schemas.microsoft.com/office/drawing/2014/main" id="{05B7CF12-EB48-415F-8984-FB7F6BB933B2}"/>
              </a:ext>
            </a:extLst>
          </p:cNvPr>
          <p:cNvSpPr/>
          <p:nvPr userDrawn="1"/>
        </p:nvSpPr>
        <p:spPr>
          <a:xfrm>
            <a:off x="0" y="0"/>
            <a:ext cx="15119350" cy="450551"/>
          </a:xfrm>
          <a:prstGeom prst="rect">
            <a:avLst/>
          </a:prstGeom>
          <a:solidFill>
            <a:srgbClr val="0070C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2" name="Google Shape;212;p4">
            <a:extLst>
              <a:ext uri="{FF2B5EF4-FFF2-40B4-BE49-F238E27FC236}">
                <a16:creationId xmlns:a16="http://schemas.microsoft.com/office/drawing/2014/main" id="{44074592-9743-A79A-CF11-D671FB48EE80}"/>
              </a:ext>
            </a:extLst>
          </p:cNvPr>
          <p:cNvSpPr txBox="1">
            <a:spLocks noGrp="1"/>
          </p:cNvSpPr>
          <p:nvPr userDrawn="1"/>
        </p:nvSpPr>
        <p:spPr>
          <a:xfrm>
            <a:off x="4584527" y="119684"/>
            <a:ext cx="99333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70000"/>
                  </a:schemeClr>
                </a:solidFill>
                <a:latin typeface="Tw Cen MT" panose="020B0602020104020603" pitchFamily="34" charset="77"/>
              </a:rPr>
              <a:t>DEFINE PHASE</a:t>
            </a:r>
          </a:p>
        </p:txBody>
      </p:sp>
      <p:sp>
        <p:nvSpPr>
          <p:cNvPr id="13" name="Google Shape;212;p4">
            <a:extLst>
              <a:ext uri="{FF2B5EF4-FFF2-40B4-BE49-F238E27FC236}">
                <a16:creationId xmlns:a16="http://schemas.microsoft.com/office/drawing/2014/main" id="{2075454B-C5B8-DEEF-2EB5-C57F6747D6B4}"/>
              </a:ext>
            </a:extLst>
          </p:cNvPr>
          <p:cNvSpPr txBox="1">
            <a:spLocks noGrp="1"/>
          </p:cNvSpPr>
          <p:nvPr userDrawn="1"/>
        </p:nvSpPr>
        <p:spPr>
          <a:xfrm>
            <a:off x="6454599" y="119686"/>
            <a:ext cx="1350975"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GENERATE PHASE</a:t>
            </a:r>
          </a:p>
        </p:txBody>
      </p:sp>
      <p:sp>
        <p:nvSpPr>
          <p:cNvPr id="14" name="Google Shape;212;p4">
            <a:extLst>
              <a:ext uri="{FF2B5EF4-FFF2-40B4-BE49-F238E27FC236}">
                <a16:creationId xmlns:a16="http://schemas.microsoft.com/office/drawing/2014/main" id="{0195AD6A-66B7-E7FE-12D2-5E1F821F20D7}"/>
              </a:ext>
            </a:extLst>
          </p:cNvPr>
          <p:cNvSpPr txBox="1">
            <a:spLocks noGrp="1"/>
          </p:cNvSpPr>
          <p:nvPr userDrawn="1"/>
        </p:nvSpPr>
        <p:spPr>
          <a:xfrm>
            <a:off x="8530188" y="119684"/>
            <a:ext cx="840487"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MAKE PHASE</a:t>
            </a:r>
          </a:p>
        </p:txBody>
      </p:sp>
      <p:sp>
        <p:nvSpPr>
          <p:cNvPr id="15" name="Google Shape;212;p4">
            <a:extLst>
              <a:ext uri="{FF2B5EF4-FFF2-40B4-BE49-F238E27FC236}">
                <a16:creationId xmlns:a16="http://schemas.microsoft.com/office/drawing/2014/main" id="{D5D43FE2-9254-F5E0-1688-20DE2768E710}"/>
              </a:ext>
            </a:extLst>
          </p:cNvPr>
          <p:cNvSpPr txBox="1">
            <a:spLocks noGrp="1"/>
          </p:cNvSpPr>
          <p:nvPr userDrawn="1"/>
        </p:nvSpPr>
        <p:spPr>
          <a:xfrm>
            <a:off x="10339094" y="119684"/>
            <a:ext cx="663040"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TEST PHASE</a:t>
            </a:r>
          </a:p>
        </p:txBody>
      </p:sp>
      <p:sp>
        <p:nvSpPr>
          <p:cNvPr id="16" name="Google Shape;212;p4">
            <a:extLst>
              <a:ext uri="{FF2B5EF4-FFF2-40B4-BE49-F238E27FC236}">
                <a16:creationId xmlns:a16="http://schemas.microsoft.com/office/drawing/2014/main" id="{0E64B1F3-F950-915C-C064-C4F1CD68C5B6}"/>
              </a:ext>
            </a:extLst>
          </p:cNvPr>
          <p:cNvSpPr txBox="1">
            <a:spLocks noGrp="1"/>
          </p:cNvSpPr>
          <p:nvPr userDrawn="1"/>
        </p:nvSpPr>
        <p:spPr>
          <a:xfrm>
            <a:off x="12084390" y="119686"/>
            <a:ext cx="99333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1">
                <a:solidFill>
                  <a:schemeClr val="bg1"/>
                </a:solidFill>
                <a:latin typeface="Tw Cen MT" panose="020B0602020104020603" pitchFamily="34" charset="77"/>
              </a:rPr>
              <a:t>PLAN PHASE</a:t>
            </a:r>
          </a:p>
        </p:txBody>
      </p:sp>
      <p:sp>
        <p:nvSpPr>
          <p:cNvPr id="17" name="Google Shape;212;p4">
            <a:extLst>
              <a:ext uri="{FF2B5EF4-FFF2-40B4-BE49-F238E27FC236}">
                <a16:creationId xmlns:a16="http://schemas.microsoft.com/office/drawing/2014/main" id="{96A8B1EC-680A-71D0-D838-CE0AFFAB8646}"/>
              </a:ext>
            </a:extLst>
          </p:cNvPr>
          <p:cNvSpPr txBox="1">
            <a:spLocks noGrp="1"/>
          </p:cNvSpPr>
          <p:nvPr userDrawn="1"/>
        </p:nvSpPr>
        <p:spPr>
          <a:xfrm>
            <a:off x="13863935" y="119684"/>
            <a:ext cx="63123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TELL PHASE</a:t>
            </a:r>
          </a:p>
        </p:txBody>
      </p:sp>
      <p:sp>
        <p:nvSpPr>
          <p:cNvPr id="18" name="Google Shape;212;p4">
            <a:extLst>
              <a:ext uri="{FF2B5EF4-FFF2-40B4-BE49-F238E27FC236}">
                <a16:creationId xmlns:a16="http://schemas.microsoft.com/office/drawing/2014/main" id="{AF0481DF-8D8D-09D4-095E-682D81ED708E}"/>
              </a:ext>
            </a:extLst>
          </p:cNvPr>
          <p:cNvSpPr txBox="1">
            <a:spLocks noGrp="1"/>
          </p:cNvSpPr>
          <p:nvPr userDrawn="1"/>
        </p:nvSpPr>
        <p:spPr>
          <a:xfrm>
            <a:off x="592376" y="119684"/>
            <a:ext cx="932169"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70000"/>
                  </a:schemeClr>
                </a:solidFill>
                <a:latin typeface="Tw Cen MT" panose="020B0602020104020603" pitchFamily="34" charset="77"/>
              </a:rPr>
              <a:t>LAUNCH PHASE</a:t>
            </a:r>
          </a:p>
        </p:txBody>
      </p:sp>
      <p:sp>
        <p:nvSpPr>
          <p:cNvPr id="19" name="Google Shape;212;p4">
            <a:extLst>
              <a:ext uri="{FF2B5EF4-FFF2-40B4-BE49-F238E27FC236}">
                <a16:creationId xmlns:a16="http://schemas.microsoft.com/office/drawing/2014/main" id="{E962C307-7EEE-E26C-5317-9C05AB2CFE67}"/>
              </a:ext>
            </a:extLst>
          </p:cNvPr>
          <p:cNvSpPr txBox="1">
            <a:spLocks noGrp="1"/>
          </p:cNvSpPr>
          <p:nvPr userDrawn="1"/>
        </p:nvSpPr>
        <p:spPr>
          <a:xfrm>
            <a:off x="2606802" y="119686"/>
            <a:ext cx="118134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EXPLORE PHASE</a:t>
            </a:r>
          </a:p>
        </p:txBody>
      </p:sp>
      <p:sp>
        <p:nvSpPr>
          <p:cNvPr id="2" name="Rectangle 2">
            <a:extLst>
              <a:ext uri="{FF2B5EF4-FFF2-40B4-BE49-F238E27FC236}">
                <a16:creationId xmlns:a16="http://schemas.microsoft.com/office/drawing/2014/main" id="{FD6AA148-4286-7EB3-F76A-98DDAE62054D}"/>
              </a:ext>
            </a:extLst>
          </p:cNvPr>
          <p:cNvSpPr/>
          <p:nvPr userDrawn="1"/>
        </p:nvSpPr>
        <p:spPr>
          <a:xfrm>
            <a:off x="723065" y="10201221"/>
            <a:ext cx="13710106" cy="23445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3">
              <a:latin typeface="Tw Cen MT" panose="020B0602020104020603" pitchFamily="34" charset="77"/>
            </a:endParaRPr>
          </a:p>
        </p:txBody>
      </p:sp>
      <p:sp>
        <p:nvSpPr>
          <p:cNvPr id="3" name="Slide Number Placeholder 5">
            <a:extLst>
              <a:ext uri="{FF2B5EF4-FFF2-40B4-BE49-F238E27FC236}">
                <a16:creationId xmlns:a16="http://schemas.microsoft.com/office/drawing/2014/main" id="{CD7607CB-26CA-DA70-AB2A-B14ECD64A697}"/>
              </a:ext>
            </a:extLst>
          </p:cNvPr>
          <p:cNvSpPr>
            <a:spLocks noGrp="1"/>
          </p:cNvSpPr>
          <p:nvPr>
            <p:ph type="sldNum" sz="quarter" idx="4"/>
          </p:nvPr>
        </p:nvSpPr>
        <p:spPr>
          <a:xfrm>
            <a:off x="14495167" y="10033831"/>
            <a:ext cx="624183" cy="569240"/>
          </a:xfrm>
          <a:prstGeom prst="rect">
            <a:avLst/>
          </a:prstGeom>
        </p:spPr>
        <p:txBody>
          <a:bodyPr vert="horz" lIns="91440" tIns="45720" rIns="91440" bIns="45720" rtlCol="0" anchor="ctr"/>
          <a:lstStyle>
            <a:lvl1pPr algn="l">
              <a:defRPr sz="1200">
                <a:solidFill>
                  <a:schemeClr val="tx1">
                    <a:tint val="82000"/>
                  </a:schemeClr>
                </a:solidFill>
                <a:latin typeface="Tw Cen MT" panose="020B0602020104020603" pitchFamily="34" charset="77"/>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4423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o de Título">
    <p:spTree>
      <p:nvGrpSpPr>
        <p:cNvPr id="1" name=""/>
        <p:cNvGrpSpPr/>
        <p:nvPr/>
      </p:nvGrpSpPr>
      <p:grpSpPr>
        <a:xfrm>
          <a:off x="0" y="0"/>
          <a:ext cx="0" cy="0"/>
          <a:chOff x="0" y="0"/>
          <a:chExt cx="0" cy="0"/>
        </a:xfrm>
      </p:grpSpPr>
      <p:sp>
        <p:nvSpPr>
          <p:cNvPr id="7" name="Google Shape;1329;p171">
            <a:extLst>
              <a:ext uri="{FF2B5EF4-FFF2-40B4-BE49-F238E27FC236}">
                <a16:creationId xmlns:a16="http://schemas.microsoft.com/office/drawing/2014/main" id="{0536AC76-937D-F834-D633-F0304F23C564}"/>
              </a:ext>
            </a:extLst>
          </p:cNvPr>
          <p:cNvSpPr/>
          <p:nvPr userDrawn="1"/>
        </p:nvSpPr>
        <p:spPr>
          <a:xfrm>
            <a:off x="167992" y="253438"/>
            <a:ext cx="14783364" cy="10184943"/>
          </a:xfrm>
          <a:prstGeom prst="rect">
            <a:avLst/>
          </a:prstGeom>
          <a:solidFill>
            <a:srgbClr val="0171B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2183" u="none" strike="noStrike" cap="none">
              <a:solidFill>
                <a:srgbClr val="FFFFFF"/>
              </a:solidFill>
              <a:latin typeface="CORESANSG-REGULAR" panose="020B0503030302020202" pitchFamily="34" charset="77"/>
              <a:ea typeface="Arial"/>
              <a:cs typeface="Arial"/>
              <a:sym typeface="Arial"/>
            </a:endParaRPr>
          </a:p>
        </p:txBody>
      </p:sp>
      <p:sp>
        <p:nvSpPr>
          <p:cNvPr id="8" name="Marcador de Posição do Texto 19">
            <a:extLst>
              <a:ext uri="{FF2B5EF4-FFF2-40B4-BE49-F238E27FC236}">
                <a16:creationId xmlns:a16="http://schemas.microsoft.com/office/drawing/2014/main" id="{0BDFC5AD-2650-D471-61F3-947D5375BC30}"/>
              </a:ext>
            </a:extLst>
          </p:cNvPr>
          <p:cNvSpPr>
            <a:spLocks noGrp="1"/>
          </p:cNvSpPr>
          <p:nvPr>
            <p:ph type="body" sz="quarter" idx="13" hasCustomPrompt="1"/>
          </p:nvPr>
        </p:nvSpPr>
        <p:spPr>
          <a:xfrm>
            <a:off x="1219741" y="4395524"/>
            <a:ext cx="12679873" cy="1462907"/>
          </a:xfrm>
          <a:prstGeom prst="rect">
            <a:avLst/>
          </a:prstGeom>
        </p:spPr>
        <p:txBody>
          <a:bodyPr lIns="36000" tIns="36000" rIns="36000" bIns="36000">
            <a:spAutoFit/>
          </a:bodyPr>
          <a:lstStyle>
            <a:lvl1pPr marL="0" indent="0" algn="ctr">
              <a:buNone/>
              <a:defRPr sz="4989" b="1" i="0" spc="31" baseline="0">
                <a:solidFill>
                  <a:schemeClr val="bg1"/>
                </a:solidFill>
                <a:latin typeface="Tw Cen MT" panose="020B0602020104020603" pitchFamily="34" charset="77"/>
              </a:defRPr>
            </a:lvl1pPr>
            <a:lvl2pPr marL="534440" indent="0">
              <a:buNone/>
              <a:defRPr/>
            </a:lvl2pPr>
          </a:lstStyle>
          <a:p>
            <a:pPr lvl="0"/>
            <a:r>
              <a:rPr lang="pt-PT"/>
              <a:t>CLIQUE PARA EDITAR OS ESTILOS </a:t>
            </a:r>
            <a:br>
              <a:rPr lang="pt-PT"/>
            </a:br>
            <a:r>
              <a:rPr lang="pt-PT"/>
              <a:t>DO TEXTO DE MODELO GLOBAL</a:t>
            </a:r>
          </a:p>
        </p:txBody>
      </p:sp>
      <p:sp>
        <p:nvSpPr>
          <p:cNvPr id="9" name="Marcador de Posição do Texto 19">
            <a:extLst>
              <a:ext uri="{FF2B5EF4-FFF2-40B4-BE49-F238E27FC236}">
                <a16:creationId xmlns:a16="http://schemas.microsoft.com/office/drawing/2014/main" id="{34692A5E-FFA5-2ADB-FCA3-8D1246822431}"/>
              </a:ext>
            </a:extLst>
          </p:cNvPr>
          <p:cNvSpPr>
            <a:spLocks noGrp="1"/>
          </p:cNvSpPr>
          <p:nvPr>
            <p:ph type="body" sz="quarter" idx="11" hasCustomPrompt="1"/>
          </p:nvPr>
        </p:nvSpPr>
        <p:spPr>
          <a:xfrm>
            <a:off x="5180222" y="6940217"/>
            <a:ext cx="4758904" cy="685607"/>
          </a:xfrm>
          <a:prstGeom prst="rect">
            <a:avLst/>
          </a:prstGeom>
        </p:spPr>
        <p:txBody>
          <a:bodyPr lIns="36000" tIns="36000" rIns="36000" bIns="36000">
            <a:spAutoFit/>
          </a:bodyPr>
          <a:lstStyle>
            <a:lvl1pPr marL="0" indent="0" algn="ctr">
              <a:buNone/>
              <a:defRPr sz="2183" b="0" i="0">
                <a:solidFill>
                  <a:schemeClr val="bg1"/>
                </a:solidFill>
                <a:latin typeface="Tw Cen MT" panose="020B0602020104020603" pitchFamily="34" charset="77"/>
              </a:defRPr>
            </a:lvl1pPr>
            <a:lvl2pPr marL="534440" indent="0">
              <a:buNone/>
              <a:defRPr/>
            </a:lvl2pPr>
          </a:lstStyle>
          <a:p>
            <a:pPr lvl="0"/>
            <a:r>
              <a:rPr lang="pt-PT"/>
              <a:t>Clique para editar os estilos do texto de modelo global</a:t>
            </a:r>
          </a:p>
        </p:txBody>
      </p:sp>
      <p:grpSp>
        <p:nvGrpSpPr>
          <p:cNvPr id="10" name="object 18">
            <a:extLst>
              <a:ext uri="{FF2B5EF4-FFF2-40B4-BE49-F238E27FC236}">
                <a16:creationId xmlns:a16="http://schemas.microsoft.com/office/drawing/2014/main" id="{663F6084-F2F2-52FC-4189-3DB6B188A119}"/>
              </a:ext>
            </a:extLst>
          </p:cNvPr>
          <p:cNvGrpSpPr/>
          <p:nvPr userDrawn="1"/>
        </p:nvGrpSpPr>
        <p:grpSpPr>
          <a:xfrm>
            <a:off x="723066" y="1091942"/>
            <a:ext cx="13710106" cy="95038"/>
            <a:chOff x="437300" y="1357439"/>
            <a:chExt cx="8291705" cy="45720"/>
          </a:xfrm>
        </p:grpSpPr>
        <p:sp>
          <p:nvSpPr>
            <p:cNvPr id="11" name="object 19">
              <a:extLst>
                <a:ext uri="{FF2B5EF4-FFF2-40B4-BE49-F238E27FC236}">
                  <a16:creationId xmlns:a16="http://schemas.microsoft.com/office/drawing/2014/main" id="{3F73577B-D212-9F5E-0ED7-BFB6456397D3}"/>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2806" b="0" i="0">
                <a:latin typeface="Tw Cen MT" panose="020B0602020104020603" pitchFamily="34" charset="77"/>
              </a:endParaRPr>
            </a:p>
          </p:txBody>
        </p:sp>
        <p:sp>
          <p:nvSpPr>
            <p:cNvPr id="12" name="object 20">
              <a:extLst>
                <a:ext uri="{FF2B5EF4-FFF2-40B4-BE49-F238E27FC236}">
                  <a16:creationId xmlns:a16="http://schemas.microsoft.com/office/drawing/2014/main" id="{FB7FD505-5D3C-05C8-EE99-4FB235BD39EC}"/>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2806" b="0" i="0">
                <a:latin typeface="Tw Cen MT" panose="020B0602020104020603" pitchFamily="34" charset="77"/>
              </a:endParaRPr>
            </a:p>
          </p:txBody>
        </p:sp>
      </p:grpSp>
      <p:sp>
        <p:nvSpPr>
          <p:cNvPr id="3" name="object 21">
            <a:extLst>
              <a:ext uri="{FF2B5EF4-FFF2-40B4-BE49-F238E27FC236}">
                <a16:creationId xmlns:a16="http://schemas.microsoft.com/office/drawing/2014/main" id="{52A8AB7E-6316-CB97-A76C-4388BABE5D5C}"/>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0" b="1" i="0" spc="0" dirty="0">
                <a:solidFill>
                  <a:schemeClr val="bg1"/>
                </a:solidFill>
                <a:latin typeface="Tw Cen MT" panose="020B0602020104020603" pitchFamily="34" charset="77"/>
                <a:cs typeface="Trebuchet MS"/>
              </a:rPr>
              <a:t>SCHOOLS2030 </a:t>
            </a:r>
            <a:r>
              <a:rPr lang="en-US" sz="1000" spc="0" dirty="0">
                <a:solidFill>
                  <a:schemeClr val="bg1"/>
                </a:solidFill>
                <a:latin typeface="Tw Cen MT" panose="020B0602020104020603" pitchFamily="34" charset="77"/>
              </a:rPr>
              <a:t>HUMAN-CENTERED DESIGN WORKBOOK </a:t>
            </a:r>
            <a:endParaRPr lang="pt-PT" sz="1000" b="0" i="0" u="none" strike="noStrike" cap="none" spc="0" dirty="0">
              <a:solidFill>
                <a:schemeClr val="bg1"/>
              </a:solidFill>
              <a:latin typeface="Tw Cen MT" panose="020B0602020104020603" pitchFamily="34" charset="77"/>
              <a:ea typeface="Proxima Nova Rg"/>
              <a:cs typeface="Proxima Nova Rg"/>
              <a:sym typeface="Proxima Nova"/>
            </a:endParaRPr>
          </a:p>
        </p:txBody>
      </p:sp>
    </p:spTree>
    <p:extLst>
      <p:ext uri="{BB962C8B-B14F-4D97-AF65-F5344CB8AC3E}">
        <p14:creationId xmlns:p14="http://schemas.microsoft.com/office/powerpoint/2010/main" val="4276745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grpSp>
        <p:nvGrpSpPr>
          <p:cNvPr id="3" name="object 18">
            <a:extLst>
              <a:ext uri="{FF2B5EF4-FFF2-40B4-BE49-F238E27FC236}">
                <a16:creationId xmlns:a16="http://schemas.microsoft.com/office/drawing/2014/main" id="{2252809B-87CF-21F6-B012-D957E6B8F025}"/>
              </a:ext>
            </a:extLst>
          </p:cNvPr>
          <p:cNvGrpSpPr/>
          <p:nvPr userDrawn="1"/>
        </p:nvGrpSpPr>
        <p:grpSpPr>
          <a:xfrm>
            <a:off x="723066" y="1091942"/>
            <a:ext cx="13710106" cy="95038"/>
            <a:chOff x="437300" y="1357439"/>
            <a:chExt cx="8291705" cy="45720"/>
          </a:xfrm>
        </p:grpSpPr>
        <p:sp>
          <p:nvSpPr>
            <p:cNvPr id="4" name="object 19">
              <a:extLst>
                <a:ext uri="{FF2B5EF4-FFF2-40B4-BE49-F238E27FC236}">
                  <a16:creationId xmlns:a16="http://schemas.microsoft.com/office/drawing/2014/main" id="{AC57FBB2-C093-AB39-1C3B-A6DE0F1C3DE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1A396A"/>
            </a:solidFill>
          </p:spPr>
          <p:txBody>
            <a:bodyPr wrap="square" lIns="0" tIns="0" rIns="0" bIns="0" rtlCol="0"/>
            <a:lstStyle/>
            <a:p>
              <a:endParaRPr sz="2806" b="0" i="0">
                <a:solidFill>
                  <a:srgbClr val="62B945"/>
                </a:solidFill>
                <a:latin typeface="Tw Cen MT" panose="020B0602020104020603" pitchFamily="34" charset="77"/>
              </a:endParaRPr>
            </a:p>
          </p:txBody>
        </p:sp>
        <p:sp>
          <p:nvSpPr>
            <p:cNvPr id="5" name="object 20">
              <a:extLst>
                <a:ext uri="{FF2B5EF4-FFF2-40B4-BE49-F238E27FC236}">
                  <a16:creationId xmlns:a16="http://schemas.microsoft.com/office/drawing/2014/main" id="{6F3AD326-5507-E4D5-D793-6FD80AEFCD0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1A396A">
                <a:alpha val="50000"/>
              </a:srgbClr>
            </a:solidFill>
          </p:spPr>
          <p:txBody>
            <a:bodyPr wrap="square" lIns="0" tIns="0" rIns="0" bIns="0" rtlCol="0"/>
            <a:lstStyle/>
            <a:p>
              <a:endParaRPr sz="2806" b="0" i="0">
                <a:latin typeface="Tw Cen MT" panose="020B0602020104020603" pitchFamily="34" charset="77"/>
              </a:endParaRPr>
            </a:p>
          </p:txBody>
        </p:sp>
      </p:grpSp>
      <p:sp>
        <p:nvSpPr>
          <p:cNvPr id="19" name="object 21">
            <a:extLst>
              <a:ext uri="{FF2B5EF4-FFF2-40B4-BE49-F238E27FC236}">
                <a16:creationId xmlns:a16="http://schemas.microsoft.com/office/drawing/2014/main" id="{A70545F6-13A8-FEE3-E08E-0A7BD12B0A47}"/>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8" b="1" i="0" spc="0" dirty="0">
                <a:solidFill>
                  <a:srgbClr val="1A396A"/>
                </a:solidFill>
                <a:latin typeface="Tw Cen MT" panose="020B0602020104020603" pitchFamily="34" charset="77"/>
                <a:cs typeface="Trebuchet MS"/>
              </a:rPr>
              <a:t>SCHOOLS2030 </a:t>
            </a:r>
            <a:r>
              <a:rPr lang="en-US" sz="1008" spc="0" dirty="0">
                <a:solidFill>
                  <a:srgbClr val="6D6E71"/>
                </a:solidFill>
                <a:latin typeface="Tw Cen MT" panose="020B0602020104020603" pitchFamily="34" charset="77"/>
              </a:rPr>
              <a:t>HUMAN-CENTERED DESIGN WORKBOOK </a:t>
            </a:r>
            <a:endParaRPr lang="pt-PT" sz="1008" b="0" i="0" u="none" strike="noStrike" cap="none" spc="0" dirty="0">
              <a:solidFill>
                <a:srgbClr val="00B0F0"/>
              </a:solidFill>
              <a:latin typeface="Tw Cen MT" panose="020B0602020104020603" pitchFamily="34" charset="77"/>
              <a:ea typeface="Proxima Nova Rg"/>
              <a:cs typeface="Proxima Nova Rg"/>
              <a:sym typeface="Proxima Nova"/>
            </a:endParaRPr>
          </a:p>
        </p:txBody>
      </p:sp>
      <p:sp>
        <p:nvSpPr>
          <p:cNvPr id="2" name="Rectangle 37">
            <a:extLst>
              <a:ext uri="{FF2B5EF4-FFF2-40B4-BE49-F238E27FC236}">
                <a16:creationId xmlns:a16="http://schemas.microsoft.com/office/drawing/2014/main" id="{A42EBDC1-4A5A-9CE4-5425-181FBEDF9C09}"/>
              </a:ext>
            </a:extLst>
          </p:cNvPr>
          <p:cNvSpPr/>
          <p:nvPr userDrawn="1"/>
        </p:nvSpPr>
        <p:spPr>
          <a:xfrm>
            <a:off x="0" y="0"/>
            <a:ext cx="15119350" cy="450551"/>
          </a:xfrm>
          <a:prstGeom prst="rect">
            <a:avLst/>
          </a:prstGeom>
          <a:solidFill>
            <a:srgbClr val="00206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6" name="Google Shape;212;p4">
            <a:extLst>
              <a:ext uri="{FF2B5EF4-FFF2-40B4-BE49-F238E27FC236}">
                <a16:creationId xmlns:a16="http://schemas.microsoft.com/office/drawing/2014/main" id="{1C0890E8-C361-889F-6205-165ED24AF5CC}"/>
              </a:ext>
            </a:extLst>
          </p:cNvPr>
          <p:cNvSpPr txBox="1">
            <a:spLocks noGrp="1"/>
          </p:cNvSpPr>
          <p:nvPr userDrawn="1"/>
        </p:nvSpPr>
        <p:spPr>
          <a:xfrm>
            <a:off x="4584527" y="119684"/>
            <a:ext cx="99333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70000"/>
                  </a:schemeClr>
                </a:solidFill>
                <a:latin typeface="Tw Cen MT" panose="020B0602020104020603" pitchFamily="34" charset="77"/>
              </a:rPr>
              <a:t>DEFINE PHASE</a:t>
            </a:r>
          </a:p>
        </p:txBody>
      </p:sp>
      <p:sp>
        <p:nvSpPr>
          <p:cNvPr id="7" name="Google Shape;212;p4">
            <a:extLst>
              <a:ext uri="{FF2B5EF4-FFF2-40B4-BE49-F238E27FC236}">
                <a16:creationId xmlns:a16="http://schemas.microsoft.com/office/drawing/2014/main" id="{2EAE247D-47C7-E7AE-EEB8-4642025B2CC0}"/>
              </a:ext>
            </a:extLst>
          </p:cNvPr>
          <p:cNvSpPr txBox="1">
            <a:spLocks noGrp="1"/>
          </p:cNvSpPr>
          <p:nvPr userDrawn="1"/>
        </p:nvSpPr>
        <p:spPr>
          <a:xfrm>
            <a:off x="6454599" y="119686"/>
            <a:ext cx="1350975"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GENERATE PHASE</a:t>
            </a:r>
          </a:p>
        </p:txBody>
      </p:sp>
      <p:sp>
        <p:nvSpPr>
          <p:cNvPr id="8" name="Google Shape;212;p4">
            <a:extLst>
              <a:ext uri="{FF2B5EF4-FFF2-40B4-BE49-F238E27FC236}">
                <a16:creationId xmlns:a16="http://schemas.microsoft.com/office/drawing/2014/main" id="{1CB9312F-2513-62CD-F156-78F995F14468}"/>
              </a:ext>
            </a:extLst>
          </p:cNvPr>
          <p:cNvSpPr txBox="1">
            <a:spLocks noGrp="1"/>
          </p:cNvSpPr>
          <p:nvPr userDrawn="1"/>
        </p:nvSpPr>
        <p:spPr>
          <a:xfrm>
            <a:off x="8530188" y="119684"/>
            <a:ext cx="840487"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MAKE PHASE</a:t>
            </a:r>
          </a:p>
        </p:txBody>
      </p:sp>
      <p:sp>
        <p:nvSpPr>
          <p:cNvPr id="9" name="Google Shape;212;p4">
            <a:extLst>
              <a:ext uri="{FF2B5EF4-FFF2-40B4-BE49-F238E27FC236}">
                <a16:creationId xmlns:a16="http://schemas.microsoft.com/office/drawing/2014/main" id="{1ADD24D0-0DA8-A9B0-5795-855781348A59}"/>
              </a:ext>
            </a:extLst>
          </p:cNvPr>
          <p:cNvSpPr txBox="1">
            <a:spLocks noGrp="1"/>
          </p:cNvSpPr>
          <p:nvPr userDrawn="1"/>
        </p:nvSpPr>
        <p:spPr>
          <a:xfrm>
            <a:off x="10339094" y="119684"/>
            <a:ext cx="663040"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TEST PHASE</a:t>
            </a:r>
          </a:p>
        </p:txBody>
      </p:sp>
      <p:sp>
        <p:nvSpPr>
          <p:cNvPr id="10" name="Google Shape;212;p4">
            <a:extLst>
              <a:ext uri="{FF2B5EF4-FFF2-40B4-BE49-F238E27FC236}">
                <a16:creationId xmlns:a16="http://schemas.microsoft.com/office/drawing/2014/main" id="{57370F55-4A59-97B4-2881-8F9E44E604B2}"/>
              </a:ext>
            </a:extLst>
          </p:cNvPr>
          <p:cNvSpPr txBox="1">
            <a:spLocks noGrp="1"/>
          </p:cNvSpPr>
          <p:nvPr userDrawn="1"/>
        </p:nvSpPr>
        <p:spPr>
          <a:xfrm>
            <a:off x="12084390" y="119684"/>
            <a:ext cx="69729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PLAN PHASE</a:t>
            </a:r>
          </a:p>
        </p:txBody>
      </p:sp>
      <p:sp>
        <p:nvSpPr>
          <p:cNvPr id="11" name="Google Shape;212;p4">
            <a:extLst>
              <a:ext uri="{FF2B5EF4-FFF2-40B4-BE49-F238E27FC236}">
                <a16:creationId xmlns:a16="http://schemas.microsoft.com/office/drawing/2014/main" id="{30B98B5D-71CD-C470-033B-DD58FB6CC00F}"/>
              </a:ext>
            </a:extLst>
          </p:cNvPr>
          <p:cNvSpPr txBox="1">
            <a:spLocks noGrp="1"/>
          </p:cNvSpPr>
          <p:nvPr userDrawn="1"/>
        </p:nvSpPr>
        <p:spPr>
          <a:xfrm>
            <a:off x="13863935" y="119684"/>
            <a:ext cx="770268"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1">
                <a:solidFill>
                  <a:schemeClr val="bg1"/>
                </a:solidFill>
                <a:latin typeface="Tw Cen MT" panose="020B0602020104020603" pitchFamily="34" charset="77"/>
              </a:rPr>
              <a:t>TELL PHASE</a:t>
            </a:r>
          </a:p>
        </p:txBody>
      </p:sp>
      <p:sp>
        <p:nvSpPr>
          <p:cNvPr id="12" name="Google Shape;212;p4">
            <a:extLst>
              <a:ext uri="{FF2B5EF4-FFF2-40B4-BE49-F238E27FC236}">
                <a16:creationId xmlns:a16="http://schemas.microsoft.com/office/drawing/2014/main" id="{1884543D-D550-1F97-3667-8515A732CCFF}"/>
              </a:ext>
            </a:extLst>
          </p:cNvPr>
          <p:cNvSpPr txBox="1">
            <a:spLocks noGrp="1"/>
          </p:cNvSpPr>
          <p:nvPr userDrawn="1"/>
        </p:nvSpPr>
        <p:spPr>
          <a:xfrm>
            <a:off x="592376" y="119684"/>
            <a:ext cx="932169"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70000"/>
                  </a:schemeClr>
                </a:solidFill>
                <a:latin typeface="Tw Cen MT" panose="020B0602020104020603" pitchFamily="34" charset="77"/>
              </a:rPr>
              <a:t>LAUNCH PHASE</a:t>
            </a:r>
          </a:p>
        </p:txBody>
      </p:sp>
      <p:sp>
        <p:nvSpPr>
          <p:cNvPr id="13" name="Google Shape;212;p4">
            <a:extLst>
              <a:ext uri="{FF2B5EF4-FFF2-40B4-BE49-F238E27FC236}">
                <a16:creationId xmlns:a16="http://schemas.microsoft.com/office/drawing/2014/main" id="{03B87443-0696-4542-822A-408748FA35D0}"/>
              </a:ext>
            </a:extLst>
          </p:cNvPr>
          <p:cNvSpPr txBox="1">
            <a:spLocks noGrp="1"/>
          </p:cNvSpPr>
          <p:nvPr userDrawn="1"/>
        </p:nvSpPr>
        <p:spPr>
          <a:xfrm>
            <a:off x="2606802" y="119686"/>
            <a:ext cx="118134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EXPLORE PHASE</a:t>
            </a:r>
          </a:p>
        </p:txBody>
      </p:sp>
      <p:sp>
        <p:nvSpPr>
          <p:cNvPr id="15" name="Rectangle 2">
            <a:extLst>
              <a:ext uri="{FF2B5EF4-FFF2-40B4-BE49-F238E27FC236}">
                <a16:creationId xmlns:a16="http://schemas.microsoft.com/office/drawing/2014/main" id="{F0242C73-7765-60E4-370D-BDBAF66E0981}"/>
              </a:ext>
            </a:extLst>
          </p:cNvPr>
          <p:cNvSpPr/>
          <p:nvPr userDrawn="1"/>
        </p:nvSpPr>
        <p:spPr>
          <a:xfrm>
            <a:off x="723065" y="10201221"/>
            <a:ext cx="13710106" cy="23445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3">
              <a:latin typeface="Tw Cen MT" panose="020B0602020104020603" pitchFamily="34" charset="77"/>
            </a:endParaRPr>
          </a:p>
        </p:txBody>
      </p:sp>
      <p:sp>
        <p:nvSpPr>
          <p:cNvPr id="16" name="Slide Number Placeholder 5">
            <a:extLst>
              <a:ext uri="{FF2B5EF4-FFF2-40B4-BE49-F238E27FC236}">
                <a16:creationId xmlns:a16="http://schemas.microsoft.com/office/drawing/2014/main" id="{4AEBA970-7026-E1C6-DF7D-7008851EF070}"/>
              </a:ext>
            </a:extLst>
          </p:cNvPr>
          <p:cNvSpPr>
            <a:spLocks noGrp="1"/>
          </p:cNvSpPr>
          <p:nvPr>
            <p:ph type="sldNum" sz="quarter" idx="4"/>
          </p:nvPr>
        </p:nvSpPr>
        <p:spPr>
          <a:xfrm>
            <a:off x="14495167" y="10033831"/>
            <a:ext cx="624183" cy="569240"/>
          </a:xfrm>
          <a:prstGeom prst="rect">
            <a:avLst/>
          </a:prstGeom>
        </p:spPr>
        <p:txBody>
          <a:bodyPr vert="horz" lIns="91440" tIns="45720" rIns="91440" bIns="45720" rtlCol="0" anchor="ctr"/>
          <a:lstStyle>
            <a:lvl1pPr algn="l">
              <a:defRPr sz="1200">
                <a:solidFill>
                  <a:schemeClr val="tx1">
                    <a:tint val="82000"/>
                  </a:schemeClr>
                </a:solidFill>
                <a:latin typeface="Tw Cen MT" panose="020B0602020104020603" pitchFamily="34" charset="77"/>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5741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iapositivo de Título">
    <p:spTree>
      <p:nvGrpSpPr>
        <p:cNvPr id="1" name=""/>
        <p:cNvGrpSpPr/>
        <p:nvPr/>
      </p:nvGrpSpPr>
      <p:grpSpPr>
        <a:xfrm>
          <a:off x="0" y="0"/>
          <a:ext cx="0" cy="0"/>
          <a:chOff x="0" y="0"/>
          <a:chExt cx="0" cy="0"/>
        </a:xfrm>
      </p:grpSpPr>
      <p:sp>
        <p:nvSpPr>
          <p:cNvPr id="7" name="Google Shape;1329;p171">
            <a:extLst>
              <a:ext uri="{FF2B5EF4-FFF2-40B4-BE49-F238E27FC236}">
                <a16:creationId xmlns:a16="http://schemas.microsoft.com/office/drawing/2014/main" id="{0536AC76-937D-F834-D633-F0304F23C564}"/>
              </a:ext>
            </a:extLst>
          </p:cNvPr>
          <p:cNvSpPr/>
          <p:nvPr userDrawn="1"/>
        </p:nvSpPr>
        <p:spPr>
          <a:xfrm>
            <a:off x="167992" y="253438"/>
            <a:ext cx="14783364" cy="10184943"/>
          </a:xfrm>
          <a:prstGeom prst="rect">
            <a:avLst/>
          </a:prstGeom>
          <a:solidFill>
            <a:srgbClr val="001F6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2183" u="none" strike="noStrike" cap="none">
              <a:solidFill>
                <a:srgbClr val="FFFFFF"/>
              </a:solidFill>
              <a:latin typeface="CORESANSG-REGULAR" panose="020B0503030302020202" pitchFamily="34" charset="77"/>
              <a:ea typeface="Arial"/>
              <a:cs typeface="Arial"/>
              <a:sym typeface="Arial"/>
            </a:endParaRPr>
          </a:p>
        </p:txBody>
      </p:sp>
      <p:sp>
        <p:nvSpPr>
          <p:cNvPr id="8" name="Marcador de Posição do Texto 19">
            <a:extLst>
              <a:ext uri="{FF2B5EF4-FFF2-40B4-BE49-F238E27FC236}">
                <a16:creationId xmlns:a16="http://schemas.microsoft.com/office/drawing/2014/main" id="{0BDFC5AD-2650-D471-61F3-947D5375BC30}"/>
              </a:ext>
            </a:extLst>
          </p:cNvPr>
          <p:cNvSpPr>
            <a:spLocks noGrp="1"/>
          </p:cNvSpPr>
          <p:nvPr>
            <p:ph type="body" sz="quarter" idx="13" hasCustomPrompt="1"/>
          </p:nvPr>
        </p:nvSpPr>
        <p:spPr>
          <a:xfrm>
            <a:off x="1219741" y="4395524"/>
            <a:ext cx="12679873" cy="1462907"/>
          </a:xfrm>
          <a:prstGeom prst="rect">
            <a:avLst/>
          </a:prstGeom>
        </p:spPr>
        <p:txBody>
          <a:bodyPr lIns="36000" tIns="36000" rIns="36000" bIns="36000">
            <a:spAutoFit/>
          </a:bodyPr>
          <a:lstStyle>
            <a:lvl1pPr marL="0" indent="0" algn="ctr">
              <a:buNone/>
              <a:defRPr sz="4989" b="1" i="0" spc="31" baseline="0">
                <a:solidFill>
                  <a:schemeClr val="bg1"/>
                </a:solidFill>
                <a:latin typeface="Tw Cen MT" panose="020B0602020104020603" pitchFamily="34" charset="77"/>
              </a:defRPr>
            </a:lvl1pPr>
            <a:lvl2pPr marL="534440" indent="0">
              <a:buNone/>
              <a:defRPr/>
            </a:lvl2pPr>
          </a:lstStyle>
          <a:p>
            <a:pPr lvl="0"/>
            <a:r>
              <a:rPr lang="pt-PT"/>
              <a:t>CLIQUE PARA EDITAR OS ESTILOS </a:t>
            </a:r>
            <a:br>
              <a:rPr lang="pt-PT"/>
            </a:br>
            <a:r>
              <a:rPr lang="pt-PT"/>
              <a:t>DO TEXTO DE MODELO GLOBAL</a:t>
            </a:r>
          </a:p>
        </p:txBody>
      </p:sp>
      <p:sp>
        <p:nvSpPr>
          <p:cNvPr id="9" name="Marcador de Posição do Texto 19">
            <a:extLst>
              <a:ext uri="{FF2B5EF4-FFF2-40B4-BE49-F238E27FC236}">
                <a16:creationId xmlns:a16="http://schemas.microsoft.com/office/drawing/2014/main" id="{34692A5E-FFA5-2ADB-FCA3-8D1246822431}"/>
              </a:ext>
            </a:extLst>
          </p:cNvPr>
          <p:cNvSpPr>
            <a:spLocks noGrp="1"/>
          </p:cNvSpPr>
          <p:nvPr>
            <p:ph type="body" sz="quarter" idx="11" hasCustomPrompt="1"/>
          </p:nvPr>
        </p:nvSpPr>
        <p:spPr>
          <a:xfrm>
            <a:off x="5180222" y="6940217"/>
            <a:ext cx="4758904" cy="685607"/>
          </a:xfrm>
          <a:prstGeom prst="rect">
            <a:avLst/>
          </a:prstGeom>
        </p:spPr>
        <p:txBody>
          <a:bodyPr lIns="36000" tIns="36000" rIns="36000" bIns="36000">
            <a:spAutoFit/>
          </a:bodyPr>
          <a:lstStyle>
            <a:lvl1pPr marL="0" indent="0" algn="ctr">
              <a:buNone/>
              <a:defRPr sz="2183" b="0" i="0">
                <a:solidFill>
                  <a:schemeClr val="bg1"/>
                </a:solidFill>
                <a:latin typeface="Tw Cen MT" panose="020B0602020104020603" pitchFamily="34" charset="77"/>
              </a:defRPr>
            </a:lvl1pPr>
            <a:lvl2pPr marL="534440" indent="0">
              <a:buNone/>
              <a:defRPr/>
            </a:lvl2pPr>
          </a:lstStyle>
          <a:p>
            <a:pPr lvl="0"/>
            <a:r>
              <a:rPr lang="pt-PT"/>
              <a:t>Clique para editar os estilos do texto de modelo global</a:t>
            </a:r>
          </a:p>
        </p:txBody>
      </p:sp>
      <p:grpSp>
        <p:nvGrpSpPr>
          <p:cNvPr id="10" name="object 18">
            <a:extLst>
              <a:ext uri="{FF2B5EF4-FFF2-40B4-BE49-F238E27FC236}">
                <a16:creationId xmlns:a16="http://schemas.microsoft.com/office/drawing/2014/main" id="{663F6084-F2F2-52FC-4189-3DB6B188A119}"/>
              </a:ext>
            </a:extLst>
          </p:cNvPr>
          <p:cNvGrpSpPr/>
          <p:nvPr userDrawn="1"/>
        </p:nvGrpSpPr>
        <p:grpSpPr>
          <a:xfrm>
            <a:off x="723066" y="1091942"/>
            <a:ext cx="13710106" cy="95038"/>
            <a:chOff x="437300" y="1357439"/>
            <a:chExt cx="8291705" cy="45720"/>
          </a:xfrm>
        </p:grpSpPr>
        <p:sp>
          <p:nvSpPr>
            <p:cNvPr id="11" name="object 19">
              <a:extLst>
                <a:ext uri="{FF2B5EF4-FFF2-40B4-BE49-F238E27FC236}">
                  <a16:creationId xmlns:a16="http://schemas.microsoft.com/office/drawing/2014/main" id="{3F73577B-D212-9F5E-0ED7-BFB6456397D3}"/>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2806" b="0" i="0">
                <a:latin typeface="Tw Cen MT" panose="020B0602020104020603" pitchFamily="34" charset="77"/>
              </a:endParaRPr>
            </a:p>
          </p:txBody>
        </p:sp>
        <p:sp>
          <p:nvSpPr>
            <p:cNvPr id="12" name="object 20">
              <a:extLst>
                <a:ext uri="{FF2B5EF4-FFF2-40B4-BE49-F238E27FC236}">
                  <a16:creationId xmlns:a16="http://schemas.microsoft.com/office/drawing/2014/main" id="{FB7FD505-5D3C-05C8-EE99-4FB235BD39EC}"/>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2806" b="0" i="0">
                <a:latin typeface="Tw Cen MT" panose="020B0602020104020603" pitchFamily="34" charset="77"/>
              </a:endParaRPr>
            </a:p>
          </p:txBody>
        </p:sp>
      </p:grpSp>
      <p:sp>
        <p:nvSpPr>
          <p:cNvPr id="3" name="object 21">
            <a:extLst>
              <a:ext uri="{FF2B5EF4-FFF2-40B4-BE49-F238E27FC236}">
                <a16:creationId xmlns:a16="http://schemas.microsoft.com/office/drawing/2014/main" id="{DB8CAFA7-EAA4-7D36-4298-331B3896985E}"/>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0" b="1" i="0" spc="0" dirty="0">
                <a:solidFill>
                  <a:schemeClr val="bg1"/>
                </a:solidFill>
                <a:latin typeface="Tw Cen MT" panose="020B0602020104020603" pitchFamily="34" charset="77"/>
                <a:cs typeface="Trebuchet MS"/>
              </a:rPr>
              <a:t>SCHOOLS2030 </a:t>
            </a:r>
            <a:r>
              <a:rPr lang="en-US" sz="1000" spc="0" dirty="0">
                <a:solidFill>
                  <a:schemeClr val="bg1"/>
                </a:solidFill>
                <a:latin typeface="Tw Cen MT" panose="020B0602020104020603" pitchFamily="34" charset="77"/>
              </a:rPr>
              <a:t>HUMAN-CENTERED DESIGN WORKBOOK </a:t>
            </a:r>
            <a:endParaRPr lang="pt-PT" sz="1000" b="0" i="0" u="none" strike="noStrike" cap="none" spc="0" dirty="0">
              <a:solidFill>
                <a:schemeClr val="bg1"/>
              </a:solidFill>
              <a:latin typeface="Tw Cen MT" panose="020B0602020104020603" pitchFamily="34" charset="77"/>
              <a:ea typeface="Proxima Nova Rg"/>
              <a:cs typeface="Proxima Nova Rg"/>
              <a:sym typeface="Proxima Nova"/>
            </a:endParaRPr>
          </a:p>
        </p:txBody>
      </p:sp>
    </p:spTree>
    <p:extLst>
      <p:ext uri="{BB962C8B-B14F-4D97-AF65-F5344CB8AC3E}">
        <p14:creationId xmlns:p14="http://schemas.microsoft.com/office/powerpoint/2010/main" val="392126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ítulo e Objeto">
    <p:spTree>
      <p:nvGrpSpPr>
        <p:cNvPr id="1" name=""/>
        <p:cNvGrpSpPr/>
        <p:nvPr/>
      </p:nvGrpSpPr>
      <p:grpSpPr>
        <a:xfrm>
          <a:off x="0" y="0"/>
          <a:ext cx="0" cy="0"/>
          <a:chOff x="0" y="0"/>
          <a:chExt cx="0" cy="0"/>
        </a:xfrm>
      </p:grpSpPr>
      <p:grpSp>
        <p:nvGrpSpPr>
          <p:cNvPr id="2" name="object 18">
            <a:extLst>
              <a:ext uri="{FF2B5EF4-FFF2-40B4-BE49-F238E27FC236}">
                <a16:creationId xmlns:a16="http://schemas.microsoft.com/office/drawing/2014/main" id="{069E046F-38A4-AACC-0C6E-3F301351859B}"/>
              </a:ext>
            </a:extLst>
          </p:cNvPr>
          <p:cNvGrpSpPr/>
          <p:nvPr userDrawn="1"/>
        </p:nvGrpSpPr>
        <p:grpSpPr>
          <a:xfrm>
            <a:off x="723068" y="1091942"/>
            <a:ext cx="13710106" cy="95038"/>
            <a:chOff x="437300" y="1357439"/>
            <a:chExt cx="8291705" cy="45720"/>
          </a:xfrm>
        </p:grpSpPr>
        <p:sp>
          <p:nvSpPr>
            <p:cNvPr id="3" name="object 19">
              <a:extLst>
                <a:ext uri="{FF2B5EF4-FFF2-40B4-BE49-F238E27FC236}">
                  <a16:creationId xmlns:a16="http://schemas.microsoft.com/office/drawing/2014/main" id="{90712544-7A64-A06E-A5CA-048684BBD818}"/>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62B945"/>
            </a:solidFill>
          </p:spPr>
          <p:txBody>
            <a:bodyPr wrap="square" lIns="0" tIns="0" rIns="0" bIns="0" rtlCol="0"/>
            <a:lstStyle/>
            <a:p>
              <a:endParaRPr sz="2590" b="0" i="0">
                <a:solidFill>
                  <a:srgbClr val="62B945"/>
                </a:solidFill>
                <a:latin typeface="Tw Cen MT" panose="020B0602020104020603" pitchFamily="34" charset="77"/>
              </a:endParaRPr>
            </a:p>
          </p:txBody>
        </p:sp>
        <p:sp>
          <p:nvSpPr>
            <p:cNvPr id="4" name="object 20">
              <a:extLst>
                <a:ext uri="{FF2B5EF4-FFF2-40B4-BE49-F238E27FC236}">
                  <a16:creationId xmlns:a16="http://schemas.microsoft.com/office/drawing/2014/main" id="{F280B17C-4F3B-74AC-06A5-7898661AE46F}"/>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62B945">
                <a:alpha val="50000"/>
              </a:srgbClr>
            </a:solidFill>
          </p:spPr>
          <p:txBody>
            <a:bodyPr wrap="square" lIns="0" tIns="0" rIns="0" bIns="0" rtlCol="0"/>
            <a:lstStyle/>
            <a:p>
              <a:endParaRPr sz="2590" b="0" i="0">
                <a:latin typeface="Tw Cen MT" panose="020B0602020104020603" pitchFamily="34" charset="77"/>
              </a:endParaRPr>
            </a:p>
          </p:txBody>
        </p:sp>
      </p:grpSp>
      <p:sp>
        <p:nvSpPr>
          <p:cNvPr id="17" name="object 21">
            <a:extLst>
              <a:ext uri="{FF2B5EF4-FFF2-40B4-BE49-F238E27FC236}">
                <a16:creationId xmlns:a16="http://schemas.microsoft.com/office/drawing/2014/main" id="{8AB07913-B502-D761-511C-B1CBAA3677E3}"/>
              </a:ext>
            </a:extLst>
          </p:cNvPr>
          <p:cNvSpPr txBox="1"/>
          <p:nvPr userDrawn="1"/>
        </p:nvSpPr>
        <p:spPr>
          <a:xfrm>
            <a:off x="769246" y="785750"/>
            <a:ext cx="4175908" cy="172664"/>
          </a:xfrm>
          <a:prstGeom prst="rect">
            <a:avLst/>
          </a:prstGeom>
        </p:spPr>
        <p:txBody>
          <a:bodyPr vert="horz" wrap="square" lIns="0" tIns="18276" rIns="0" bIns="0" rtlCol="0">
            <a:spAutoFit/>
          </a:bodyPr>
          <a:lstStyle/>
          <a:p>
            <a:pPr marL="18276">
              <a:spcBef>
                <a:spcPts val="144"/>
              </a:spcBef>
            </a:pPr>
            <a:r>
              <a:rPr lang="pt-PT" sz="1002" b="1" i="0" spc="0" dirty="0">
                <a:solidFill>
                  <a:srgbClr val="62BB46"/>
                </a:solidFill>
                <a:latin typeface="Tw Cen MT" panose="020B0602020104020603" pitchFamily="34" charset="77"/>
                <a:cs typeface="Trebuchet MS"/>
              </a:rPr>
              <a:t>SCHOOLS2030 </a:t>
            </a:r>
            <a:r>
              <a:rPr lang="en-US" sz="1002" spc="0" dirty="0">
                <a:solidFill>
                  <a:srgbClr val="6D6E71"/>
                </a:solidFill>
                <a:latin typeface="Tw Cen MT" panose="020B0602020104020603" pitchFamily="34" charset="77"/>
              </a:rPr>
              <a:t>HUMAN-CENTERED DESIGN WORKBOOK </a:t>
            </a:r>
            <a:endParaRPr lang="pt-PT" sz="1002" b="0" i="0" u="none" strike="noStrike" cap="none" spc="0" dirty="0">
              <a:solidFill>
                <a:srgbClr val="00B0F0"/>
              </a:solidFill>
              <a:latin typeface="Tw Cen MT" panose="020B0602020104020603" pitchFamily="34" charset="77"/>
              <a:ea typeface="Proxima Nova Rg"/>
              <a:cs typeface="Proxima Nova Rg"/>
              <a:sym typeface="Proxima Nova"/>
            </a:endParaRPr>
          </a:p>
        </p:txBody>
      </p:sp>
      <p:sp>
        <p:nvSpPr>
          <p:cNvPr id="5" name="Rectangle 2">
            <a:extLst>
              <a:ext uri="{FF2B5EF4-FFF2-40B4-BE49-F238E27FC236}">
                <a16:creationId xmlns:a16="http://schemas.microsoft.com/office/drawing/2014/main" id="{96EA02BA-C3C7-61C3-1896-64C053F82D65}"/>
              </a:ext>
            </a:extLst>
          </p:cNvPr>
          <p:cNvSpPr/>
          <p:nvPr userDrawn="1"/>
        </p:nvSpPr>
        <p:spPr>
          <a:xfrm>
            <a:off x="686176" y="10201221"/>
            <a:ext cx="13746998" cy="234460"/>
          </a:xfrm>
          <a:prstGeom prst="rect">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3">
              <a:latin typeface="Tw Cen MT" panose="020B0602020104020603" pitchFamily="34" charset="77"/>
            </a:endParaRPr>
          </a:p>
        </p:txBody>
      </p:sp>
      <p:sp>
        <p:nvSpPr>
          <p:cNvPr id="6" name="Slide Number Placeholder 5">
            <a:extLst>
              <a:ext uri="{FF2B5EF4-FFF2-40B4-BE49-F238E27FC236}">
                <a16:creationId xmlns:a16="http://schemas.microsoft.com/office/drawing/2014/main" id="{10DCC612-D81B-1BDC-7BCD-CB24561CED3A}"/>
              </a:ext>
            </a:extLst>
          </p:cNvPr>
          <p:cNvSpPr>
            <a:spLocks noGrp="1"/>
          </p:cNvSpPr>
          <p:nvPr>
            <p:ph type="sldNum" sz="quarter" idx="4"/>
          </p:nvPr>
        </p:nvSpPr>
        <p:spPr>
          <a:xfrm>
            <a:off x="14495167" y="10033831"/>
            <a:ext cx="624183" cy="569240"/>
          </a:xfrm>
          <a:prstGeom prst="rect">
            <a:avLst/>
          </a:prstGeom>
        </p:spPr>
        <p:txBody>
          <a:bodyPr vert="horz" lIns="91440" tIns="45720" rIns="91440" bIns="45720" rtlCol="0" anchor="ctr"/>
          <a:lstStyle>
            <a:lvl1pPr algn="l">
              <a:defRPr sz="1200">
                <a:solidFill>
                  <a:schemeClr val="tx1">
                    <a:tint val="82000"/>
                  </a:schemeClr>
                </a:solidFill>
                <a:latin typeface="Tw Cen MT" panose="020B0602020104020603" pitchFamily="34" charset="77"/>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840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onteúdo com Legenda">
    <p:spTree>
      <p:nvGrpSpPr>
        <p:cNvPr id="1" name=""/>
        <p:cNvGrpSpPr/>
        <p:nvPr/>
      </p:nvGrpSpPr>
      <p:grpSpPr>
        <a:xfrm>
          <a:off x="0" y="0"/>
          <a:ext cx="0" cy="0"/>
          <a:chOff x="0" y="0"/>
          <a:chExt cx="0" cy="0"/>
        </a:xfrm>
      </p:grpSpPr>
      <p:grpSp>
        <p:nvGrpSpPr>
          <p:cNvPr id="9" name="object 18">
            <a:extLst>
              <a:ext uri="{FF2B5EF4-FFF2-40B4-BE49-F238E27FC236}">
                <a16:creationId xmlns:a16="http://schemas.microsoft.com/office/drawing/2014/main" id="{BFBD41F1-BCCE-0449-4B2E-6F7FC3F09EA7}"/>
              </a:ext>
            </a:extLst>
          </p:cNvPr>
          <p:cNvGrpSpPr/>
          <p:nvPr userDrawn="1"/>
        </p:nvGrpSpPr>
        <p:grpSpPr>
          <a:xfrm>
            <a:off x="723068" y="1091942"/>
            <a:ext cx="13710106" cy="95038"/>
            <a:chOff x="437300" y="1357439"/>
            <a:chExt cx="8291705" cy="45720"/>
          </a:xfrm>
        </p:grpSpPr>
        <p:sp>
          <p:nvSpPr>
            <p:cNvPr id="10" name="object 19">
              <a:extLst>
                <a:ext uri="{FF2B5EF4-FFF2-40B4-BE49-F238E27FC236}">
                  <a16:creationId xmlns:a16="http://schemas.microsoft.com/office/drawing/2014/main" id="{ADF5E00B-85C5-42C7-02AD-BE9DE15BBF58}"/>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00B0F0"/>
            </a:solidFill>
          </p:spPr>
          <p:txBody>
            <a:bodyPr wrap="square" lIns="0" tIns="0" rIns="0" bIns="0" rtlCol="0"/>
            <a:lstStyle/>
            <a:p>
              <a:endParaRPr sz="2590" b="0" i="0">
                <a:latin typeface="Tw Cen MT" panose="020B0602020104020603" pitchFamily="34" charset="77"/>
              </a:endParaRPr>
            </a:p>
          </p:txBody>
        </p:sp>
        <p:sp>
          <p:nvSpPr>
            <p:cNvPr id="11" name="object 20">
              <a:extLst>
                <a:ext uri="{FF2B5EF4-FFF2-40B4-BE49-F238E27FC236}">
                  <a16:creationId xmlns:a16="http://schemas.microsoft.com/office/drawing/2014/main" id="{016CFD59-DA20-8796-A3C7-7288A21AB4AE}"/>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00B0F0">
                <a:alpha val="50000"/>
              </a:srgbClr>
            </a:solidFill>
          </p:spPr>
          <p:txBody>
            <a:bodyPr wrap="square" lIns="0" tIns="0" rIns="0" bIns="0" rtlCol="0"/>
            <a:lstStyle/>
            <a:p>
              <a:endParaRPr sz="2590" b="0" i="0">
                <a:latin typeface="Tw Cen MT" panose="020B0602020104020603" pitchFamily="34" charset="77"/>
              </a:endParaRPr>
            </a:p>
          </p:txBody>
        </p:sp>
      </p:grpSp>
      <p:sp>
        <p:nvSpPr>
          <p:cNvPr id="12" name="object 21">
            <a:extLst>
              <a:ext uri="{FF2B5EF4-FFF2-40B4-BE49-F238E27FC236}">
                <a16:creationId xmlns:a16="http://schemas.microsoft.com/office/drawing/2014/main" id="{397DB46D-8FC2-6917-725C-DC1EA05ACD1E}"/>
              </a:ext>
            </a:extLst>
          </p:cNvPr>
          <p:cNvSpPr txBox="1"/>
          <p:nvPr userDrawn="1"/>
        </p:nvSpPr>
        <p:spPr>
          <a:xfrm>
            <a:off x="769246" y="785751"/>
            <a:ext cx="4175908" cy="172343"/>
          </a:xfrm>
          <a:prstGeom prst="rect">
            <a:avLst/>
          </a:prstGeom>
        </p:spPr>
        <p:txBody>
          <a:bodyPr vert="horz" wrap="square" lIns="0" tIns="18276" rIns="0" bIns="0" rtlCol="0">
            <a:spAutoFit/>
          </a:bodyPr>
          <a:lstStyle/>
          <a:p>
            <a:pPr marL="18276">
              <a:spcBef>
                <a:spcPts val="144"/>
              </a:spcBef>
            </a:pPr>
            <a:r>
              <a:rPr lang="pt-PT" sz="1000" b="1" i="0" spc="0" dirty="0">
                <a:solidFill>
                  <a:srgbClr val="00B0F0"/>
                </a:solidFill>
                <a:latin typeface="Tw Cen MT" panose="020B0602020104020603" pitchFamily="34" charset="77"/>
                <a:cs typeface="Trebuchet MS"/>
              </a:rPr>
              <a:t>SCHOOLS2030 </a:t>
            </a:r>
            <a:r>
              <a:rPr lang="en-US" sz="1000" spc="0" dirty="0">
                <a:solidFill>
                  <a:srgbClr val="6D6E71"/>
                </a:solidFill>
                <a:latin typeface="Tw Cen MT" panose="020B0602020104020603" pitchFamily="34" charset="77"/>
              </a:rPr>
              <a:t>HUMAN-CENTERED DESIGN WORKBOOK </a:t>
            </a:r>
            <a:endParaRPr lang="pt-PT" sz="1000" b="0" i="0" u="none" strike="noStrike" cap="none" spc="0" dirty="0">
              <a:solidFill>
                <a:srgbClr val="00B0F0"/>
              </a:solidFill>
              <a:latin typeface="Tw Cen MT" panose="020B0602020104020603" pitchFamily="34" charset="77"/>
              <a:ea typeface="Proxima Nova Rg"/>
              <a:cs typeface="Proxima Nova Rg"/>
              <a:sym typeface="Proxima Nova"/>
            </a:endParaRPr>
          </a:p>
        </p:txBody>
      </p:sp>
      <p:sp>
        <p:nvSpPr>
          <p:cNvPr id="2" name="Rectangle 37">
            <a:extLst>
              <a:ext uri="{FF2B5EF4-FFF2-40B4-BE49-F238E27FC236}">
                <a16:creationId xmlns:a16="http://schemas.microsoft.com/office/drawing/2014/main" id="{316DD6DE-1928-9185-32C0-3B253441A173}"/>
              </a:ext>
            </a:extLst>
          </p:cNvPr>
          <p:cNvSpPr/>
          <p:nvPr userDrawn="1"/>
        </p:nvSpPr>
        <p:spPr>
          <a:xfrm>
            <a:off x="0" y="0"/>
            <a:ext cx="15119350" cy="450551"/>
          </a:xfrm>
          <a:prstGeom prst="rect">
            <a:avLst/>
          </a:prstGeom>
          <a:solidFill>
            <a:srgbClr val="00B0F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3" name="Google Shape;212;p4">
            <a:extLst>
              <a:ext uri="{FF2B5EF4-FFF2-40B4-BE49-F238E27FC236}">
                <a16:creationId xmlns:a16="http://schemas.microsoft.com/office/drawing/2014/main" id="{7733C7B4-AFD4-0EAA-51FD-0CCEF990D969}"/>
              </a:ext>
            </a:extLst>
          </p:cNvPr>
          <p:cNvSpPr txBox="1">
            <a:spLocks noGrp="1"/>
          </p:cNvSpPr>
          <p:nvPr userDrawn="1"/>
        </p:nvSpPr>
        <p:spPr>
          <a:xfrm>
            <a:off x="4584526" y="119684"/>
            <a:ext cx="787817"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DEFINE PHASE</a:t>
            </a:r>
          </a:p>
        </p:txBody>
      </p:sp>
      <p:sp>
        <p:nvSpPr>
          <p:cNvPr id="4" name="Google Shape;212;p4">
            <a:extLst>
              <a:ext uri="{FF2B5EF4-FFF2-40B4-BE49-F238E27FC236}">
                <a16:creationId xmlns:a16="http://schemas.microsoft.com/office/drawing/2014/main" id="{E7ACABAD-6208-A5F2-DFF7-58C8A8B2E9D8}"/>
              </a:ext>
            </a:extLst>
          </p:cNvPr>
          <p:cNvSpPr txBox="1">
            <a:spLocks noGrp="1"/>
          </p:cNvSpPr>
          <p:nvPr userDrawn="1"/>
        </p:nvSpPr>
        <p:spPr>
          <a:xfrm>
            <a:off x="6454599" y="119684"/>
            <a:ext cx="99333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GENERATE PHASE</a:t>
            </a:r>
          </a:p>
        </p:txBody>
      </p:sp>
      <p:sp>
        <p:nvSpPr>
          <p:cNvPr id="5" name="Google Shape;212;p4">
            <a:extLst>
              <a:ext uri="{FF2B5EF4-FFF2-40B4-BE49-F238E27FC236}">
                <a16:creationId xmlns:a16="http://schemas.microsoft.com/office/drawing/2014/main" id="{B62B1469-7E25-A9D6-A6AE-34F80D903036}"/>
              </a:ext>
            </a:extLst>
          </p:cNvPr>
          <p:cNvSpPr txBox="1">
            <a:spLocks noGrp="1"/>
          </p:cNvSpPr>
          <p:nvPr userDrawn="1"/>
        </p:nvSpPr>
        <p:spPr>
          <a:xfrm>
            <a:off x="8530188" y="119684"/>
            <a:ext cx="726650"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MAKE PHASE</a:t>
            </a:r>
          </a:p>
        </p:txBody>
      </p:sp>
      <p:sp>
        <p:nvSpPr>
          <p:cNvPr id="6" name="Google Shape;212;p4">
            <a:extLst>
              <a:ext uri="{FF2B5EF4-FFF2-40B4-BE49-F238E27FC236}">
                <a16:creationId xmlns:a16="http://schemas.microsoft.com/office/drawing/2014/main" id="{2EA4378E-333E-AEF5-3BBB-F138D6CCBB22}"/>
              </a:ext>
            </a:extLst>
          </p:cNvPr>
          <p:cNvSpPr txBox="1">
            <a:spLocks noGrp="1"/>
          </p:cNvSpPr>
          <p:nvPr userDrawn="1"/>
        </p:nvSpPr>
        <p:spPr>
          <a:xfrm>
            <a:off x="10339094" y="119684"/>
            <a:ext cx="663040"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TEST PHASE</a:t>
            </a:r>
          </a:p>
        </p:txBody>
      </p:sp>
      <p:sp>
        <p:nvSpPr>
          <p:cNvPr id="7" name="Google Shape;212;p4">
            <a:extLst>
              <a:ext uri="{FF2B5EF4-FFF2-40B4-BE49-F238E27FC236}">
                <a16:creationId xmlns:a16="http://schemas.microsoft.com/office/drawing/2014/main" id="{67F458F8-0F4F-1B00-0CAB-501F273206DE}"/>
              </a:ext>
            </a:extLst>
          </p:cNvPr>
          <p:cNvSpPr txBox="1">
            <a:spLocks noGrp="1"/>
          </p:cNvSpPr>
          <p:nvPr userDrawn="1"/>
        </p:nvSpPr>
        <p:spPr>
          <a:xfrm>
            <a:off x="12084390" y="119684"/>
            <a:ext cx="69729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PLAN PHASE</a:t>
            </a:r>
          </a:p>
        </p:txBody>
      </p:sp>
      <p:sp>
        <p:nvSpPr>
          <p:cNvPr id="13" name="Google Shape;212;p4">
            <a:extLst>
              <a:ext uri="{FF2B5EF4-FFF2-40B4-BE49-F238E27FC236}">
                <a16:creationId xmlns:a16="http://schemas.microsoft.com/office/drawing/2014/main" id="{3CD1FDC6-9695-32EA-5AE9-4CA8122D0D5F}"/>
              </a:ext>
            </a:extLst>
          </p:cNvPr>
          <p:cNvSpPr txBox="1">
            <a:spLocks noGrp="1"/>
          </p:cNvSpPr>
          <p:nvPr userDrawn="1"/>
        </p:nvSpPr>
        <p:spPr>
          <a:xfrm>
            <a:off x="13863935" y="119684"/>
            <a:ext cx="63123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TELL PHASE</a:t>
            </a:r>
          </a:p>
        </p:txBody>
      </p:sp>
      <p:sp>
        <p:nvSpPr>
          <p:cNvPr id="14" name="Google Shape;212;p4">
            <a:extLst>
              <a:ext uri="{FF2B5EF4-FFF2-40B4-BE49-F238E27FC236}">
                <a16:creationId xmlns:a16="http://schemas.microsoft.com/office/drawing/2014/main" id="{5BA36810-52B5-5335-5B02-EADD4222AED5}"/>
              </a:ext>
            </a:extLst>
          </p:cNvPr>
          <p:cNvSpPr txBox="1">
            <a:spLocks noGrp="1"/>
          </p:cNvSpPr>
          <p:nvPr userDrawn="1"/>
        </p:nvSpPr>
        <p:spPr>
          <a:xfrm>
            <a:off x="592376" y="119684"/>
            <a:ext cx="932169"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a:solidFill>
                  <a:schemeClr val="bg1"/>
                </a:solidFill>
                <a:latin typeface="Tw Cen MT" panose="020B0602020104020603" pitchFamily="34" charset="77"/>
              </a:rPr>
              <a:t>LAUNCH PHASE</a:t>
            </a:r>
          </a:p>
        </p:txBody>
      </p:sp>
      <p:sp>
        <p:nvSpPr>
          <p:cNvPr id="15" name="Google Shape;212;p4">
            <a:extLst>
              <a:ext uri="{FF2B5EF4-FFF2-40B4-BE49-F238E27FC236}">
                <a16:creationId xmlns:a16="http://schemas.microsoft.com/office/drawing/2014/main" id="{DA2EDE47-0A89-1B19-24FE-B1C8C9D94B58}"/>
              </a:ext>
            </a:extLst>
          </p:cNvPr>
          <p:cNvSpPr txBox="1">
            <a:spLocks noGrp="1"/>
          </p:cNvSpPr>
          <p:nvPr userDrawn="1"/>
        </p:nvSpPr>
        <p:spPr>
          <a:xfrm>
            <a:off x="2606802" y="119684"/>
            <a:ext cx="895469"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EXPLORE PHASE</a:t>
            </a:r>
          </a:p>
        </p:txBody>
      </p:sp>
      <p:sp>
        <p:nvSpPr>
          <p:cNvPr id="8" name="Rectangle 2">
            <a:extLst>
              <a:ext uri="{FF2B5EF4-FFF2-40B4-BE49-F238E27FC236}">
                <a16:creationId xmlns:a16="http://schemas.microsoft.com/office/drawing/2014/main" id="{AC8B4F40-6EDE-198C-0905-2E86296ADE74}"/>
              </a:ext>
            </a:extLst>
          </p:cNvPr>
          <p:cNvSpPr/>
          <p:nvPr userDrawn="1"/>
        </p:nvSpPr>
        <p:spPr>
          <a:xfrm>
            <a:off x="723068" y="10201221"/>
            <a:ext cx="13710106" cy="23446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3">
              <a:latin typeface="Tw Cen MT" panose="020B0602020104020603" pitchFamily="34" charset="77"/>
            </a:endParaRPr>
          </a:p>
        </p:txBody>
      </p:sp>
      <p:sp>
        <p:nvSpPr>
          <p:cNvPr id="16" name="Slide Number Placeholder 5">
            <a:extLst>
              <a:ext uri="{FF2B5EF4-FFF2-40B4-BE49-F238E27FC236}">
                <a16:creationId xmlns:a16="http://schemas.microsoft.com/office/drawing/2014/main" id="{656174C5-BA60-E2AF-54A3-C70AEE4D325F}"/>
              </a:ext>
            </a:extLst>
          </p:cNvPr>
          <p:cNvSpPr>
            <a:spLocks noGrp="1"/>
          </p:cNvSpPr>
          <p:nvPr>
            <p:ph type="sldNum" sz="quarter" idx="4"/>
          </p:nvPr>
        </p:nvSpPr>
        <p:spPr>
          <a:xfrm>
            <a:off x="14495167" y="10033831"/>
            <a:ext cx="624183" cy="569240"/>
          </a:xfrm>
          <a:prstGeom prst="rect">
            <a:avLst/>
          </a:prstGeom>
        </p:spPr>
        <p:txBody>
          <a:bodyPr vert="horz" lIns="91440" tIns="45720" rIns="91440" bIns="45720" rtlCol="0" anchor="ctr"/>
          <a:lstStyle>
            <a:lvl1pPr algn="l">
              <a:defRPr sz="1200">
                <a:solidFill>
                  <a:schemeClr val="tx1">
                    <a:tint val="82000"/>
                  </a:schemeClr>
                </a:solidFill>
                <a:latin typeface="Tw Cen MT" panose="020B0602020104020603" pitchFamily="34" charset="77"/>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462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apositivo de Título">
    <p:spTree>
      <p:nvGrpSpPr>
        <p:cNvPr id="1" name=""/>
        <p:cNvGrpSpPr/>
        <p:nvPr/>
      </p:nvGrpSpPr>
      <p:grpSpPr>
        <a:xfrm>
          <a:off x="0" y="0"/>
          <a:ext cx="0" cy="0"/>
          <a:chOff x="0" y="0"/>
          <a:chExt cx="0" cy="0"/>
        </a:xfrm>
      </p:grpSpPr>
      <p:sp>
        <p:nvSpPr>
          <p:cNvPr id="2" name="Google Shape;1329;p171">
            <a:extLst>
              <a:ext uri="{FF2B5EF4-FFF2-40B4-BE49-F238E27FC236}">
                <a16:creationId xmlns:a16="http://schemas.microsoft.com/office/drawing/2014/main" id="{EEF16DC9-AD26-8541-F400-5A0B4B0FF4EB}"/>
              </a:ext>
            </a:extLst>
          </p:cNvPr>
          <p:cNvSpPr/>
          <p:nvPr userDrawn="1"/>
        </p:nvSpPr>
        <p:spPr>
          <a:xfrm>
            <a:off x="167997" y="253442"/>
            <a:ext cx="14783364" cy="10184943"/>
          </a:xfrm>
          <a:prstGeom prst="rect">
            <a:avLst/>
          </a:prstGeom>
          <a:solidFill>
            <a:srgbClr val="00B0F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2183" u="none" strike="noStrike" cap="none">
              <a:solidFill>
                <a:srgbClr val="FFFFFF"/>
              </a:solidFill>
              <a:latin typeface="CORESANSG-REGULAR" panose="020B0503030302020202" pitchFamily="34" charset="77"/>
              <a:ea typeface="Arial"/>
              <a:cs typeface="Arial"/>
              <a:sym typeface="Arial"/>
            </a:endParaRPr>
          </a:p>
        </p:txBody>
      </p:sp>
      <p:sp>
        <p:nvSpPr>
          <p:cNvPr id="3" name="Marcador de Posição do Texto 19">
            <a:extLst>
              <a:ext uri="{FF2B5EF4-FFF2-40B4-BE49-F238E27FC236}">
                <a16:creationId xmlns:a16="http://schemas.microsoft.com/office/drawing/2014/main" id="{9F26BDFA-100A-C270-376A-2B5EA5A0599E}"/>
              </a:ext>
            </a:extLst>
          </p:cNvPr>
          <p:cNvSpPr>
            <a:spLocks noGrp="1"/>
          </p:cNvSpPr>
          <p:nvPr>
            <p:ph type="body" sz="quarter" idx="13" hasCustomPrompt="1"/>
          </p:nvPr>
        </p:nvSpPr>
        <p:spPr>
          <a:xfrm>
            <a:off x="1219741" y="4395524"/>
            <a:ext cx="12679873" cy="1462907"/>
          </a:xfrm>
        </p:spPr>
        <p:txBody>
          <a:bodyPr lIns="36000" tIns="36000" rIns="36000" bIns="36000">
            <a:spAutoFit/>
          </a:bodyPr>
          <a:lstStyle>
            <a:lvl1pPr marL="0" indent="0" algn="ctr">
              <a:buNone/>
              <a:defRPr sz="4989" b="1" i="0" spc="31" baseline="0">
                <a:solidFill>
                  <a:schemeClr val="bg1"/>
                </a:solidFill>
                <a:latin typeface="Tw Cen MT" panose="020B0602020104020603" pitchFamily="34" charset="77"/>
              </a:defRPr>
            </a:lvl1pPr>
            <a:lvl2pPr marL="534440" indent="0">
              <a:buNone/>
              <a:defRPr/>
            </a:lvl2pPr>
          </a:lstStyle>
          <a:p>
            <a:pPr lvl="0"/>
            <a:r>
              <a:rPr lang="pt-PT"/>
              <a:t>CLIQUE PARA EDITAR OS ESTILOS </a:t>
            </a:r>
            <a:br>
              <a:rPr lang="pt-PT"/>
            </a:br>
            <a:r>
              <a:rPr lang="pt-PT"/>
              <a:t>DO TEXTO DE MODELO GLOBAL</a:t>
            </a:r>
          </a:p>
        </p:txBody>
      </p:sp>
      <p:sp>
        <p:nvSpPr>
          <p:cNvPr id="4" name="Marcador de Posição do Texto 19">
            <a:extLst>
              <a:ext uri="{FF2B5EF4-FFF2-40B4-BE49-F238E27FC236}">
                <a16:creationId xmlns:a16="http://schemas.microsoft.com/office/drawing/2014/main" id="{DC5359F7-7518-B637-FA5A-DECFE3F84598}"/>
              </a:ext>
            </a:extLst>
          </p:cNvPr>
          <p:cNvSpPr>
            <a:spLocks noGrp="1"/>
          </p:cNvSpPr>
          <p:nvPr>
            <p:ph type="body" sz="quarter" idx="11" hasCustomPrompt="1"/>
          </p:nvPr>
        </p:nvSpPr>
        <p:spPr>
          <a:xfrm>
            <a:off x="5180222" y="6940217"/>
            <a:ext cx="4758904" cy="685607"/>
          </a:xfrm>
        </p:spPr>
        <p:txBody>
          <a:bodyPr lIns="36000" tIns="36000" rIns="36000" bIns="36000">
            <a:spAutoFit/>
          </a:bodyPr>
          <a:lstStyle>
            <a:lvl1pPr marL="0" indent="0" algn="ctr">
              <a:buNone/>
              <a:defRPr sz="2183" b="0" i="0">
                <a:solidFill>
                  <a:schemeClr val="bg1"/>
                </a:solidFill>
                <a:latin typeface="Tw Cen MT" panose="020B0602020104020603" pitchFamily="34" charset="77"/>
              </a:defRPr>
            </a:lvl1pPr>
            <a:lvl2pPr marL="534440" indent="0">
              <a:buNone/>
              <a:defRPr/>
            </a:lvl2pPr>
          </a:lstStyle>
          <a:p>
            <a:pPr lvl="0"/>
            <a:r>
              <a:rPr lang="pt-PT"/>
              <a:t>Clique para editar os estilos do texto de modelo global</a:t>
            </a:r>
          </a:p>
        </p:txBody>
      </p:sp>
      <p:grpSp>
        <p:nvGrpSpPr>
          <p:cNvPr id="6" name="object 18">
            <a:extLst>
              <a:ext uri="{FF2B5EF4-FFF2-40B4-BE49-F238E27FC236}">
                <a16:creationId xmlns:a16="http://schemas.microsoft.com/office/drawing/2014/main" id="{1F404AA2-F022-9E11-3089-BF55BDB3C955}"/>
              </a:ext>
            </a:extLst>
          </p:cNvPr>
          <p:cNvGrpSpPr/>
          <p:nvPr userDrawn="1"/>
        </p:nvGrpSpPr>
        <p:grpSpPr>
          <a:xfrm>
            <a:off x="723066" y="1091942"/>
            <a:ext cx="13710106" cy="95038"/>
            <a:chOff x="437300" y="1357439"/>
            <a:chExt cx="8291705" cy="45720"/>
          </a:xfrm>
        </p:grpSpPr>
        <p:sp>
          <p:nvSpPr>
            <p:cNvPr id="14" name="object 19">
              <a:extLst>
                <a:ext uri="{FF2B5EF4-FFF2-40B4-BE49-F238E27FC236}">
                  <a16:creationId xmlns:a16="http://schemas.microsoft.com/office/drawing/2014/main" id="{1F566247-7D39-2D6A-0A6A-D0198B7B962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2806" b="0" i="0">
                <a:latin typeface="Tw Cen MT" panose="020B0602020104020603" pitchFamily="34" charset="77"/>
              </a:endParaRPr>
            </a:p>
          </p:txBody>
        </p:sp>
        <p:sp>
          <p:nvSpPr>
            <p:cNvPr id="15" name="object 20">
              <a:extLst>
                <a:ext uri="{FF2B5EF4-FFF2-40B4-BE49-F238E27FC236}">
                  <a16:creationId xmlns:a16="http://schemas.microsoft.com/office/drawing/2014/main" id="{BDA930A5-B485-AAB8-013C-AA0C48DF8F14}"/>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2806" b="0" i="0">
                <a:latin typeface="Tw Cen MT" panose="020B0602020104020603" pitchFamily="34" charset="77"/>
              </a:endParaRPr>
            </a:p>
          </p:txBody>
        </p:sp>
      </p:grpSp>
      <p:sp>
        <p:nvSpPr>
          <p:cNvPr id="8" name="object 21">
            <a:extLst>
              <a:ext uri="{FF2B5EF4-FFF2-40B4-BE49-F238E27FC236}">
                <a16:creationId xmlns:a16="http://schemas.microsoft.com/office/drawing/2014/main" id="{A8EEC43F-FF01-D49E-6A3F-6B3EA39C6175}"/>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0" b="1" i="0" spc="0" dirty="0">
                <a:solidFill>
                  <a:schemeClr val="bg1"/>
                </a:solidFill>
                <a:latin typeface="Tw Cen MT" panose="020B0602020104020603" pitchFamily="34" charset="77"/>
                <a:cs typeface="Trebuchet MS"/>
              </a:rPr>
              <a:t>SCHOOLS2030 </a:t>
            </a:r>
            <a:r>
              <a:rPr lang="en-US" sz="1000" spc="0" dirty="0">
                <a:solidFill>
                  <a:schemeClr val="bg1"/>
                </a:solidFill>
                <a:latin typeface="Tw Cen MT" panose="020B0602020104020603" pitchFamily="34" charset="77"/>
              </a:rPr>
              <a:t>HUMAN-CENTERED DESIGN WORKBOOK </a:t>
            </a:r>
            <a:endParaRPr lang="pt-PT" sz="1000" b="0" i="0" u="none" strike="noStrike" cap="none" spc="0" dirty="0">
              <a:solidFill>
                <a:schemeClr val="bg1"/>
              </a:solidFill>
              <a:latin typeface="Tw Cen MT" panose="020B0602020104020603" pitchFamily="34" charset="77"/>
              <a:ea typeface="Proxima Nova Rg"/>
              <a:cs typeface="Proxima Nova Rg"/>
              <a:sym typeface="Proxima Nova"/>
            </a:endParaRPr>
          </a:p>
        </p:txBody>
      </p:sp>
    </p:spTree>
    <p:extLst>
      <p:ext uri="{BB962C8B-B14F-4D97-AF65-F5344CB8AC3E}">
        <p14:creationId xmlns:p14="http://schemas.microsoft.com/office/powerpoint/2010/main" val="201749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ítulo e Objeto">
    <p:spTree>
      <p:nvGrpSpPr>
        <p:cNvPr id="1" name=""/>
        <p:cNvGrpSpPr/>
        <p:nvPr/>
      </p:nvGrpSpPr>
      <p:grpSpPr>
        <a:xfrm>
          <a:off x="0" y="0"/>
          <a:ext cx="0" cy="0"/>
          <a:chOff x="0" y="0"/>
          <a:chExt cx="0" cy="0"/>
        </a:xfrm>
      </p:grpSpPr>
      <p:grpSp>
        <p:nvGrpSpPr>
          <p:cNvPr id="7" name="object 18">
            <a:extLst>
              <a:ext uri="{FF2B5EF4-FFF2-40B4-BE49-F238E27FC236}">
                <a16:creationId xmlns:a16="http://schemas.microsoft.com/office/drawing/2014/main" id="{121D3A51-785B-5C1C-829C-CCE8672F68B0}"/>
              </a:ext>
            </a:extLst>
          </p:cNvPr>
          <p:cNvGrpSpPr/>
          <p:nvPr userDrawn="1"/>
        </p:nvGrpSpPr>
        <p:grpSpPr>
          <a:xfrm>
            <a:off x="723066" y="1091942"/>
            <a:ext cx="13710106" cy="95038"/>
            <a:chOff x="437300" y="1357439"/>
            <a:chExt cx="8291705" cy="45720"/>
          </a:xfrm>
        </p:grpSpPr>
        <p:sp>
          <p:nvSpPr>
            <p:cNvPr id="8" name="object 19">
              <a:extLst>
                <a:ext uri="{FF2B5EF4-FFF2-40B4-BE49-F238E27FC236}">
                  <a16:creationId xmlns:a16="http://schemas.microsoft.com/office/drawing/2014/main" id="{DD5C3240-042E-81FB-C885-E589B1C2B443}"/>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BDAC54"/>
            </a:solidFill>
          </p:spPr>
          <p:txBody>
            <a:bodyPr wrap="square" lIns="0" tIns="0" rIns="0" bIns="0" rtlCol="0"/>
            <a:lstStyle/>
            <a:p>
              <a:endParaRPr sz="2806" b="0" i="0">
                <a:solidFill>
                  <a:srgbClr val="62B945"/>
                </a:solidFill>
                <a:latin typeface="Tw Cen MT" panose="020B0602020104020603" pitchFamily="34" charset="77"/>
              </a:endParaRPr>
            </a:p>
          </p:txBody>
        </p:sp>
        <p:sp>
          <p:nvSpPr>
            <p:cNvPr id="9" name="object 20">
              <a:extLst>
                <a:ext uri="{FF2B5EF4-FFF2-40B4-BE49-F238E27FC236}">
                  <a16:creationId xmlns:a16="http://schemas.microsoft.com/office/drawing/2014/main" id="{26357F01-E485-0E3A-4E57-05A43DA917C1}"/>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BDAC54">
                <a:alpha val="50000"/>
              </a:srgbClr>
            </a:solidFill>
          </p:spPr>
          <p:txBody>
            <a:bodyPr wrap="square" lIns="0" tIns="0" rIns="0" bIns="0" rtlCol="0"/>
            <a:lstStyle/>
            <a:p>
              <a:endParaRPr sz="2806" b="0" i="0">
                <a:latin typeface="Tw Cen MT" panose="020B0602020104020603" pitchFamily="34" charset="77"/>
              </a:endParaRPr>
            </a:p>
          </p:txBody>
        </p:sp>
      </p:grpSp>
      <p:sp>
        <p:nvSpPr>
          <p:cNvPr id="10" name="object 21">
            <a:extLst>
              <a:ext uri="{FF2B5EF4-FFF2-40B4-BE49-F238E27FC236}">
                <a16:creationId xmlns:a16="http://schemas.microsoft.com/office/drawing/2014/main" id="{FF0132BA-CA2A-1A2C-2544-161E2D34EA15}"/>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0" b="1" i="0" spc="0" dirty="0">
                <a:solidFill>
                  <a:srgbClr val="BDAC54"/>
                </a:solidFill>
                <a:latin typeface="Tw Cen MT" panose="020B0602020104020603" pitchFamily="34" charset="77"/>
                <a:cs typeface="Trebuchet MS"/>
              </a:rPr>
              <a:t>SCHOOLS2030 </a:t>
            </a:r>
            <a:r>
              <a:rPr lang="en-US" sz="1000" spc="0" dirty="0">
                <a:solidFill>
                  <a:srgbClr val="6D6E71"/>
                </a:solidFill>
                <a:latin typeface="Tw Cen MT" panose="020B0602020104020603" pitchFamily="34" charset="77"/>
              </a:rPr>
              <a:t>HUMAN-CENTERED DESIGN WORKBOOK </a:t>
            </a:r>
            <a:endParaRPr lang="pt-PT" sz="1000" b="0" i="0" u="none" strike="noStrike" cap="none" spc="0" dirty="0">
              <a:solidFill>
                <a:srgbClr val="00B0F0"/>
              </a:solidFill>
              <a:latin typeface="Tw Cen MT" panose="020B0602020104020603" pitchFamily="34" charset="77"/>
              <a:ea typeface="Proxima Nova Rg"/>
              <a:cs typeface="Proxima Nova Rg"/>
              <a:sym typeface="Proxima Nova"/>
            </a:endParaRPr>
          </a:p>
        </p:txBody>
      </p:sp>
      <p:sp>
        <p:nvSpPr>
          <p:cNvPr id="11" name="Rectangle 37">
            <a:extLst>
              <a:ext uri="{FF2B5EF4-FFF2-40B4-BE49-F238E27FC236}">
                <a16:creationId xmlns:a16="http://schemas.microsoft.com/office/drawing/2014/main" id="{D5848384-1886-C445-BAF6-819E413F8C95}"/>
              </a:ext>
            </a:extLst>
          </p:cNvPr>
          <p:cNvSpPr/>
          <p:nvPr userDrawn="1"/>
        </p:nvSpPr>
        <p:spPr>
          <a:xfrm>
            <a:off x="0" y="0"/>
            <a:ext cx="15119350" cy="450551"/>
          </a:xfrm>
          <a:prstGeom prst="rect">
            <a:avLst/>
          </a:prstGeom>
          <a:solidFill>
            <a:srgbClr val="BDAC54">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2" name="Google Shape;212;p4">
            <a:extLst>
              <a:ext uri="{FF2B5EF4-FFF2-40B4-BE49-F238E27FC236}">
                <a16:creationId xmlns:a16="http://schemas.microsoft.com/office/drawing/2014/main" id="{82BCAAD9-9E39-D240-4723-29EAFD6A0941}"/>
              </a:ext>
            </a:extLst>
          </p:cNvPr>
          <p:cNvSpPr txBox="1">
            <a:spLocks noGrp="1"/>
          </p:cNvSpPr>
          <p:nvPr userDrawn="1"/>
        </p:nvSpPr>
        <p:spPr>
          <a:xfrm>
            <a:off x="4584526" y="119684"/>
            <a:ext cx="787817"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DEFINE PHASE</a:t>
            </a:r>
          </a:p>
        </p:txBody>
      </p:sp>
      <p:sp>
        <p:nvSpPr>
          <p:cNvPr id="13" name="Google Shape;212;p4">
            <a:extLst>
              <a:ext uri="{FF2B5EF4-FFF2-40B4-BE49-F238E27FC236}">
                <a16:creationId xmlns:a16="http://schemas.microsoft.com/office/drawing/2014/main" id="{2A555E64-C293-5120-BB31-C1DABEE6DC9E}"/>
              </a:ext>
            </a:extLst>
          </p:cNvPr>
          <p:cNvSpPr txBox="1">
            <a:spLocks noGrp="1"/>
          </p:cNvSpPr>
          <p:nvPr userDrawn="1"/>
        </p:nvSpPr>
        <p:spPr>
          <a:xfrm>
            <a:off x="6454599" y="119684"/>
            <a:ext cx="99333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GENERATE PHASE</a:t>
            </a:r>
          </a:p>
        </p:txBody>
      </p:sp>
      <p:sp>
        <p:nvSpPr>
          <p:cNvPr id="14" name="Google Shape;212;p4">
            <a:extLst>
              <a:ext uri="{FF2B5EF4-FFF2-40B4-BE49-F238E27FC236}">
                <a16:creationId xmlns:a16="http://schemas.microsoft.com/office/drawing/2014/main" id="{D264C825-345E-1093-F3C7-0C49B53D21DC}"/>
              </a:ext>
            </a:extLst>
          </p:cNvPr>
          <p:cNvSpPr txBox="1">
            <a:spLocks noGrp="1"/>
          </p:cNvSpPr>
          <p:nvPr userDrawn="1"/>
        </p:nvSpPr>
        <p:spPr>
          <a:xfrm>
            <a:off x="8530188" y="119684"/>
            <a:ext cx="726650"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MAKE PHASE</a:t>
            </a:r>
          </a:p>
        </p:txBody>
      </p:sp>
      <p:sp>
        <p:nvSpPr>
          <p:cNvPr id="15" name="Google Shape;212;p4">
            <a:extLst>
              <a:ext uri="{FF2B5EF4-FFF2-40B4-BE49-F238E27FC236}">
                <a16:creationId xmlns:a16="http://schemas.microsoft.com/office/drawing/2014/main" id="{5030616B-595A-F97B-7E9F-E3B80A84CEFC}"/>
              </a:ext>
            </a:extLst>
          </p:cNvPr>
          <p:cNvSpPr txBox="1">
            <a:spLocks noGrp="1"/>
          </p:cNvSpPr>
          <p:nvPr userDrawn="1"/>
        </p:nvSpPr>
        <p:spPr>
          <a:xfrm>
            <a:off x="10339094" y="119684"/>
            <a:ext cx="663040"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TEST PHASE</a:t>
            </a:r>
          </a:p>
        </p:txBody>
      </p:sp>
      <p:sp>
        <p:nvSpPr>
          <p:cNvPr id="16" name="Google Shape;212;p4">
            <a:extLst>
              <a:ext uri="{FF2B5EF4-FFF2-40B4-BE49-F238E27FC236}">
                <a16:creationId xmlns:a16="http://schemas.microsoft.com/office/drawing/2014/main" id="{57A22463-FD3D-9BBC-7852-183A799E0738}"/>
              </a:ext>
            </a:extLst>
          </p:cNvPr>
          <p:cNvSpPr txBox="1">
            <a:spLocks noGrp="1"/>
          </p:cNvSpPr>
          <p:nvPr userDrawn="1"/>
        </p:nvSpPr>
        <p:spPr>
          <a:xfrm>
            <a:off x="12084390" y="119684"/>
            <a:ext cx="69729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PLAN PHASE</a:t>
            </a:r>
          </a:p>
        </p:txBody>
      </p:sp>
      <p:sp>
        <p:nvSpPr>
          <p:cNvPr id="17" name="Google Shape;212;p4">
            <a:extLst>
              <a:ext uri="{FF2B5EF4-FFF2-40B4-BE49-F238E27FC236}">
                <a16:creationId xmlns:a16="http://schemas.microsoft.com/office/drawing/2014/main" id="{476C3F2B-C615-EF43-3F34-2E7BE9DADC1D}"/>
              </a:ext>
            </a:extLst>
          </p:cNvPr>
          <p:cNvSpPr txBox="1">
            <a:spLocks noGrp="1"/>
          </p:cNvSpPr>
          <p:nvPr userDrawn="1"/>
        </p:nvSpPr>
        <p:spPr>
          <a:xfrm>
            <a:off x="13863935" y="119684"/>
            <a:ext cx="63123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TELL PHASE</a:t>
            </a:r>
          </a:p>
        </p:txBody>
      </p:sp>
      <p:sp>
        <p:nvSpPr>
          <p:cNvPr id="18" name="Google Shape;212;p4">
            <a:extLst>
              <a:ext uri="{FF2B5EF4-FFF2-40B4-BE49-F238E27FC236}">
                <a16:creationId xmlns:a16="http://schemas.microsoft.com/office/drawing/2014/main" id="{59DA824C-2142-F80B-EE23-0E1FD9FF4082}"/>
              </a:ext>
            </a:extLst>
          </p:cNvPr>
          <p:cNvSpPr txBox="1">
            <a:spLocks noGrp="1"/>
          </p:cNvSpPr>
          <p:nvPr userDrawn="1"/>
        </p:nvSpPr>
        <p:spPr>
          <a:xfrm>
            <a:off x="592376" y="119684"/>
            <a:ext cx="932169"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solidFill>
                <a:latin typeface="Tw Cen MT" panose="020B0602020104020603" pitchFamily="34" charset="77"/>
              </a:rPr>
              <a:t>LAUNCH PHASE</a:t>
            </a:r>
          </a:p>
        </p:txBody>
      </p:sp>
      <p:sp>
        <p:nvSpPr>
          <p:cNvPr id="19" name="Google Shape;212;p4">
            <a:extLst>
              <a:ext uri="{FF2B5EF4-FFF2-40B4-BE49-F238E27FC236}">
                <a16:creationId xmlns:a16="http://schemas.microsoft.com/office/drawing/2014/main" id="{FAE70084-0DF4-8B81-508D-CE67DCAA3904}"/>
              </a:ext>
            </a:extLst>
          </p:cNvPr>
          <p:cNvSpPr txBox="1">
            <a:spLocks noGrp="1"/>
          </p:cNvSpPr>
          <p:nvPr userDrawn="1"/>
        </p:nvSpPr>
        <p:spPr>
          <a:xfrm>
            <a:off x="2606802" y="119684"/>
            <a:ext cx="118134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1">
                <a:solidFill>
                  <a:schemeClr val="bg1"/>
                </a:solidFill>
                <a:latin typeface="Tw Cen MT" panose="020B0602020104020603" pitchFamily="34" charset="77"/>
              </a:rPr>
              <a:t>EXPLORE PHASE</a:t>
            </a:r>
          </a:p>
        </p:txBody>
      </p:sp>
      <p:sp>
        <p:nvSpPr>
          <p:cNvPr id="3" name="Rectangle 2">
            <a:extLst>
              <a:ext uri="{FF2B5EF4-FFF2-40B4-BE49-F238E27FC236}">
                <a16:creationId xmlns:a16="http://schemas.microsoft.com/office/drawing/2014/main" id="{7E927317-F9D4-D4A5-DDF6-2279E113C35D}"/>
              </a:ext>
            </a:extLst>
          </p:cNvPr>
          <p:cNvSpPr/>
          <p:nvPr userDrawn="1"/>
        </p:nvSpPr>
        <p:spPr>
          <a:xfrm>
            <a:off x="723066" y="10196535"/>
            <a:ext cx="13710106" cy="239146"/>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3">
              <a:latin typeface="Tw Cen MT" panose="020B0602020104020603" pitchFamily="34" charset="77"/>
            </a:endParaRPr>
          </a:p>
        </p:txBody>
      </p:sp>
      <p:sp>
        <p:nvSpPr>
          <p:cNvPr id="2" name="Slide Number Placeholder 5">
            <a:extLst>
              <a:ext uri="{FF2B5EF4-FFF2-40B4-BE49-F238E27FC236}">
                <a16:creationId xmlns:a16="http://schemas.microsoft.com/office/drawing/2014/main" id="{38BC86C9-B359-4686-CE22-9901ACE936F7}"/>
              </a:ext>
            </a:extLst>
          </p:cNvPr>
          <p:cNvSpPr>
            <a:spLocks noGrp="1"/>
          </p:cNvSpPr>
          <p:nvPr>
            <p:ph type="sldNum" sz="quarter" idx="4"/>
          </p:nvPr>
        </p:nvSpPr>
        <p:spPr>
          <a:xfrm>
            <a:off x="14495167" y="10033831"/>
            <a:ext cx="624183" cy="569240"/>
          </a:xfrm>
          <a:prstGeom prst="rect">
            <a:avLst/>
          </a:prstGeom>
        </p:spPr>
        <p:txBody>
          <a:bodyPr vert="horz" lIns="91440" tIns="45720" rIns="91440" bIns="45720" rtlCol="0" anchor="ctr"/>
          <a:lstStyle>
            <a:lvl1pPr algn="l">
              <a:defRPr sz="1200">
                <a:solidFill>
                  <a:schemeClr val="tx1">
                    <a:tint val="82000"/>
                  </a:schemeClr>
                </a:solidFill>
                <a:latin typeface="Tw Cen MT" panose="020B0602020104020603" pitchFamily="34" charset="77"/>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375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apositivo de Título">
    <p:spTree>
      <p:nvGrpSpPr>
        <p:cNvPr id="1" name=""/>
        <p:cNvGrpSpPr/>
        <p:nvPr/>
      </p:nvGrpSpPr>
      <p:grpSpPr>
        <a:xfrm>
          <a:off x="0" y="0"/>
          <a:ext cx="0" cy="0"/>
          <a:chOff x="0" y="0"/>
          <a:chExt cx="0" cy="0"/>
        </a:xfrm>
      </p:grpSpPr>
      <p:sp>
        <p:nvSpPr>
          <p:cNvPr id="7" name="Google Shape;1329;p171">
            <a:extLst>
              <a:ext uri="{FF2B5EF4-FFF2-40B4-BE49-F238E27FC236}">
                <a16:creationId xmlns:a16="http://schemas.microsoft.com/office/drawing/2014/main" id="{776825C7-F788-29E8-4FD3-23F38D0F5FFA}"/>
              </a:ext>
            </a:extLst>
          </p:cNvPr>
          <p:cNvSpPr/>
          <p:nvPr userDrawn="1"/>
        </p:nvSpPr>
        <p:spPr>
          <a:xfrm>
            <a:off x="167992" y="253438"/>
            <a:ext cx="14783364" cy="10184943"/>
          </a:xfrm>
          <a:prstGeom prst="rect">
            <a:avLst/>
          </a:prstGeom>
          <a:solidFill>
            <a:srgbClr val="BDAC5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2183" u="none" strike="noStrike" cap="none">
              <a:solidFill>
                <a:srgbClr val="FFFFFF"/>
              </a:solidFill>
              <a:latin typeface="CORESANSG-REGULAR" panose="020B0503030302020202" pitchFamily="34" charset="77"/>
              <a:ea typeface="Arial"/>
              <a:cs typeface="Arial"/>
              <a:sym typeface="Arial"/>
            </a:endParaRPr>
          </a:p>
        </p:txBody>
      </p:sp>
      <p:sp>
        <p:nvSpPr>
          <p:cNvPr id="8" name="Marcador de Posição do Texto 19">
            <a:extLst>
              <a:ext uri="{FF2B5EF4-FFF2-40B4-BE49-F238E27FC236}">
                <a16:creationId xmlns:a16="http://schemas.microsoft.com/office/drawing/2014/main" id="{5BA4B35B-1D02-27DE-02C4-71BA0EA66E55}"/>
              </a:ext>
            </a:extLst>
          </p:cNvPr>
          <p:cNvSpPr>
            <a:spLocks noGrp="1"/>
          </p:cNvSpPr>
          <p:nvPr>
            <p:ph type="body" sz="quarter" idx="13" hasCustomPrompt="1"/>
          </p:nvPr>
        </p:nvSpPr>
        <p:spPr>
          <a:xfrm>
            <a:off x="1219741" y="4395524"/>
            <a:ext cx="12679873" cy="1462907"/>
          </a:xfrm>
        </p:spPr>
        <p:txBody>
          <a:bodyPr lIns="36000" tIns="36000" rIns="36000" bIns="36000">
            <a:spAutoFit/>
          </a:bodyPr>
          <a:lstStyle>
            <a:lvl1pPr marL="0" indent="0" algn="ctr">
              <a:buNone/>
              <a:defRPr sz="4989" b="1" i="0" spc="31" baseline="0">
                <a:solidFill>
                  <a:schemeClr val="bg1"/>
                </a:solidFill>
                <a:latin typeface="Tw Cen MT" panose="020B0602020104020603" pitchFamily="34" charset="77"/>
              </a:defRPr>
            </a:lvl1pPr>
            <a:lvl2pPr marL="534440" indent="0">
              <a:buNone/>
              <a:defRPr/>
            </a:lvl2pPr>
          </a:lstStyle>
          <a:p>
            <a:pPr lvl="0"/>
            <a:r>
              <a:rPr lang="pt-PT"/>
              <a:t>CLIQUE PARA EDITAR OS ESTILOS </a:t>
            </a:r>
            <a:br>
              <a:rPr lang="pt-PT"/>
            </a:br>
            <a:r>
              <a:rPr lang="pt-PT"/>
              <a:t>DO TEXTO DE MODELO GLOBAL</a:t>
            </a:r>
          </a:p>
        </p:txBody>
      </p:sp>
      <p:sp>
        <p:nvSpPr>
          <p:cNvPr id="9" name="Marcador de Posição do Texto 19">
            <a:extLst>
              <a:ext uri="{FF2B5EF4-FFF2-40B4-BE49-F238E27FC236}">
                <a16:creationId xmlns:a16="http://schemas.microsoft.com/office/drawing/2014/main" id="{8266FC9B-F701-A18B-87A4-5A3446276D8D}"/>
              </a:ext>
            </a:extLst>
          </p:cNvPr>
          <p:cNvSpPr>
            <a:spLocks noGrp="1"/>
          </p:cNvSpPr>
          <p:nvPr>
            <p:ph type="body" sz="quarter" idx="11" hasCustomPrompt="1"/>
          </p:nvPr>
        </p:nvSpPr>
        <p:spPr>
          <a:xfrm>
            <a:off x="5180222" y="6940217"/>
            <a:ext cx="4758904" cy="685607"/>
          </a:xfrm>
        </p:spPr>
        <p:txBody>
          <a:bodyPr lIns="36000" tIns="36000" rIns="36000" bIns="36000">
            <a:spAutoFit/>
          </a:bodyPr>
          <a:lstStyle>
            <a:lvl1pPr marL="0" indent="0" algn="ctr">
              <a:buNone/>
              <a:defRPr sz="2183" b="0" i="0">
                <a:solidFill>
                  <a:schemeClr val="bg1"/>
                </a:solidFill>
                <a:latin typeface="Tw Cen MT" panose="020B0602020104020603" pitchFamily="34" charset="77"/>
              </a:defRPr>
            </a:lvl1pPr>
            <a:lvl2pPr marL="534440" indent="0">
              <a:buNone/>
              <a:defRPr/>
            </a:lvl2pPr>
          </a:lstStyle>
          <a:p>
            <a:pPr lvl="0"/>
            <a:r>
              <a:rPr lang="pt-PT"/>
              <a:t>Clique para editar os estilos do texto de modelo global</a:t>
            </a:r>
          </a:p>
        </p:txBody>
      </p:sp>
      <p:grpSp>
        <p:nvGrpSpPr>
          <p:cNvPr id="10" name="object 18">
            <a:extLst>
              <a:ext uri="{FF2B5EF4-FFF2-40B4-BE49-F238E27FC236}">
                <a16:creationId xmlns:a16="http://schemas.microsoft.com/office/drawing/2014/main" id="{8DEE0B24-B330-3025-994A-F87213AE32C8}"/>
              </a:ext>
            </a:extLst>
          </p:cNvPr>
          <p:cNvGrpSpPr/>
          <p:nvPr userDrawn="1"/>
        </p:nvGrpSpPr>
        <p:grpSpPr>
          <a:xfrm>
            <a:off x="723066" y="1091942"/>
            <a:ext cx="13710106" cy="95038"/>
            <a:chOff x="437300" y="1357439"/>
            <a:chExt cx="8291705" cy="45720"/>
          </a:xfrm>
        </p:grpSpPr>
        <p:sp>
          <p:nvSpPr>
            <p:cNvPr id="11" name="object 19">
              <a:extLst>
                <a:ext uri="{FF2B5EF4-FFF2-40B4-BE49-F238E27FC236}">
                  <a16:creationId xmlns:a16="http://schemas.microsoft.com/office/drawing/2014/main" id="{5F623F68-8836-7A84-3B1D-701A59BF535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2806" b="0" i="0">
                <a:latin typeface="Tw Cen MT" panose="020B0602020104020603" pitchFamily="34" charset="77"/>
              </a:endParaRPr>
            </a:p>
          </p:txBody>
        </p:sp>
        <p:sp>
          <p:nvSpPr>
            <p:cNvPr id="12" name="object 20">
              <a:extLst>
                <a:ext uri="{FF2B5EF4-FFF2-40B4-BE49-F238E27FC236}">
                  <a16:creationId xmlns:a16="http://schemas.microsoft.com/office/drawing/2014/main" id="{50A43251-6A94-CF0E-95C1-C4993ECEA60F}"/>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2806" b="0" i="0">
                <a:latin typeface="Tw Cen MT" panose="020B0602020104020603" pitchFamily="34" charset="77"/>
              </a:endParaRPr>
            </a:p>
          </p:txBody>
        </p:sp>
      </p:grpSp>
      <p:sp>
        <p:nvSpPr>
          <p:cNvPr id="3" name="object 21">
            <a:extLst>
              <a:ext uri="{FF2B5EF4-FFF2-40B4-BE49-F238E27FC236}">
                <a16:creationId xmlns:a16="http://schemas.microsoft.com/office/drawing/2014/main" id="{FF820808-8C5E-AADF-53B4-64E386F92C62}"/>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0" b="1" i="0" spc="0" dirty="0">
                <a:solidFill>
                  <a:schemeClr val="bg1"/>
                </a:solidFill>
                <a:latin typeface="Tw Cen MT" panose="020B0602020104020603" pitchFamily="34" charset="77"/>
                <a:cs typeface="Trebuchet MS"/>
              </a:rPr>
              <a:t>SCHOOLS2030 </a:t>
            </a:r>
            <a:r>
              <a:rPr lang="en-US" sz="1000" spc="0" dirty="0">
                <a:solidFill>
                  <a:schemeClr val="bg1"/>
                </a:solidFill>
                <a:latin typeface="Tw Cen MT" panose="020B0602020104020603" pitchFamily="34" charset="77"/>
              </a:rPr>
              <a:t>HUMAN-CENTERED DESIGN WORKBOOK </a:t>
            </a:r>
            <a:endParaRPr lang="pt-PT" sz="1000" b="0" i="0" u="none" strike="noStrike" cap="none" spc="0" dirty="0">
              <a:solidFill>
                <a:schemeClr val="bg1"/>
              </a:solidFill>
              <a:latin typeface="Tw Cen MT" panose="020B0602020104020603" pitchFamily="34" charset="77"/>
              <a:ea typeface="Proxima Nova Rg"/>
              <a:cs typeface="Proxima Nova Rg"/>
              <a:sym typeface="Proxima Nova"/>
            </a:endParaRPr>
          </a:p>
        </p:txBody>
      </p:sp>
    </p:spTree>
    <p:extLst>
      <p:ext uri="{BB962C8B-B14F-4D97-AF65-F5344CB8AC3E}">
        <p14:creationId xmlns:p14="http://schemas.microsoft.com/office/powerpoint/2010/main" val="309410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ítulo e Objeto">
    <p:spTree>
      <p:nvGrpSpPr>
        <p:cNvPr id="1" name=""/>
        <p:cNvGrpSpPr/>
        <p:nvPr/>
      </p:nvGrpSpPr>
      <p:grpSpPr>
        <a:xfrm>
          <a:off x="0" y="0"/>
          <a:ext cx="0" cy="0"/>
          <a:chOff x="0" y="0"/>
          <a:chExt cx="0" cy="0"/>
        </a:xfrm>
      </p:grpSpPr>
      <p:grpSp>
        <p:nvGrpSpPr>
          <p:cNvPr id="7" name="object 18">
            <a:extLst>
              <a:ext uri="{FF2B5EF4-FFF2-40B4-BE49-F238E27FC236}">
                <a16:creationId xmlns:a16="http://schemas.microsoft.com/office/drawing/2014/main" id="{074083A2-6AC5-61B7-8E83-D7B847BB6585}"/>
              </a:ext>
            </a:extLst>
          </p:cNvPr>
          <p:cNvGrpSpPr/>
          <p:nvPr userDrawn="1"/>
        </p:nvGrpSpPr>
        <p:grpSpPr>
          <a:xfrm>
            <a:off x="723066" y="1091942"/>
            <a:ext cx="13710106" cy="95038"/>
            <a:chOff x="437300" y="1357439"/>
            <a:chExt cx="8291705" cy="45720"/>
          </a:xfrm>
        </p:grpSpPr>
        <p:sp>
          <p:nvSpPr>
            <p:cNvPr id="8" name="object 19">
              <a:extLst>
                <a:ext uri="{FF2B5EF4-FFF2-40B4-BE49-F238E27FC236}">
                  <a16:creationId xmlns:a16="http://schemas.microsoft.com/office/drawing/2014/main" id="{76B2C9F6-9238-7ECB-A3E4-F468C8948741}"/>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FDC300"/>
            </a:solidFill>
          </p:spPr>
          <p:txBody>
            <a:bodyPr wrap="square" lIns="0" tIns="0" rIns="0" bIns="0" rtlCol="0"/>
            <a:lstStyle/>
            <a:p>
              <a:endParaRPr sz="2806" b="0" i="0">
                <a:solidFill>
                  <a:srgbClr val="62B945"/>
                </a:solidFill>
                <a:latin typeface="Tw Cen MT" panose="020B0602020104020603" pitchFamily="34" charset="77"/>
              </a:endParaRPr>
            </a:p>
          </p:txBody>
        </p:sp>
        <p:sp>
          <p:nvSpPr>
            <p:cNvPr id="9" name="object 20">
              <a:extLst>
                <a:ext uri="{FF2B5EF4-FFF2-40B4-BE49-F238E27FC236}">
                  <a16:creationId xmlns:a16="http://schemas.microsoft.com/office/drawing/2014/main" id="{DDA9040A-3AF4-5976-AE6D-848B11D75918}"/>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FDC300">
                <a:alpha val="50000"/>
              </a:srgbClr>
            </a:solidFill>
          </p:spPr>
          <p:txBody>
            <a:bodyPr wrap="square" lIns="0" tIns="0" rIns="0" bIns="0" rtlCol="0"/>
            <a:lstStyle/>
            <a:p>
              <a:endParaRPr sz="2806" b="0" i="0">
                <a:latin typeface="Tw Cen MT" panose="020B0602020104020603" pitchFamily="34" charset="77"/>
              </a:endParaRPr>
            </a:p>
          </p:txBody>
        </p:sp>
      </p:grpSp>
      <p:sp>
        <p:nvSpPr>
          <p:cNvPr id="10" name="object 21">
            <a:extLst>
              <a:ext uri="{FF2B5EF4-FFF2-40B4-BE49-F238E27FC236}">
                <a16:creationId xmlns:a16="http://schemas.microsoft.com/office/drawing/2014/main" id="{0D4F1379-F344-351B-A67A-CC9A8EC0E1EC}"/>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0" b="1" i="0" spc="0" dirty="0">
                <a:solidFill>
                  <a:srgbClr val="FDC300"/>
                </a:solidFill>
                <a:latin typeface="Tw Cen MT" panose="020B0602020104020603" pitchFamily="34" charset="77"/>
                <a:cs typeface="Trebuchet MS"/>
              </a:rPr>
              <a:t>SCHOOLS2030 </a:t>
            </a:r>
            <a:r>
              <a:rPr lang="en-US" sz="1000" spc="0" dirty="0">
                <a:solidFill>
                  <a:srgbClr val="6D6E71"/>
                </a:solidFill>
                <a:latin typeface="Tw Cen MT" panose="020B0602020104020603" pitchFamily="34" charset="77"/>
              </a:rPr>
              <a:t>HUMAN-CENTERED DESIGN WORKBOOK </a:t>
            </a:r>
            <a:endParaRPr lang="pt-PT" sz="1000" b="0" i="0" u="none" strike="noStrike" cap="none" spc="0" dirty="0">
              <a:solidFill>
                <a:srgbClr val="00B0F0"/>
              </a:solidFill>
              <a:latin typeface="Tw Cen MT" panose="020B0602020104020603" pitchFamily="34" charset="77"/>
              <a:ea typeface="Proxima Nova Rg"/>
              <a:cs typeface="Proxima Nova Rg"/>
              <a:sym typeface="Proxima Nova"/>
            </a:endParaRPr>
          </a:p>
        </p:txBody>
      </p:sp>
      <p:sp>
        <p:nvSpPr>
          <p:cNvPr id="11" name="Rectangle 37">
            <a:extLst>
              <a:ext uri="{FF2B5EF4-FFF2-40B4-BE49-F238E27FC236}">
                <a16:creationId xmlns:a16="http://schemas.microsoft.com/office/drawing/2014/main" id="{AB9F3605-9A91-6274-3125-AFB72D87EE24}"/>
              </a:ext>
            </a:extLst>
          </p:cNvPr>
          <p:cNvSpPr/>
          <p:nvPr userDrawn="1"/>
        </p:nvSpPr>
        <p:spPr>
          <a:xfrm>
            <a:off x="0" y="0"/>
            <a:ext cx="15119350" cy="450551"/>
          </a:xfrm>
          <a:prstGeom prst="rect">
            <a:avLst/>
          </a:prstGeom>
          <a:solidFill>
            <a:srgbClr val="FDB91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2" name="Google Shape;212;p4">
            <a:extLst>
              <a:ext uri="{FF2B5EF4-FFF2-40B4-BE49-F238E27FC236}">
                <a16:creationId xmlns:a16="http://schemas.microsoft.com/office/drawing/2014/main" id="{9F5BE31E-5780-B12A-A865-2C116A6ED61D}"/>
              </a:ext>
            </a:extLst>
          </p:cNvPr>
          <p:cNvSpPr txBox="1">
            <a:spLocks noGrp="1"/>
          </p:cNvSpPr>
          <p:nvPr userDrawn="1"/>
        </p:nvSpPr>
        <p:spPr>
          <a:xfrm>
            <a:off x="4584527" y="119684"/>
            <a:ext cx="99333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1">
                <a:solidFill>
                  <a:schemeClr val="bg1"/>
                </a:solidFill>
                <a:latin typeface="Tw Cen MT" panose="020B0602020104020603" pitchFamily="34" charset="77"/>
              </a:rPr>
              <a:t>DEFINE PHASE</a:t>
            </a:r>
          </a:p>
        </p:txBody>
      </p:sp>
      <p:sp>
        <p:nvSpPr>
          <p:cNvPr id="13" name="Google Shape;212;p4">
            <a:extLst>
              <a:ext uri="{FF2B5EF4-FFF2-40B4-BE49-F238E27FC236}">
                <a16:creationId xmlns:a16="http://schemas.microsoft.com/office/drawing/2014/main" id="{8F6E7DF2-F48B-E412-2CB3-6E269F886247}"/>
              </a:ext>
            </a:extLst>
          </p:cNvPr>
          <p:cNvSpPr txBox="1">
            <a:spLocks noGrp="1"/>
          </p:cNvSpPr>
          <p:nvPr userDrawn="1"/>
        </p:nvSpPr>
        <p:spPr>
          <a:xfrm>
            <a:off x="6454599" y="119684"/>
            <a:ext cx="99333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GENERATE PHASE</a:t>
            </a:r>
          </a:p>
        </p:txBody>
      </p:sp>
      <p:sp>
        <p:nvSpPr>
          <p:cNvPr id="14" name="Google Shape;212;p4">
            <a:extLst>
              <a:ext uri="{FF2B5EF4-FFF2-40B4-BE49-F238E27FC236}">
                <a16:creationId xmlns:a16="http://schemas.microsoft.com/office/drawing/2014/main" id="{ADEE3EE8-8E66-A998-65AA-94EAF6E5A4D0}"/>
              </a:ext>
            </a:extLst>
          </p:cNvPr>
          <p:cNvSpPr txBox="1">
            <a:spLocks noGrp="1"/>
          </p:cNvSpPr>
          <p:nvPr userDrawn="1"/>
        </p:nvSpPr>
        <p:spPr>
          <a:xfrm>
            <a:off x="8530188" y="119684"/>
            <a:ext cx="726650"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MAKE PHASE</a:t>
            </a:r>
          </a:p>
        </p:txBody>
      </p:sp>
      <p:sp>
        <p:nvSpPr>
          <p:cNvPr id="15" name="Google Shape;212;p4">
            <a:extLst>
              <a:ext uri="{FF2B5EF4-FFF2-40B4-BE49-F238E27FC236}">
                <a16:creationId xmlns:a16="http://schemas.microsoft.com/office/drawing/2014/main" id="{8B007A54-944B-CE28-8741-5D4E26192FA9}"/>
              </a:ext>
            </a:extLst>
          </p:cNvPr>
          <p:cNvSpPr txBox="1">
            <a:spLocks noGrp="1"/>
          </p:cNvSpPr>
          <p:nvPr userDrawn="1"/>
        </p:nvSpPr>
        <p:spPr>
          <a:xfrm>
            <a:off x="10339094" y="119684"/>
            <a:ext cx="663040"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TEST PHASE</a:t>
            </a:r>
          </a:p>
        </p:txBody>
      </p:sp>
      <p:sp>
        <p:nvSpPr>
          <p:cNvPr id="16" name="Google Shape;212;p4">
            <a:extLst>
              <a:ext uri="{FF2B5EF4-FFF2-40B4-BE49-F238E27FC236}">
                <a16:creationId xmlns:a16="http://schemas.microsoft.com/office/drawing/2014/main" id="{F2EFE009-85A3-BA08-4131-EF3EBCE51BBC}"/>
              </a:ext>
            </a:extLst>
          </p:cNvPr>
          <p:cNvSpPr txBox="1">
            <a:spLocks noGrp="1"/>
          </p:cNvSpPr>
          <p:nvPr userDrawn="1"/>
        </p:nvSpPr>
        <p:spPr>
          <a:xfrm>
            <a:off x="12084390" y="119684"/>
            <a:ext cx="69729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PLAN PHASE</a:t>
            </a:r>
          </a:p>
        </p:txBody>
      </p:sp>
      <p:sp>
        <p:nvSpPr>
          <p:cNvPr id="17" name="Google Shape;212;p4">
            <a:extLst>
              <a:ext uri="{FF2B5EF4-FFF2-40B4-BE49-F238E27FC236}">
                <a16:creationId xmlns:a16="http://schemas.microsoft.com/office/drawing/2014/main" id="{80003A40-5B4A-09DB-EFFC-8254791AAAB9}"/>
              </a:ext>
            </a:extLst>
          </p:cNvPr>
          <p:cNvSpPr txBox="1">
            <a:spLocks noGrp="1"/>
          </p:cNvSpPr>
          <p:nvPr userDrawn="1"/>
        </p:nvSpPr>
        <p:spPr>
          <a:xfrm>
            <a:off x="13863935" y="119684"/>
            <a:ext cx="63123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TELL PHASE</a:t>
            </a:r>
          </a:p>
        </p:txBody>
      </p:sp>
      <p:sp>
        <p:nvSpPr>
          <p:cNvPr id="18" name="Google Shape;212;p4">
            <a:extLst>
              <a:ext uri="{FF2B5EF4-FFF2-40B4-BE49-F238E27FC236}">
                <a16:creationId xmlns:a16="http://schemas.microsoft.com/office/drawing/2014/main" id="{B6954F43-0DAC-51C0-7DE4-8422B5003F9A}"/>
              </a:ext>
            </a:extLst>
          </p:cNvPr>
          <p:cNvSpPr txBox="1">
            <a:spLocks noGrp="1"/>
          </p:cNvSpPr>
          <p:nvPr userDrawn="1"/>
        </p:nvSpPr>
        <p:spPr>
          <a:xfrm>
            <a:off x="592376" y="119684"/>
            <a:ext cx="932169"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LAUNCH PHASE</a:t>
            </a:r>
          </a:p>
        </p:txBody>
      </p:sp>
      <p:sp>
        <p:nvSpPr>
          <p:cNvPr id="19" name="Google Shape;212;p4">
            <a:extLst>
              <a:ext uri="{FF2B5EF4-FFF2-40B4-BE49-F238E27FC236}">
                <a16:creationId xmlns:a16="http://schemas.microsoft.com/office/drawing/2014/main" id="{FCE2542E-54A0-D6D0-D95C-5BCB9CE59162}"/>
              </a:ext>
            </a:extLst>
          </p:cNvPr>
          <p:cNvSpPr txBox="1">
            <a:spLocks noGrp="1"/>
          </p:cNvSpPr>
          <p:nvPr userDrawn="1"/>
        </p:nvSpPr>
        <p:spPr>
          <a:xfrm>
            <a:off x="2606802" y="119686"/>
            <a:ext cx="118134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EXPLORE PHASE</a:t>
            </a:r>
          </a:p>
        </p:txBody>
      </p:sp>
      <p:sp>
        <p:nvSpPr>
          <p:cNvPr id="3" name="Rectangle 2">
            <a:extLst>
              <a:ext uri="{FF2B5EF4-FFF2-40B4-BE49-F238E27FC236}">
                <a16:creationId xmlns:a16="http://schemas.microsoft.com/office/drawing/2014/main" id="{DF1F45F5-E0C3-27BD-809B-7BED96641161}"/>
              </a:ext>
            </a:extLst>
          </p:cNvPr>
          <p:cNvSpPr/>
          <p:nvPr userDrawn="1"/>
        </p:nvSpPr>
        <p:spPr>
          <a:xfrm>
            <a:off x="723066" y="10201221"/>
            <a:ext cx="13710106" cy="234460"/>
          </a:xfrm>
          <a:prstGeom prst="rect">
            <a:avLst/>
          </a:prstGeom>
          <a:solidFill>
            <a:srgbClr val="FFC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3">
              <a:latin typeface="Tw Cen MT" panose="020B0602020104020603" pitchFamily="34" charset="77"/>
            </a:endParaRPr>
          </a:p>
        </p:txBody>
      </p:sp>
      <p:sp>
        <p:nvSpPr>
          <p:cNvPr id="2" name="Slide Number Placeholder 5">
            <a:extLst>
              <a:ext uri="{FF2B5EF4-FFF2-40B4-BE49-F238E27FC236}">
                <a16:creationId xmlns:a16="http://schemas.microsoft.com/office/drawing/2014/main" id="{A9A8FB5E-CBBF-4A36-70B5-5A8043A91E2E}"/>
              </a:ext>
            </a:extLst>
          </p:cNvPr>
          <p:cNvSpPr>
            <a:spLocks noGrp="1"/>
          </p:cNvSpPr>
          <p:nvPr>
            <p:ph type="sldNum" sz="quarter" idx="4"/>
          </p:nvPr>
        </p:nvSpPr>
        <p:spPr>
          <a:xfrm>
            <a:off x="14495167" y="10033831"/>
            <a:ext cx="624183" cy="569240"/>
          </a:xfrm>
          <a:prstGeom prst="rect">
            <a:avLst/>
          </a:prstGeom>
        </p:spPr>
        <p:txBody>
          <a:bodyPr vert="horz" lIns="91440" tIns="45720" rIns="91440" bIns="45720" rtlCol="0" anchor="ctr"/>
          <a:lstStyle>
            <a:lvl1pPr algn="l">
              <a:defRPr sz="1200">
                <a:solidFill>
                  <a:schemeClr val="tx1">
                    <a:tint val="82000"/>
                  </a:schemeClr>
                </a:solidFill>
                <a:latin typeface="Tw Cen MT" panose="020B0602020104020603" pitchFamily="34" charset="77"/>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9814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o de Título">
    <p:spTree>
      <p:nvGrpSpPr>
        <p:cNvPr id="1" name=""/>
        <p:cNvGrpSpPr/>
        <p:nvPr/>
      </p:nvGrpSpPr>
      <p:grpSpPr>
        <a:xfrm>
          <a:off x="0" y="0"/>
          <a:ext cx="0" cy="0"/>
          <a:chOff x="0" y="0"/>
          <a:chExt cx="0" cy="0"/>
        </a:xfrm>
      </p:grpSpPr>
      <p:sp>
        <p:nvSpPr>
          <p:cNvPr id="7" name="Google Shape;1329;p171">
            <a:extLst>
              <a:ext uri="{FF2B5EF4-FFF2-40B4-BE49-F238E27FC236}">
                <a16:creationId xmlns:a16="http://schemas.microsoft.com/office/drawing/2014/main" id="{BE76E13D-42A7-44FA-E30B-2AE7CF7AC1D1}"/>
              </a:ext>
            </a:extLst>
          </p:cNvPr>
          <p:cNvSpPr/>
          <p:nvPr userDrawn="1"/>
        </p:nvSpPr>
        <p:spPr>
          <a:xfrm>
            <a:off x="167992" y="253438"/>
            <a:ext cx="14783364" cy="10184943"/>
          </a:xfrm>
          <a:prstGeom prst="rect">
            <a:avLst/>
          </a:prstGeom>
          <a:solidFill>
            <a:srgbClr val="FDC3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2183" u="none" strike="noStrike" cap="none">
              <a:solidFill>
                <a:srgbClr val="FFFFFF"/>
              </a:solidFill>
              <a:latin typeface="CORESANSG-REGULAR" panose="020B0503030302020202" pitchFamily="34" charset="77"/>
              <a:ea typeface="Arial"/>
              <a:cs typeface="Arial"/>
              <a:sym typeface="Arial"/>
            </a:endParaRPr>
          </a:p>
        </p:txBody>
      </p:sp>
      <p:sp>
        <p:nvSpPr>
          <p:cNvPr id="8" name="Marcador de Posição do Texto 19">
            <a:extLst>
              <a:ext uri="{FF2B5EF4-FFF2-40B4-BE49-F238E27FC236}">
                <a16:creationId xmlns:a16="http://schemas.microsoft.com/office/drawing/2014/main" id="{22B61FEF-CF32-2129-43F0-CCE97B244201}"/>
              </a:ext>
            </a:extLst>
          </p:cNvPr>
          <p:cNvSpPr>
            <a:spLocks noGrp="1"/>
          </p:cNvSpPr>
          <p:nvPr>
            <p:ph type="body" sz="quarter" idx="13" hasCustomPrompt="1"/>
          </p:nvPr>
        </p:nvSpPr>
        <p:spPr>
          <a:xfrm>
            <a:off x="1219741" y="4395524"/>
            <a:ext cx="12679873" cy="1462907"/>
          </a:xfrm>
          <a:prstGeom prst="rect">
            <a:avLst/>
          </a:prstGeom>
        </p:spPr>
        <p:txBody>
          <a:bodyPr lIns="36000" tIns="36000" rIns="36000" bIns="36000">
            <a:spAutoFit/>
          </a:bodyPr>
          <a:lstStyle>
            <a:lvl1pPr marL="0" indent="0" algn="ctr">
              <a:buNone/>
              <a:defRPr sz="4989" b="1" i="0" spc="31" baseline="0">
                <a:solidFill>
                  <a:schemeClr val="bg1"/>
                </a:solidFill>
                <a:latin typeface="Tw Cen MT" panose="020B0602020104020603" pitchFamily="34" charset="77"/>
              </a:defRPr>
            </a:lvl1pPr>
            <a:lvl2pPr marL="534440" indent="0">
              <a:buNone/>
              <a:defRPr/>
            </a:lvl2pPr>
          </a:lstStyle>
          <a:p>
            <a:pPr lvl="0"/>
            <a:r>
              <a:rPr lang="pt-PT" dirty="0"/>
              <a:t>CLIQUE PARA EDITAR OS ESTILOS </a:t>
            </a:r>
            <a:br>
              <a:rPr lang="pt-PT" dirty="0"/>
            </a:br>
            <a:r>
              <a:rPr lang="pt-PT" dirty="0"/>
              <a:t>DO TEXTO DE MODELO GLOBAL</a:t>
            </a:r>
          </a:p>
        </p:txBody>
      </p:sp>
      <p:sp>
        <p:nvSpPr>
          <p:cNvPr id="9" name="Marcador de Posição do Texto 19">
            <a:extLst>
              <a:ext uri="{FF2B5EF4-FFF2-40B4-BE49-F238E27FC236}">
                <a16:creationId xmlns:a16="http://schemas.microsoft.com/office/drawing/2014/main" id="{900580E8-B998-AF94-F5AE-DEFFFE04BC7C}"/>
              </a:ext>
            </a:extLst>
          </p:cNvPr>
          <p:cNvSpPr>
            <a:spLocks noGrp="1"/>
          </p:cNvSpPr>
          <p:nvPr>
            <p:ph type="body" sz="quarter" idx="11" hasCustomPrompt="1"/>
          </p:nvPr>
        </p:nvSpPr>
        <p:spPr>
          <a:xfrm>
            <a:off x="5180222" y="6940217"/>
            <a:ext cx="4758904" cy="685607"/>
          </a:xfrm>
          <a:prstGeom prst="rect">
            <a:avLst/>
          </a:prstGeom>
        </p:spPr>
        <p:txBody>
          <a:bodyPr lIns="36000" tIns="36000" rIns="36000" bIns="36000">
            <a:spAutoFit/>
          </a:bodyPr>
          <a:lstStyle>
            <a:lvl1pPr marL="0" indent="0" algn="ctr">
              <a:buNone/>
              <a:defRPr sz="2183" b="0" i="0">
                <a:solidFill>
                  <a:schemeClr val="bg1"/>
                </a:solidFill>
                <a:latin typeface="Tw Cen MT" panose="020B0602020104020603" pitchFamily="34" charset="77"/>
              </a:defRPr>
            </a:lvl1pPr>
            <a:lvl2pPr marL="534440" indent="0">
              <a:buNone/>
              <a:defRPr/>
            </a:lvl2pPr>
          </a:lstStyle>
          <a:p>
            <a:pPr lvl="0"/>
            <a:r>
              <a:rPr lang="pt-PT"/>
              <a:t>Clique para editar os estilos do texto de modelo global</a:t>
            </a:r>
          </a:p>
        </p:txBody>
      </p:sp>
      <p:grpSp>
        <p:nvGrpSpPr>
          <p:cNvPr id="10" name="object 18">
            <a:extLst>
              <a:ext uri="{FF2B5EF4-FFF2-40B4-BE49-F238E27FC236}">
                <a16:creationId xmlns:a16="http://schemas.microsoft.com/office/drawing/2014/main" id="{6733F804-1D05-36AE-5F71-740DAA24F38A}"/>
              </a:ext>
            </a:extLst>
          </p:cNvPr>
          <p:cNvGrpSpPr/>
          <p:nvPr userDrawn="1"/>
        </p:nvGrpSpPr>
        <p:grpSpPr>
          <a:xfrm>
            <a:off x="723066" y="1091942"/>
            <a:ext cx="13710106" cy="95038"/>
            <a:chOff x="437300" y="1357439"/>
            <a:chExt cx="8291705" cy="45720"/>
          </a:xfrm>
        </p:grpSpPr>
        <p:sp>
          <p:nvSpPr>
            <p:cNvPr id="11" name="object 19">
              <a:extLst>
                <a:ext uri="{FF2B5EF4-FFF2-40B4-BE49-F238E27FC236}">
                  <a16:creationId xmlns:a16="http://schemas.microsoft.com/office/drawing/2014/main" id="{CAF440C3-728B-0253-E20F-0B6125A84945}"/>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2806" b="0" i="0">
                <a:latin typeface="Tw Cen MT" panose="020B0602020104020603" pitchFamily="34" charset="77"/>
              </a:endParaRPr>
            </a:p>
          </p:txBody>
        </p:sp>
        <p:sp>
          <p:nvSpPr>
            <p:cNvPr id="12" name="object 20">
              <a:extLst>
                <a:ext uri="{FF2B5EF4-FFF2-40B4-BE49-F238E27FC236}">
                  <a16:creationId xmlns:a16="http://schemas.microsoft.com/office/drawing/2014/main" id="{F3F5FBD8-1C45-E69E-D80C-DB3CF93EC07C}"/>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2806" b="0" i="0">
                <a:latin typeface="Tw Cen MT" panose="020B0602020104020603" pitchFamily="34" charset="77"/>
              </a:endParaRPr>
            </a:p>
          </p:txBody>
        </p:sp>
      </p:grpSp>
      <p:sp>
        <p:nvSpPr>
          <p:cNvPr id="4" name="object 21">
            <a:extLst>
              <a:ext uri="{FF2B5EF4-FFF2-40B4-BE49-F238E27FC236}">
                <a16:creationId xmlns:a16="http://schemas.microsoft.com/office/drawing/2014/main" id="{DA125327-628F-E36D-118B-2B66042C8375}"/>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0" b="1" i="0" spc="0" dirty="0">
                <a:solidFill>
                  <a:schemeClr val="bg1"/>
                </a:solidFill>
                <a:latin typeface="Tw Cen MT" panose="020B0602020104020603" pitchFamily="34" charset="77"/>
                <a:cs typeface="Trebuchet MS"/>
              </a:rPr>
              <a:t>SCHOOLS2030 </a:t>
            </a:r>
            <a:r>
              <a:rPr lang="en-US" sz="1000" spc="0" dirty="0">
                <a:solidFill>
                  <a:schemeClr val="bg1"/>
                </a:solidFill>
                <a:latin typeface="Tw Cen MT" panose="020B0602020104020603" pitchFamily="34" charset="77"/>
              </a:rPr>
              <a:t>HUMAN-CENTERED DESIGN WORKBOOK </a:t>
            </a:r>
            <a:endParaRPr lang="pt-PT" sz="1000" b="0" i="0" u="none" strike="noStrike" cap="none" spc="0" dirty="0">
              <a:solidFill>
                <a:schemeClr val="bg1"/>
              </a:solidFill>
              <a:latin typeface="Tw Cen MT" panose="020B0602020104020603" pitchFamily="34" charset="77"/>
              <a:ea typeface="Proxima Nova Rg"/>
              <a:cs typeface="Proxima Nova Rg"/>
              <a:sym typeface="Proxima Nova"/>
            </a:endParaRPr>
          </a:p>
        </p:txBody>
      </p:sp>
    </p:spTree>
    <p:extLst>
      <p:ext uri="{BB962C8B-B14F-4D97-AF65-F5344CB8AC3E}">
        <p14:creationId xmlns:p14="http://schemas.microsoft.com/office/powerpoint/2010/main" val="331899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e Objeto">
    <p:spTree>
      <p:nvGrpSpPr>
        <p:cNvPr id="1" name=""/>
        <p:cNvGrpSpPr/>
        <p:nvPr/>
      </p:nvGrpSpPr>
      <p:grpSpPr>
        <a:xfrm>
          <a:off x="0" y="0"/>
          <a:ext cx="0" cy="0"/>
          <a:chOff x="0" y="0"/>
          <a:chExt cx="0" cy="0"/>
        </a:xfrm>
      </p:grpSpPr>
      <p:grpSp>
        <p:nvGrpSpPr>
          <p:cNvPr id="7" name="object 18">
            <a:extLst>
              <a:ext uri="{FF2B5EF4-FFF2-40B4-BE49-F238E27FC236}">
                <a16:creationId xmlns:a16="http://schemas.microsoft.com/office/drawing/2014/main" id="{CDE66BCE-E8BF-6BEE-7C35-4056B5CD6F92}"/>
              </a:ext>
            </a:extLst>
          </p:cNvPr>
          <p:cNvGrpSpPr/>
          <p:nvPr userDrawn="1"/>
        </p:nvGrpSpPr>
        <p:grpSpPr>
          <a:xfrm>
            <a:off x="723066" y="1091942"/>
            <a:ext cx="13710106" cy="95038"/>
            <a:chOff x="437300" y="1357439"/>
            <a:chExt cx="8291705" cy="45720"/>
          </a:xfrm>
        </p:grpSpPr>
        <p:sp>
          <p:nvSpPr>
            <p:cNvPr id="8" name="object 19">
              <a:extLst>
                <a:ext uri="{FF2B5EF4-FFF2-40B4-BE49-F238E27FC236}">
                  <a16:creationId xmlns:a16="http://schemas.microsoft.com/office/drawing/2014/main" id="{6C0C770F-A976-BDE6-5212-DABE34CCA47B}"/>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E5783B"/>
            </a:solidFill>
          </p:spPr>
          <p:txBody>
            <a:bodyPr wrap="square" lIns="0" tIns="0" rIns="0" bIns="0" rtlCol="0"/>
            <a:lstStyle/>
            <a:p>
              <a:endParaRPr sz="2806" b="0" i="0">
                <a:solidFill>
                  <a:srgbClr val="62B945"/>
                </a:solidFill>
                <a:latin typeface="Tw Cen MT" panose="020B0602020104020603" pitchFamily="34" charset="77"/>
              </a:endParaRPr>
            </a:p>
          </p:txBody>
        </p:sp>
        <p:sp>
          <p:nvSpPr>
            <p:cNvPr id="9" name="object 20">
              <a:extLst>
                <a:ext uri="{FF2B5EF4-FFF2-40B4-BE49-F238E27FC236}">
                  <a16:creationId xmlns:a16="http://schemas.microsoft.com/office/drawing/2014/main" id="{50BA5AC4-50E7-3999-40C8-65E954EB87CC}"/>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E5783B">
                <a:alpha val="50000"/>
              </a:srgbClr>
            </a:solidFill>
          </p:spPr>
          <p:txBody>
            <a:bodyPr wrap="square" lIns="0" tIns="0" rIns="0" bIns="0" rtlCol="0"/>
            <a:lstStyle/>
            <a:p>
              <a:endParaRPr sz="2806" b="0" i="0">
                <a:latin typeface="Tw Cen MT" panose="020B0602020104020603" pitchFamily="34" charset="77"/>
              </a:endParaRPr>
            </a:p>
          </p:txBody>
        </p:sp>
      </p:grpSp>
      <p:sp>
        <p:nvSpPr>
          <p:cNvPr id="10" name="object 21">
            <a:extLst>
              <a:ext uri="{FF2B5EF4-FFF2-40B4-BE49-F238E27FC236}">
                <a16:creationId xmlns:a16="http://schemas.microsoft.com/office/drawing/2014/main" id="{272B0998-4C94-6909-1664-570AD6B7A1A1}"/>
              </a:ext>
            </a:extLst>
          </p:cNvPr>
          <p:cNvSpPr txBox="1"/>
          <p:nvPr userDrawn="1"/>
        </p:nvSpPr>
        <p:spPr>
          <a:xfrm>
            <a:off x="769246" y="785752"/>
            <a:ext cx="4235518" cy="175100"/>
          </a:xfrm>
          <a:prstGeom prst="rect">
            <a:avLst/>
          </a:prstGeom>
        </p:spPr>
        <p:txBody>
          <a:bodyPr vert="horz" wrap="square" lIns="0" tIns="19800" rIns="0" bIns="0" rtlCol="0">
            <a:spAutoFit/>
          </a:bodyPr>
          <a:lstStyle/>
          <a:p>
            <a:pPr marL="19799">
              <a:spcBef>
                <a:spcPts val="156"/>
              </a:spcBef>
            </a:pPr>
            <a:r>
              <a:rPr lang="pt-PT" sz="1008" b="1" i="0" spc="0" dirty="0">
                <a:solidFill>
                  <a:srgbClr val="E5783B"/>
                </a:solidFill>
                <a:latin typeface="Tw Cen MT" panose="020B0602020104020603" pitchFamily="34" charset="77"/>
                <a:cs typeface="Trebuchet MS"/>
              </a:rPr>
              <a:t>SCHOOLS2030 </a:t>
            </a:r>
            <a:r>
              <a:rPr lang="en-US" sz="1008" spc="0" dirty="0">
                <a:solidFill>
                  <a:srgbClr val="6D6E71"/>
                </a:solidFill>
                <a:latin typeface="Tw Cen MT" panose="020B0602020104020603" pitchFamily="34" charset="77"/>
              </a:rPr>
              <a:t>HUMAN-CENTERED DESIGN WORKBOOK </a:t>
            </a:r>
            <a:endParaRPr lang="pt-PT" sz="1008" b="0" i="0" u="none" strike="noStrike" cap="none" spc="0" dirty="0">
              <a:solidFill>
                <a:srgbClr val="00B0F0"/>
              </a:solidFill>
              <a:latin typeface="Tw Cen MT" panose="020B0602020104020603" pitchFamily="34" charset="77"/>
              <a:ea typeface="Proxima Nova Rg"/>
              <a:cs typeface="Proxima Nova Rg"/>
              <a:sym typeface="Proxima Nova"/>
            </a:endParaRPr>
          </a:p>
        </p:txBody>
      </p:sp>
      <p:sp>
        <p:nvSpPr>
          <p:cNvPr id="11" name="Rectangle 37">
            <a:extLst>
              <a:ext uri="{FF2B5EF4-FFF2-40B4-BE49-F238E27FC236}">
                <a16:creationId xmlns:a16="http://schemas.microsoft.com/office/drawing/2014/main" id="{907FDA44-FB39-18C8-C5D3-6EC908E36A82}"/>
              </a:ext>
            </a:extLst>
          </p:cNvPr>
          <p:cNvSpPr/>
          <p:nvPr userDrawn="1"/>
        </p:nvSpPr>
        <p:spPr>
          <a:xfrm>
            <a:off x="0" y="0"/>
            <a:ext cx="15119350" cy="450551"/>
          </a:xfrm>
          <a:prstGeom prst="rect">
            <a:avLst/>
          </a:prstGeom>
          <a:solidFill>
            <a:srgbClr val="F3712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2" name="Google Shape;212;p4">
            <a:extLst>
              <a:ext uri="{FF2B5EF4-FFF2-40B4-BE49-F238E27FC236}">
                <a16:creationId xmlns:a16="http://schemas.microsoft.com/office/drawing/2014/main" id="{04E960A4-CBEC-5CA1-683D-1E59F4ACD6DC}"/>
              </a:ext>
            </a:extLst>
          </p:cNvPr>
          <p:cNvSpPr txBox="1">
            <a:spLocks noGrp="1"/>
          </p:cNvSpPr>
          <p:nvPr userDrawn="1"/>
        </p:nvSpPr>
        <p:spPr>
          <a:xfrm>
            <a:off x="4584527" y="119684"/>
            <a:ext cx="99333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70000"/>
                  </a:schemeClr>
                </a:solidFill>
                <a:latin typeface="Tw Cen MT" panose="020B0602020104020603" pitchFamily="34" charset="77"/>
              </a:rPr>
              <a:t>DEFINE PHASE</a:t>
            </a:r>
          </a:p>
        </p:txBody>
      </p:sp>
      <p:sp>
        <p:nvSpPr>
          <p:cNvPr id="13" name="Google Shape;212;p4">
            <a:extLst>
              <a:ext uri="{FF2B5EF4-FFF2-40B4-BE49-F238E27FC236}">
                <a16:creationId xmlns:a16="http://schemas.microsoft.com/office/drawing/2014/main" id="{017E6A0E-2B59-4E98-0990-6089A7819386}"/>
              </a:ext>
            </a:extLst>
          </p:cNvPr>
          <p:cNvSpPr txBox="1">
            <a:spLocks noGrp="1"/>
          </p:cNvSpPr>
          <p:nvPr userDrawn="1"/>
        </p:nvSpPr>
        <p:spPr>
          <a:xfrm>
            <a:off x="6454599" y="119686"/>
            <a:ext cx="1350975"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1">
                <a:solidFill>
                  <a:schemeClr val="bg1"/>
                </a:solidFill>
                <a:latin typeface="Tw Cen MT" panose="020B0602020104020603" pitchFamily="34" charset="77"/>
              </a:rPr>
              <a:t>GENERATE PHASE</a:t>
            </a:r>
          </a:p>
        </p:txBody>
      </p:sp>
      <p:sp>
        <p:nvSpPr>
          <p:cNvPr id="14" name="Google Shape;212;p4">
            <a:extLst>
              <a:ext uri="{FF2B5EF4-FFF2-40B4-BE49-F238E27FC236}">
                <a16:creationId xmlns:a16="http://schemas.microsoft.com/office/drawing/2014/main" id="{5DEAB8CD-4BDD-CAF6-BC87-B4E5CF2AB72B}"/>
              </a:ext>
            </a:extLst>
          </p:cNvPr>
          <p:cNvSpPr txBox="1">
            <a:spLocks noGrp="1"/>
          </p:cNvSpPr>
          <p:nvPr userDrawn="1"/>
        </p:nvSpPr>
        <p:spPr>
          <a:xfrm>
            <a:off x="8530188" y="119684"/>
            <a:ext cx="726650"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MAKE PHASE</a:t>
            </a:r>
          </a:p>
        </p:txBody>
      </p:sp>
      <p:sp>
        <p:nvSpPr>
          <p:cNvPr id="15" name="Google Shape;212;p4">
            <a:extLst>
              <a:ext uri="{FF2B5EF4-FFF2-40B4-BE49-F238E27FC236}">
                <a16:creationId xmlns:a16="http://schemas.microsoft.com/office/drawing/2014/main" id="{B05449B6-501C-A4D6-E7DD-90BACC2F1E01}"/>
              </a:ext>
            </a:extLst>
          </p:cNvPr>
          <p:cNvSpPr txBox="1">
            <a:spLocks noGrp="1"/>
          </p:cNvSpPr>
          <p:nvPr userDrawn="1"/>
        </p:nvSpPr>
        <p:spPr>
          <a:xfrm>
            <a:off x="10339094" y="119684"/>
            <a:ext cx="663040"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TEST PHASE</a:t>
            </a:r>
          </a:p>
        </p:txBody>
      </p:sp>
      <p:sp>
        <p:nvSpPr>
          <p:cNvPr id="16" name="Google Shape;212;p4">
            <a:extLst>
              <a:ext uri="{FF2B5EF4-FFF2-40B4-BE49-F238E27FC236}">
                <a16:creationId xmlns:a16="http://schemas.microsoft.com/office/drawing/2014/main" id="{39AD49BB-FF17-02AD-668B-7A111BF3E369}"/>
              </a:ext>
            </a:extLst>
          </p:cNvPr>
          <p:cNvSpPr txBox="1">
            <a:spLocks noGrp="1"/>
          </p:cNvSpPr>
          <p:nvPr userDrawn="1"/>
        </p:nvSpPr>
        <p:spPr>
          <a:xfrm>
            <a:off x="12084390" y="119684"/>
            <a:ext cx="69729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PLAN PHASE</a:t>
            </a:r>
          </a:p>
        </p:txBody>
      </p:sp>
      <p:sp>
        <p:nvSpPr>
          <p:cNvPr id="17" name="Google Shape;212;p4">
            <a:extLst>
              <a:ext uri="{FF2B5EF4-FFF2-40B4-BE49-F238E27FC236}">
                <a16:creationId xmlns:a16="http://schemas.microsoft.com/office/drawing/2014/main" id="{3F8583DE-8740-4EE1-82E9-5F0AA80BFFAA}"/>
              </a:ext>
            </a:extLst>
          </p:cNvPr>
          <p:cNvSpPr txBox="1">
            <a:spLocks noGrp="1"/>
          </p:cNvSpPr>
          <p:nvPr userDrawn="1"/>
        </p:nvSpPr>
        <p:spPr>
          <a:xfrm>
            <a:off x="13863935" y="119684"/>
            <a:ext cx="631232"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TELL PHASE</a:t>
            </a:r>
          </a:p>
        </p:txBody>
      </p:sp>
      <p:sp>
        <p:nvSpPr>
          <p:cNvPr id="18" name="Google Shape;212;p4">
            <a:extLst>
              <a:ext uri="{FF2B5EF4-FFF2-40B4-BE49-F238E27FC236}">
                <a16:creationId xmlns:a16="http://schemas.microsoft.com/office/drawing/2014/main" id="{EAA9A519-F96C-93A4-A192-C6213BF5A083}"/>
              </a:ext>
            </a:extLst>
          </p:cNvPr>
          <p:cNvSpPr txBox="1">
            <a:spLocks noGrp="1"/>
          </p:cNvSpPr>
          <p:nvPr userDrawn="1"/>
        </p:nvSpPr>
        <p:spPr>
          <a:xfrm>
            <a:off x="592376" y="119684"/>
            <a:ext cx="932169"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70000"/>
                  </a:schemeClr>
                </a:solidFill>
                <a:latin typeface="Tw Cen MT" panose="020B0602020104020603" pitchFamily="34" charset="77"/>
              </a:rPr>
              <a:t>LAUNCH PHASE</a:t>
            </a:r>
          </a:p>
        </p:txBody>
      </p:sp>
      <p:sp>
        <p:nvSpPr>
          <p:cNvPr id="19" name="Google Shape;212;p4">
            <a:extLst>
              <a:ext uri="{FF2B5EF4-FFF2-40B4-BE49-F238E27FC236}">
                <a16:creationId xmlns:a16="http://schemas.microsoft.com/office/drawing/2014/main" id="{30658C63-E1E7-4861-B8E9-9133B7592AAE}"/>
              </a:ext>
            </a:extLst>
          </p:cNvPr>
          <p:cNvSpPr txBox="1">
            <a:spLocks noGrp="1"/>
          </p:cNvSpPr>
          <p:nvPr userDrawn="1"/>
        </p:nvSpPr>
        <p:spPr>
          <a:xfrm>
            <a:off x="2606802" y="119686"/>
            <a:ext cx="1181343" cy="166600"/>
          </a:xfrm>
          <a:prstGeom prst="rect">
            <a:avLst/>
          </a:prstGeom>
          <a:noFill/>
          <a:ln>
            <a:noFill/>
          </a:ln>
        </p:spPr>
        <p:txBody>
          <a:bodyPr spcFirstLastPara="1" wrap="square" lIns="0"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1008" b="0">
                <a:solidFill>
                  <a:schemeClr val="bg1">
                    <a:alpha val="60000"/>
                  </a:schemeClr>
                </a:solidFill>
                <a:latin typeface="Tw Cen MT" panose="020B0602020104020603" pitchFamily="34" charset="77"/>
              </a:rPr>
              <a:t>EXPLORE PHASE</a:t>
            </a:r>
          </a:p>
        </p:txBody>
      </p:sp>
      <p:sp>
        <p:nvSpPr>
          <p:cNvPr id="3" name="Slide Number Placeholder 5">
            <a:extLst>
              <a:ext uri="{FF2B5EF4-FFF2-40B4-BE49-F238E27FC236}">
                <a16:creationId xmlns:a16="http://schemas.microsoft.com/office/drawing/2014/main" id="{E1D15623-28E8-F51F-42DF-B802EBB3903B}"/>
              </a:ext>
            </a:extLst>
          </p:cNvPr>
          <p:cNvSpPr>
            <a:spLocks noGrp="1"/>
          </p:cNvSpPr>
          <p:nvPr>
            <p:ph type="sldNum" sz="quarter" idx="4"/>
          </p:nvPr>
        </p:nvSpPr>
        <p:spPr>
          <a:xfrm>
            <a:off x="14495167" y="10033831"/>
            <a:ext cx="624183" cy="569240"/>
          </a:xfrm>
          <a:prstGeom prst="rect">
            <a:avLst/>
          </a:prstGeom>
        </p:spPr>
        <p:txBody>
          <a:bodyPr vert="horz" lIns="91440" tIns="45720" rIns="91440" bIns="45720" rtlCol="0" anchor="ctr"/>
          <a:lstStyle>
            <a:lvl1pPr algn="l">
              <a:defRPr sz="1200">
                <a:solidFill>
                  <a:schemeClr val="tx1">
                    <a:tint val="82000"/>
                  </a:schemeClr>
                </a:solidFill>
                <a:latin typeface="Tw Cen MT" panose="020B0602020104020603" pitchFamily="34" charset="77"/>
              </a:defRPr>
            </a:lvl1pPr>
          </a:lstStyle>
          <a:p>
            <a:fld id="{48F63A3B-78C7-47BE-AE5E-E10140E04643}" type="slidenum">
              <a:rPr lang="en-US" smtClean="0"/>
              <a:pPr/>
              <a:t>‹#›</a:t>
            </a:fld>
            <a:endParaRPr lang="en-US" dirty="0"/>
          </a:p>
        </p:txBody>
      </p:sp>
      <p:sp>
        <p:nvSpPr>
          <p:cNvPr id="4" name="Rectangle 2">
            <a:extLst>
              <a:ext uri="{FF2B5EF4-FFF2-40B4-BE49-F238E27FC236}">
                <a16:creationId xmlns:a16="http://schemas.microsoft.com/office/drawing/2014/main" id="{590874A2-E657-9234-7CB7-3DB36E0B23C8}"/>
              </a:ext>
            </a:extLst>
          </p:cNvPr>
          <p:cNvSpPr/>
          <p:nvPr userDrawn="1"/>
        </p:nvSpPr>
        <p:spPr>
          <a:xfrm>
            <a:off x="723066" y="10201221"/>
            <a:ext cx="13710106" cy="234460"/>
          </a:xfrm>
          <a:prstGeom prst="rect">
            <a:avLst/>
          </a:prstGeom>
          <a:solidFill>
            <a:srgbClr val="F47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3" dirty="0">
              <a:latin typeface="Tw Cen MT" panose="020B0602020104020603" pitchFamily="34" charset="77"/>
            </a:endParaRPr>
          </a:p>
        </p:txBody>
      </p:sp>
    </p:spTree>
    <p:extLst>
      <p:ext uri="{BB962C8B-B14F-4D97-AF65-F5344CB8AC3E}">
        <p14:creationId xmlns:p14="http://schemas.microsoft.com/office/powerpoint/2010/main" val="343972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82000"/>
                  </a:schemeClr>
                </a:solidFill>
              </a:defRPr>
            </a:lvl1pPr>
          </a:lstStyle>
          <a:p>
            <a:fld id="{A23DF490-50DF-C84A-B4F1-70FB57EB682D}" type="datetime1">
              <a:rPr lang="pt-PT" smtClean="0"/>
              <a:t>09/09/25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01509591"/>
      </p:ext>
    </p:extLst>
  </p:cSld>
  <p:clrMap bg1="lt1" tx1="dk1" bg2="lt2" tx2="dk2" accent1="accent1" accent2="accent2" accent3="accent3" accent4="accent4" accent5="accent5" accent6="accent6" hlink="hlink" folHlink="folHlink"/>
  <p:sldLayoutIdLst>
    <p:sldLayoutId id="2147483997" r:id="rId1"/>
    <p:sldLayoutId id="2147483998" r:id="rId2"/>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82000"/>
                  </a:schemeClr>
                </a:solidFill>
              </a:defRPr>
            </a:lvl1pPr>
          </a:lstStyle>
          <a:p>
            <a:fld id="{2F29E5BE-B43D-014A-B635-898A59782CFD}" type="datetime1">
              <a:rPr lang="pt-PT" smtClean="0"/>
              <a:t>09/09/25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426309684"/>
      </p:ext>
    </p:extLst>
  </p:cSld>
  <p:clrMap bg1="lt1" tx1="dk1" bg2="lt2" tx2="dk2" accent1="accent1" accent2="accent2" accent3="accent3" accent4="accent4" accent5="accent5" accent6="accent6" hlink="hlink" folHlink="folHlink"/>
  <p:sldLayoutIdLst>
    <p:sldLayoutId id="2147484011" r:id="rId1"/>
    <p:sldLayoutId id="2147484012" r:id="rId2"/>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82000"/>
                  </a:schemeClr>
                </a:solidFill>
              </a:defRPr>
            </a:lvl1pPr>
          </a:lstStyle>
          <a:p>
            <a:fld id="{E3C1EAE0-D36F-FB4B-A91E-8822D60A38F4}" type="datetime1">
              <a:rPr lang="pt-PT" smtClean="0"/>
              <a:t>09/09/25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7284832"/>
      </p:ext>
    </p:extLst>
  </p:cSld>
  <p:clrMap bg1="lt1" tx1="dk1" bg2="lt2" tx2="dk2" accent1="accent1" accent2="accent2" accent3="accent3" accent4="accent4" accent5="accent5" accent6="accent6" hlink="hlink" folHlink="folHlink"/>
  <p:sldLayoutIdLst>
    <p:sldLayoutId id="2147484025" r:id="rId1"/>
    <p:sldLayoutId id="2147484026" r:id="rId2"/>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82000"/>
                  </a:schemeClr>
                </a:solidFill>
              </a:defRPr>
            </a:lvl1pPr>
          </a:lstStyle>
          <a:p>
            <a:fld id="{4E86023F-A205-014B-9363-EF119E99E0A0}" type="datetime1">
              <a:rPr lang="pt-PT" smtClean="0"/>
              <a:t>09/09/25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9872114"/>
      </p:ext>
    </p:extLst>
  </p:cSld>
  <p:clrMap bg1="lt1" tx1="dk1" bg2="lt2" tx2="dk2" accent1="accent1" accent2="accent2" accent3="accent3" accent4="accent4" accent5="accent5" accent6="accent6" hlink="hlink" folHlink="folHlink"/>
  <p:sldLayoutIdLst>
    <p:sldLayoutId id="2147484039" r:id="rId1"/>
    <p:sldLayoutId id="2147484040" r:id="rId2"/>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82000"/>
                  </a:schemeClr>
                </a:solidFill>
              </a:defRPr>
            </a:lvl1pPr>
          </a:lstStyle>
          <a:p>
            <a:fld id="{7B1E512B-4554-2D4D-A71B-4C3942466C3E}" type="datetime1">
              <a:rPr lang="pt-PT" smtClean="0"/>
              <a:t>09/09/25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632715305"/>
      </p:ext>
    </p:extLst>
  </p:cSld>
  <p:clrMap bg1="lt1" tx1="dk1" bg2="lt2" tx2="dk2" accent1="accent1" accent2="accent2" accent3="accent3" accent4="accent4" accent5="accent5" accent6="accent6" hlink="hlink" folHlink="folHlink"/>
  <p:sldLayoutIdLst>
    <p:sldLayoutId id="2147484053" r:id="rId1"/>
    <p:sldLayoutId id="2147484054" r:id="rId2"/>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82000"/>
                  </a:schemeClr>
                </a:solidFill>
              </a:defRPr>
            </a:lvl1pPr>
          </a:lstStyle>
          <a:p>
            <a:fld id="{A88BD7A7-4315-0744-A018-F5E002A5B4A0}" type="datetime1">
              <a:rPr lang="pt-PT" smtClean="0"/>
              <a:t>09/09/25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735371332"/>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111" r:id="rId3"/>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82000"/>
                  </a:schemeClr>
                </a:solidFill>
              </a:defRPr>
            </a:lvl1pPr>
          </a:lstStyle>
          <a:p>
            <a:fld id="{867D8F30-1722-8C4B-B5B2-0F8588E203F2}" type="datetime1">
              <a:rPr lang="pt-PT" smtClean="0"/>
              <a:t>09/09/25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577316488"/>
      </p:ext>
    </p:extLst>
  </p:cSld>
  <p:clrMap bg1="lt1" tx1="dk1" bg2="lt2" tx2="dk2" accent1="accent1" accent2="accent2" accent3="accent3" accent4="accent4" accent5="accent5" accent6="accent6" hlink="hlink" folHlink="folHlink"/>
  <p:sldLayoutIdLst>
    <p:sldLayoutId id="2147484081" r:id="rId1"/>
    <p:sldLayoutId id="2147484082" r:id="rId2"/>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82000"/>
                  </a:schemeClr>
                </a:solidFill>
              </a:defRPr>
            </a:lvl1pPr>
          </a:lstStyle>
          <a:p>
            <a:fld id="{A70C7907-71EE-3741-8C7C-A160FF5DB63B}" type="datetime1">
              <a:rPr lang="pt-PT" smtClean="0"/>
              <a:t>09/09/25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235731525"/>
      </p:ext>
    </p:extLst>
  </p:cSld>
  <p:clrMap bg1="lt1" tx1="dk1" bg2="lt2" tx2="dk2" accent1="accent1" accent2="accent2" accent3="accent3" accent4="accent4" accent5="accent5" accent6="accent6" hlink="hlink" folHlink="folHlink"/>
  <p:sldLayoutIdLst>
    <p:sldLayoutId id="2147484095" r:id="rId1"/>
    <p:sldLayoutId id="2147484096" r:id="rId2"/>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82000"/>
                  </a:schemeClr>
                </a:solidFill>
              </a:defRPr>
            </a:lvl1pPr>
          </a:lstStyle>
          <a:p>
            <a:fld id="{26C2DFB6-04CE-1D4E-A78B-05F0FAE23D46}" type="datetime1">
              <a:rPr lang="pt-PT" smtClean="0"/>
              <a:t>09/09/25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43450663"/>
      </p:ext>
    </p:extLst>
  </p:cSld>
  <p:clrMap bg1="lt1" tx1="dk1" bg2="lt2" tx2="dk2" accent1="accent1" accent2="accent2" accent3="accent3" accent4="accent4" accent5="accent5" accent6="accent6" hlink="hlink" folHlink="folHlink"/>
  <p:sldLayoutIdLst>
    <p:sldLayoutId id="2147484109" r:id="rId1"/>
    <p:sldLayoutId id="2147484112" r:id="rId2"/>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13.emf"/><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0.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42.png"/><Relationship Id="rId5" Type="http://schemas.openxmlformats.org/officeDocument/2006/relationships/image" Target="../media/image22.png"/><Relationship Id="rId10" Type="http://schemas.openxmlformats.org/officeDocument/2006/relationships/image" Target="../media/image41.png"/><Relationship Id="rId4" Type="http://schemas.openxmlformats.org/officeDocument/2006/relationships/image" Target="../media/image18.png"/><Relationship Id="rId9"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chools2030.or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2BB46"/>
        </a:solidFill>
        <a:effectLst/>
      </p:bgPr>
    </p:bg>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042A4EAD-CB24-5ADE-CAD6-22F60A317390}"/>
              </a:ext>
            </a:extLst>
          </p:cNvPr>
          <p:cNvGrpSpPr/>
          <p:nvPr/>
        </p:nvGrpSpPr>
        <p:grpSpPr>
          <a:xfrm>
            <a:off x="5590000" y="2092398"/>
            <a:ext cx="10635839" cy="10635839"/>
            <a:chOff x="6478685" y="-800040"/>
            <a:chExt cx="6246960" cy="6246960"/>
          </a:xfrm>
        </p:grpSpPr>
        <p:sp>
          <p:nvSpPr>
            <p:cNvPr id="3" name="Oval 2">
              <a:extLst>
                <a:ext uri="{FF2B5EF4-FFF2-40B4-BE49-F238E27FC236}">
                  <a16:creationId xmlns:a16="http://schemas.microsoft.com/office/drawing/2014/main" id="{4331608A-82E2-94CF-947F-C4238F2A58AA}"/>
                </a:ext>
              </a:extLst>
            </p:cNvPr>
            <p:cNvSpPr/>
            <p:nvPr/>
          </p:nvSpPr>
          <p:spPr>
            <a:xfrm>
              <a:off x="6478685" y="-800040"/>
              <a:ext cx="6246960" cy="6246960"/>
            </a:xfrm>
            <a:prstGeom prst="ellipse">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75" dirty="0"/>
            </a:p>
          </p:txBody>
        </p:sp>
        <p:sp>
          <p:nvSpPr>
            <p:cNvPr id="4" name="Oval 3">
              <a:extLst>
                <a:ext uri="{FF2B5EF4-FFF2-40B4-BE49-F238E27FC236}">
                  <a16:creationId xmlns:a16="http://schemas.microsoft.com/office/drawing/2014/main" id="{87421BF9-2FE4-34FC-05DE-47D538686D1F}"/>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75" dirty="0"/>
            </a:p>
          </p:txBody>
        </p:sp>
      </p:grpSp>
      <p:sp>
        <p:nvSpPr>
          <p:cNvPr id="6" name="Google Shape;105;g3db7878911cc3037_0">
            <a:extLst>
              <a:ext uri="{FF2B5EF4-FFF2-40B4-BE49-F238E27FC236}">
                <a16:creationId xmlns:a16="http://schemas.microsoft.com/office/drawing/2014/main" id="{8A7543CB-9F64-7A73-369D-EBE76CD1B1EA}"/>
              </a:ext>
            </a:extLst>
          </p:cNvPr>
          <p:cNvSpPr txBox="1"/>
          <p:nvPr/>
        </p:nvSpPr>
        <p:spPr>
          <a:xfrm>
            <a:off x="1073444" y="6713138"/>
            <a:ext cx="4396252" cy="35439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9pPr>
          </a:lstStyle>
          <a:p>
            <a:pPr defTabSz="1315943">
              <a:buClr>
                <a:srgbClr val="FFFFFF"/>
              </a:buClr>
              <a:buSzPts val="800"/>
              <a:defRPr/>
            </a:pPr>
            <a:r>
              <a:rPr lang="en-GB" sz="2303" dirty="0">
                <a:solidFill>
                  <a:srgbClr val="FFFFFF"/>
                </a:solidFill>
                <a:latin typeface="Tw Cen MT" panose="020B0602020104020603" pitchFamily="34" charset="77"/>
                <a:ea typeface="Montserrat"/>
                <a:cs typeface="Montserrat"/>
                <a:sym typeface="Montserrat"/>
              </a:rPr>
              <a:t>COUNTRY / DATE</a:t>
            </a:r>
            <a:endParaRPr lang="en-GB" sz="2364" dirty="0">
              <a:solidFill>
                <a:srgbClr val="FFFFFF"/>
              </a:solidFill>
              <a:latin typeface="Tw Cen MT" panose="020B0602020104020603" pitchFamily="34" charset="77"/>
              <a:ea typeface="Montserrat"/>
              <a:cs typeface="Montserrat"/>
              <a:sym typeface="Montserrat"/>
            </a:endParaRPr>
          </a:p>
        </p:txBody>
      </p:sp>
      <p:sp>
        <p:nvSpPr>
          <p:cNvPr id="7" name="Google Shape;106;g3db7878911cc3037_0">
            <a:extLst>
              <a:ext uri="{FF2B5EF4-FFF2-40B4-BE49-F238E27FC236}">
                <a16:creationId xmlns:a16="http://schemas.microsoft.com/office/drawing/2014/main" id="{75987776-A87A-EB21-1CFF-78CD6E55B1C2}"/>
              </a:ext>
            </a:extLst>
          </p:cNvPr>
          <p:cNvSpPr txBox="1"/>
          <p:nvPr/>
        </p:nvSpPr>
        <p:spPr>
          <a:xfrm>
            <a:off x="1083714" y="4096877"/>
            <a:ext cx="6475962" cy="39857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9pPr>
          </a:lstStyle>
          <a:p>
            <a:pPr defTabSz="1315943">
              <a:buClr>
                <a:srgbClr val="FFFFFF"/>
              </a:buClr>
              <a:buSzPts val="2500"/>
              <a:defRPr/>
            </a:pPr>
            <a:r>
              <a:rPr lang="en-GB" sz="2590" b="1" dirty="0">
                <a:solidFill>
                  <a:srgbClr val="FFFFFF"/>
                </a:solidFill>
                <a:latin typeface="Tw Cen MT" panose="020B0602020104020603" pitchFamily="34" charset="77"/>
                <a:ea typeface="Montserrat"/>
                <a:cs typeface="Montserrat"/>
                <a:sym typeface="Montserrat"/>
              </a:rPr>
              <a:t>SCHOOLS2030 </a:t>
            </a:r>
            <a:r>
              <a:rPr lang="en-GB" sz="2590" dirty="0">
                <a:solidFill>
                  <a:srgbClr val="FFFFFF"/>
                </a:solidFill>
                <a:latin typeface="Tw Cen MT" panose="020B0602020104020603" pitchFamily="34" charset="77"/>
                <a:ea typeface="Montserrat"/>
                <a:cs typeface="Montserrat"/>
                <a:sym typeface="Montserrat"/>
              </a:rPr>
              <a:t>DESIGN SPRINT</a:t>
            </a:r>
          </a:p>
        </p:txBody>
      </p:sp>
      <p:pic>
        <p:nvPicPr>
          <p:cNvPr id="8" name="Google Shape;109;g3db7878911cc3037_0">
            <a:extLst>
              <a:ext uri="{FF2B5EF4-FFF2-40B4-BE49-F238E27FC236}">
                <a16:creationId xmlns:a16="http://schemas.microsoft.com/office/drawing/2014/main" id="{20AD7737-7174-2E29-59AD-A92DD0BEA159}"/>
              </a:ext>
            </a:extLst>
          </p:cNvPr>
          <p:cNvPicPr preferRelativeResize="0"/>
          <p:nvPr/>
        </p:nvPicPr>
        <p:blipFill>
          <a:blip r:embed="rId2">
            <a:alphaModFix/>
          </a:blip>
          <a:stretch>
            <a:fillRect/>
          </a:stretch>
        </p:blipFill>
        <p:spPr>
          <a:xfrm>
            <a:off x="11706547" y="515443"/>
            <a:ext cx="2524213" cy="1065335"/>
          </a:xfrm>
          <a:prstGeom prst="rect">
            <a:avLst/>
          </a:prstGeom>
          <a:noFill/>
          <a:ln>
            <a:noFill/>
          </a:ln>
        </p:spPr>
      </p:pic>
      <p:sp>
        <p:nvSpPr>
          <p:cNvPr id="9" name="CaixaDeTexto 8">
            <a:extLst>
              <a:ext uri="{FF2B5EF4-FFF2-40B4-BE49-F238E27FC236}">
                <a16:creationId xmlns:a16="http://schemas.microsoft.com/office/drawing/2014/main" id="{B8536F1B-091E-C118-4456-16DF6C5C38A0}"/>
              </a:ext>
            </a:extLst>
          </p:cNvPr>
          <p:cNvSpPr txBox="1"/>
          <p:nvPr/>
        </p:nvSpPr>
        <p:spPr>
          <a:xfrm>
            <a:off x="974593" y="4538869"/>
            <a:ext cx="7130188" cy="2041200"/>
          </a:xfrm>
          <a:prstGeom prst="rect">
            <a:avLst/>
          </a:prstGeom>
          <a:noFill/>
        </p:spPr>
        <p:txBody>
          <a:bodyPr wrap="square">
            <a:spAutoFit/>
          </a:bodyPr>
          <a:lstStyle/>
          <a:p>
            <a:pPr defTabSz="1315943">
              <a:buClr>
                <a:srgbClr val="FFFFFF"/>
              </a:buClr>
              <a:buSzPts val="2500"/>
              <a:defRPr/>
            </a:pPr>
            <a:r>
              <a:rPr lang="en-GB" sz="6332" b="1" dirty="0">
                <a:solidFill>
                  <a:srgbClr val="FFFFFF"/>
                </a:solidFill>
                <a:latin typeface="Tw Cen MT" panose="020B0602020104020603" pitchFamily="34" charset="77"/>
                <a:ea typeface="Montserrat"/>
                <a:cs typeface="Montserrat"/>
                <a:sym typeface="Montserrat"/>
              </a:rPr>
              <a:t>TEAM </a:t>
            </a:r>
            <a:br>
              <a:rPr lang="en-GB" sz="6332" b="1" dirty="0">
                <a:solidFill>
                  <a:srgbClr val="FFFFFF"/>
                </a:solidFill>
                <a:latin typeface="Tw Cen MT" panose="020B0602020104020603" pitchFamily="34" charset="77"/>
                <a:ea typeface="Montserrat"/>
                <a:cs typeface="Montserrat"/>
                <a:sym typeface="Montserrat"/>
              </a:rPr>
            </a:br>
            <a:r>
              <a:rPr lang="en-GB" sz="6332" b="1" dirty="0">
                <a:solidFill>
                  <a:srgbClr val="FFFFFF"/>
                </a:solidFill>
                <a:latin typeface="Tw Cen MT" panose="020B0602020104020603" pitchFamily="34" charset="77"/>
                <a:ea typeface="Montserrat"/>
                <a:cs typeface="Montserrat"/>
                <a:sym typeface="Montserrat"/>
              </a:rPr>
              <a:t>WORKBOOK</a:t>
            </a:r>
          </a:p>
        </p:txBody>
      </p:sp>
      <p:pic>
        <p:nvPicPr>
          <p:cNvPr id="10" name="Imagem 9" descr="Uma imagem com Gráficos, círculo, design gráfico, Tipo de letra&#10;&#10;Descrição gerada automaticamente">
            <a:extLst>
              <a:ext uri="{FF2B5EF4-FFF2-40B4-BE49-F238E27FC236}">
                <a16:creationId xmlns:a16="http://schemas.microsoft.com/office/drawing/2014/main" id="{90ECCC44-0EDF-740B-8611-7F8CEFBA9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92" y="416031"/>
            <a:ext cx="2784853" cy="1769285"/>
          </a:xfrm>
          <a:prstGeom prst="rect">
            <a:avLst/>
          </a:prstGeom>
        </p:spPr>
      </p:pic>
      <p:pic>
        <p:nvPicPr>
          <p:cNvPr id="13" name="Imagem 12" descr="Uma imagem com vestuário, desenho, arte, ilustração&#10;&#10;Os conteúdos gerados por IA poderão estar incorretos.">
            <a:extLst>
              <a:ext uri="{FF2B5EF4-FFF2-40B4-BE49-F238E27FC236}">
                <a16:creationId xmlns:a16="http://schemas.microsoft.com/office/drawing/2014/main" id="{C8F5D75A-5FF3-EC87-C940-98FC62CE72DA}"/>
              </a:ext>
            </a:extLst>
          </p:cNvPr>
          <p:cNvPicPr>
            <a:picLocks noChangeAspect="1"/>
          </p:cNvPicPr>
          <p:nvPr/>
        </p:nvPicPr>
        <p:blipFill>
          <a:blip r:embed="rId4">
            <a:extLst>
              <a:ext uri="{28A0092B-C50C-407E-A947-70E740481C1C}">
                <a14:useLocalDpi xmlns:a14="http://schemas.microsoft.com/office/drawing/2010/main" val="0"/>
              </a:ext>
            </a:extLst>
          </a:blip>
          <a:srcRect b="14200"/>
          <a:stretch/>
        </p:blipFill>
        <p:spPr>
          <a:xfrm>
            <a:off x="5278289" y="2799659"/>
            <a:ext cx="10550170" cy="7241674"/>
          </a:xfrm>
          <a:prstGeom prst="rect">
            <a:avLst/>
          </a:prstGeom>
        </p:spPr>
      </p:pic>
      <p:sp>
        <p:nvSpPr>
          <p:cNvPr id="14" name="CaixaDeTexto 13">
            <a:extLst>
              <a:ext uri="{FF2B5EF4-FFF2-40B4-BE49-F238E27FC236}">
                <a16:creationId xmlns:a16="http://schemas.microsoft.com/office/drawing/2014/main" id="{FA2B0A51-E218-7D19-4D1A-A853E93D993F}"/>
              </a:ext>
            </a:extLst>
          </p:cNvPr>
          <p:cNvSpPr txBox="1"/>
          <p:nvPr/>
        </p:nvSpPr>
        <p:spPr>
          <a:xfrm>
            <a:off x="15398483" y="12366616"/>
            <a:ext cx="240772" cy="427040"/>
          </a:xfrm>
          <a:prstGeom prst="rect">
            <a:avLst/>
          </a:prstGeom>
          <a:noFill/>
        </p:spPr>
        <p:txBody>
          <a:bodyPr wrap="none" rtlCol="0">
            <a:spAutoFit/>
          </a:bodyPr>
          <a:lstStyle/>
          <a:p>
            <a:r>
              <a:rPr lang="en-GB" sz="2175" dirty="0"/>
              <a:t> </a:t>
            </a:r>
          </a:p>
        </p:txBody>
      </p:sp>
    </p:spTree>
    <p:extLst>
      <p:ext uri="{BB962C8B-B14F-4D97-AF65-F5344CB8AC3E}">
        <p14:creationId xmlns:p14="http://schemas.microsoft.com/office/powerpoint/2010/main" val="78939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C0A1E-7CEA-B7DF-D6AC-E173871DBFCE}"/>
            </a:ext>
          </a:extLst>
        </p:cNvPr>
        <p:cNvGrpSpPr/>
        <p:nvPr/>
      </p:nvGrpSpPr>
      <p:grpSpPr>
        <a:xfrm>
          <a:off x="0" y="0"/>
          <a:ext cx="0" cy="0"/>
          <a:chOff x="0" y="0"/>
          <a:chExt cx="0" cy="0"/>
        </a:xfrm>
      </p:grpSpPr>
      <p:sp>
        <p:nvSpPr>
          <p:cNvPr id="9" name="Marcador de Posição do Texto 5">
            <a:extLst>
              <a:ext uri="{FF2B5EF4-FFF2-40B4-BE49-F238E27FC236}">
                <a16:creationId xmlns:a16="http://schemas.microsoft.com/office/drawing/2014/main" id="{E7BC43CA-1E14-E7EF-5655-71D215A98A15}"/>
              </a:ext>
            </a:extLst>
          </p:cNvPr>
          <p:cNvSpPr>
            <a:spLocks noGrp="1"/>
          </p:cNvSpPr>
          <p:nvPr>
            <p:ph type="body" sz="quarter" idx="11"/>
          </p:nvPr>
        </p:nvSpPr>
        <p:spPr>
          <a:xfrm>
            <a:off x="1581868" y="4379492"/>
            <a:ext cx="11955613" cy="1932828"/>
          </a:xfrm>
        </p:spPr>
        <p:txBody>
          <a:bodyPr/>
          <a:lstStyle/>
          <a:p>
            <a:pPr>
              <a:lnSpc>
                <a:spcPct val="100000"/>
              </a:lnSpc>
            </a:pPr>
            <a:r>
              <a:rPr lang="pt-PT" sz="4029" dirty="0">
                <a:solidFill>
                  <a:schemeClr val="bg1">
                    <a:alpha val="70000"/>
                  </a:schemeClr>
                </a:solidFill>
              </a:rPr>
              <a:t>CONGRATULATIONS </a:t>
            </a:r>
            <a:br>
              <a:rPr lang="pt-PT" sz="4029" dirty="0">
                <a:solidFill>
                  <a:schemeClr val="bg1">
                    <a:alpha val="70000"/>
                  </a:schemeClr>
                </a:solidFill>
              </a:rPr>
            </a:br>
            <a:r>
              <a:rPr lang="pt-PT" sz="4029" dirty="0">
                <a:solidFill>
                  <a:schemeClr val="bg1">
                    <a:alpha val="70000"/>
                  </a:schemeClr>
                </a:solidFill>
              </a:rPr>
              <a:t>FOR COMPLETING </a:t>
            </a:r>
            <a:br>
              <a:rPr lang="pt-PT" sz="4029" dirty="0">
                <a:solidFill>
                  <a:schemeClr val="bg1">
                    <a:alpha val="70000"/>
                  </a:schemeClr>
                </a:solidFill>
              </a:rPr>
            </a:br>
            <a:r>
              <a:rPr lang="pt-PT" sz="4029" dirty="0">
                <a:solidFill>
                  <a:schemeClr val="bg1">
                    <a:alpha val="70000"/>
                  </a:schemeClr>
                </a:solidFill>
              </a:rPr>
              <a:t>THE </a:t>
            </a:r>
            <a:r>
              <a:rPr lang="pt-PT" sz="4029" dirty="0"/>
              <a:t>LAUNCH PHASE</a:t>
            </a:r>
          </a:p>
        </p:txBody>
      </p:sp>
      <p:sp>
        <p:nvSpPr>
          <p:cNvPr id="2" name="Rectangle 37">
            <a:extLst>
              <a:ext uri="{FF2B5EF4-FFF2-40B4-BE49-F238E27FC236}">
                <a16:creationId xmlns:a16="http://schemas.microsoft.com/office/drawing/2014/main" id="{5BD3AA95-2FB0-BDDC-9E9F-ECFDF8815E65}"/>
              </a:ext>
            </a:extLst>
          </p:cNvPr>
          <p:cNvSpPr/>
          <p:nvPr/>
        </p:nvSpPr>
        <p:spPr>
          <a:xfrm>
            <a:off x="726872" y="8055974"/>
            <a:ext cx="6698349" cy="2379707"/>
          </a:xfrm>
          <a:prstGeom prst="rect">
            <a:avLst/>
          </a:prstGeom>
          <a:solidFill>
            <a:srgbClr val="00B0F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3" name="Rectangle 37">
            <a:extLst>
              <a:ext uri="{FF2B5EF4-FFF2-40B4-BE49-F238E27FC236}">
                <a16:creationId xmlns:a16="http://schemas.microsoft.com/office/drawing/2014/main" id="{9C2616A1-74EC-8662-9572-23F20370D7BC}"/>
              </a:ext>
            </a:extLst>
          </p:cNvPr>
          <p:cNvSpPr/>
          <p:nvPr/>
        </p:nvSpPr>
        <p:spPr>
          <a:xfrm>
            <a:off x="7415388" y="8055974"/>
            <a:ext cx="7067029" cy="237970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4" name="Picture 59">
            <a:extLst>
              <a:ext uri="{FF2B5EF4-FFF2-40B4-BE49-F238E27FC236}">
                <a16:creationId xmlns:a16="http://schemas.microsoft.com/office/drawing/2014/main" id="{B89A8628-AE87-2EF8-5423-E7D2464E3C43}"/>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7989484" y="9019818"/>
            <a:ext cx="5939596" cy="496692"/>
          </a:xfrm>
          <a:prstGeom prst="rect">
            <a:avLst/>
          </a:prstGeom>
        </p:spPr>
      </p:pic>
      <p:sp>
        <p:nvSpPr>
          <p:cNvPr id="5" name="CaixaDeTexto 7">
            <a:extLst>
              <a:ext uri="{FF2B5EF4-FFF2-40B4-BE49-F238E27FC236}">
                <a16:creationId xmlns:a16="http://schemas.microsoft.com/office/drawing/2014/main" id="{FC07ECBF-2ED4-F43E-63FA-3B4B5984A0EF}"/>
              </a:ext>
            </a:extLst>
          </p:cNvPr>
          <p:cNvSpPr txBox="1"/>
          <p:nvPr/>
        </p:nvSpPr>
        <p:spPr>
          <a:xfrm>
            <a:off x="1178971" y="8972994"/>
            <a:ext cx="6034283" cy="572208"/>
          </a:xfrm>
          <a:prstGeom prst="rect">
            <a:avLst/>
          </a:prstGeom>
          <a:noFill/>
        </p:spPr>
        <p:txBody>
          <a:bodyPr wrap="square">
            <a:spAutoFit/>
          </a:bodyPr>
          <a:lstStyle/>
          <a:p>
            <a:pPr>
              <a:spcAft>
                <a:spcPts val="308"/>
              </a:spcAft>
            </a:pPr>
            <a:r>
              <a:rPr lang="en-US" sz="1559" b="1" dirty="0">
                <a:solidFill>
                  <a:schemeClr val="bg1"/>
                </a:solidFill>
                <a:latin typeface="Tw Cen MT" panose="020B0602020104020603" pitchFamily="34" charset="77"/>
              </a:rPr>
              <a:t>Once your Design Team completes this phase, reflect on your experience on the process and how you feel at the end of this phase.</a:t>
            </a:r>
            <a:endParaRPr lang="en-US" sz="1559" dirty="0">
              <a:solidFill>
                <a:schemeClr val="bg1"/>
              </a:solidFill>
              <a:latin typeface="Tw Cen MT" panose="020B0602020104020603" pitchFamily="34" charset="77"/>
            </a:endParaRPr>
          </a:p>
        </p:txBody>
      </p:sp>
    </p:spTree>
    <p:extLst>
      <p:ext uri="{BB962C8B-B14F-4D97-AF65-F5344CB8AC3E}">
        <p14:creationId xmlns:p14="http://schemas.microsoft.com/office/powerpoint/2010/main" val="287106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Texto 5">
            <a:extLst>
              <a:ext uri="{FF2B5EF4-FFF2-40B4-BE49-F238E27FC236}">
                <a16:creationId xmlns:a16="http://schemas.microsoft.com/office/drawing/2014/main" id="{A0FA0D6A-012A-6C74-9778-5D0B34480B54}"/>
              </a:ext>
            </a:extLst>
          </p:cNvPr>
          <p:cNvSpPr>
            <a:spLocks noGrp="1"/>
          </p:cNvSpPr>
          <p:nvPr>
            <p:ph type="body" sz="quarter" idx="11"/>
          </p:nvPr>
        </p:nvSpPr>
        <p:spPr>
          <a:xfrm>
            <a:off x="8811558" y="4772494"/>
            <a:ext cx="5178441" cy="2288694"/>
          </a:xfrm>
        </p:spPr>
        <p:txBody>
          <a:bodyPr/>
          <a:lstStyle/>
          <a:p>
            <a:pPr algn="l">
              <a:lnSpc>
                <a:spcPct val="100000"/>
              </a:lnSpc>
            </a:pPr>
            <a:r>
              <a:rPr lang="pt-PT" sz="7200" b="1" dirty="0"/>
              <a:t>EXPLORE PHASE</a:t>
            </a:r>
          </a:p>
        </p:txBody>
      </p:sp>
      <p:grpSp>
        <p:nvGrpSpPr>
          <p:cNvPr id="5" name="Agrupar 4">
            <a:extLst>
              <a:ext uri="{FF2B5EF4-FFF2-40B4-BE49-F238E27FC236}">
                <a16:creationId xmlns:a16="http://schemas.microsoft.com/office/drawing/2014/main" id="{A5A82287-FD84-9367-FB76-D58C19EF4849}"/>
              </a:ext>
            </a:extLst>
          </p:cNvPr>
          <p:cNvGrpSpPr/>
          <p:nvPr/>
        </p:nvGrpSpPr>
        <p:grpSpPr>
          <a:xfrm>
            <a:off x="431803" y="2170285"/>
            <a:ext cx="8678699" cy="7371544"/>
            <a:chOff x="1" y="1222332"/>
            <a:chExt cx="6030633" cy="5122320"/>
          </a:xfrm>
        </p:grpSpPr>
        <p:grpSp>
          <p:nvGrpSpPr>
            <p:cNvPr id="6" name="Agrupar 5">
              <a:extLst>
                <a:ext uri="{FF2B5EF4-FFF2-40B4-BE49-F238E27FC236}">
                  <a16:creationId xmlns:a16="http://schemas.microsoft.com/office/drawing/2014/main" id="{41AA11D7-D5A1-BBC4-66E0-928B16FB2861}"/>
                </a:ext>
              </a:extLst>
            </p:cNvPr>
            <p:cNvGrpSpPr/>
            <p:nvPr/>
          </p:nvGrpSpPr>
          <p:grpSpPr>
            <a:xfrm>
              <a:off x="484714" y="1222332"/>
              <a:ext cx="4981795" cy="4981795"/>
              <a:chOff x="6478685" y="-800040"/>
              <a:chExt cx="6246960" cy="6246960"/>
            </a:xfrm>
          </p:grpSpPr>
          <p:sp>
            <p:nvSpPr>
              <p:cNvPr id="8" name="Oval 7">
                <a:extLst>
                  <a:ext uri="{FF2B5EF4-FFF2-40B4-BE49-F238E27FC236}">
                    <a16:creationId xmlns:a16="http://schemas.microsoft.com/office/drawing/2014/main" id="{42467C26-3857-118C-A136-DFCEEC20C0FF}"/>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9" name="Oval 8">
                <a:extLst>
                  <a:ext uri="{FF2B5EF4-FFF2-40B4-BE49-F238E27FC236}">
                    <a16:creationId xmlns:a16="http://schemas.microsoft.com/office/drawing/2014/main" id="{901022C3-B32B-B5C2-CEE1-21172DE7AAC2}"/>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grpSp>
        <p:pic>
          <p:nvPicPr>
            <p:cNvPr id="7" name="Imagem 6" descr="Uma imagem com sapatos, arte, desenho, ilustração&#10;&#10;Os conteúdos gerados por IA poderão estar incorretos.">
              <a:extLst>
                <a:ext uri="{FF2B5EF4-FFF2-40B4-BE49-F238E27FC236}">
                  <a16:creationId xmlns:a16="http://schemas.microsoft.com/office/drawing/2014/main" id="{C83FCD8E-2A3D-A069-3423-47987BB29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20146"/>
              <a:ext cx="6030633" cy="4824506"/>
            </a:xfrm>
            <a:prstGeom prst="rect">
              <a:avLst/>
            </a:prstGeom>
          </p:spPr>
        </p:pic>
      </p:grpSp>
    </p:spTree>
    <p:extLst>
      <p:ext uri="{BB962C8B-B14F-4D97-AF65-F5344CB8AC3E}">
        <p14:creationId xmlns:p14="http://schemas.microsoft.com/office/powerpoint/2010/main" val="2726075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FAFD95DF-0FE9-60D9-4386-3B257A5D910B}"/>
              </a:ext>
            </a:extLst>
          </p:cNvPr>
          <p:cNvSpPr>
            <a:spLocks noGrp="1"/>
          </p:cNvSpPr>
          <p:nvPr>
            <p:ph type="sldNum" sz="quarter" idx="4"/>
          </p:nvPr>
        </p:nvSpPr>
        <p:spPr/>
        <p:txBody>
          <a:bodyPr/>
          <a:lstStyle/>
          <a:p>
            <a:fld id="{48F63A3B-78C7-47BE-AE5E-E10140E04643}" type="slidenum">
              <a:rPr lang="en-US" smtClean="0"/>
              <a:pPr/>
              <a:t>12</a:t>
            </a:fld>
            <a:endParaRPr lang="en-US" dirty="0"/>
          </a:p>
        </p:txBody>
      </p:sp>
      <p:sp>
        <p:nvSpPr>
          <p:cNvPr id="3" name="Rectangle 37">
            <a:extLst>
              <a:ext uri="{FF2B5EF4-FFF2-40B4-BE49-F238E27FC236}">
                <a16:creationId xmlns:a16="http://schemas.microsoft.com/office/drawing/2014/main" id="{2C9AB19F-E1A1-B64F-9C73-330B10ADB500}"/>
              </a:ext>
            </a:extLst>
          </p:cNvPr>
          <p:cNvSpPr/>
          <p:nvPr/>
        </p:nvSpPr>
        <p:spPr>
          <a:xfrm>
            <a:off x="7559675" y="2268821"/>
            <a:ext cx="6892898" cy="5607122"/>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4" name="Imagem 3" descr="Uma imagem com preto, escuridão&#10;&#10;Os conteúdos gerados por IA poderão estar incorretos.">
            <a:extLst>
              <a:ext uri="{FF2B5EF4-FFF2-40B4-BE49-F238E27FC236}">
                <a16:creationId xmlns:a16="http://schemas.microsoft.com/office/drawing/2014/main" id="{50193DC2-74D4-83E0-4996-89AD06AAD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137" y="3896939"/>
            <a:ext cx="6306140" cy="2025600"/>
          </a:xfrm>
          <a:prstGeom prst="rect">
            <a:avLst/>
          </a:prstGeom>
        </p:spPr>
      </p:pic>
      <p:sp>
        <p:nvSpPr>
          <p:cNvPr id="5" name="Google Shape;9015;p61">
            <a:extLst>
              <a:ext uri="{FF2B5EF4-FFF2-40B4-BE49-F238E27FC236}">
                <a16:creationId xmlns:a16="http://schemas.microsoft.com/office/drawing/2014/main" id="{00B3FF16-7EB1-1E87-93EC-5D40871FA23F}"/>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6" name="Google Shape;9017;p61">
            <a:extLst>
              <a:ext uri="{FF2B5EF4-FFF2-40B4-BE49-F238E27FC236}">
                <a16:creationId xmlns:a16="http://schemas.microsoft.com/office/drawing/2014/main" id="{6B6E3EA2-C274-4CCB-E740-1172E12AD344}"/>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CEFBE77E-7FF2-513E-E59F-E1666F9E4516}"/>
              </a:ext>
            </a:extLst>
          </p:cNvPr>
          <p:cNvSpPr txBox="1"/>
          <p:nvPr/>
        </p:nvSpPr>
        <p:spPr>
          <a:xfrm>
            <a:off x="720000" y="2540587"/>
            <a:ext cx="5609654" cy="2345926"/>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marL="207231" indent="-207231">
              <a:spcAft>
                <a:spcPts val="863"/>
              </a:spcAft>
              <a:buClr>
                <a:srgbClr val="BDAC54"/>
              </a:buClr>
              <a:buFont typeface="Arial,Sans-Serif"/>
              <a:buChar char="•"/>
            </a:pPr>
            <a:r>
              <a:rPr lang="en-US" sz="1295" dirty="0">
                <a:solidFill>
                  <a:schemeClr val="tx1"/>
                </a:solidFill>
                <a:latin typeface="Tw Cen MT" panose="020B0602020104020603" pitchFamily="34" charset="77"/>
                <a:sym typeface="Arial Black"/>
              </a:rPr>
              <a:t>Engage with the most relevant (and most underrepresented) stakeholders in your school who are connected to the problem you are working to solve.</a:t>
            </a:r>
          </a:p>
          <a:p>
            <a:pPr marL="207231" indent="-207231">
              <a:spcAft>
                <a:spcPts val="863"/>
              </a:spcAft>
              <a:buClr>
                <a:srgbClr val="BDAC54"/>
              </a:buClr>
              <a:buFont typeface="Arial,Sans-Serif"/>
              <a:buChar char="•"/>
            </a:pPr>
            <a:r>
              <a:rPr lang="en-US" sz="1295" dirty="0">
                <a:solidFill>
                  <a:schemeClr val="tx1"/>
                </a:solidFill>
                <a:latin typeface="Tw Cen MT" panose="020B0602020104020603" pitchFamily="34" charset="77"/>
                <a:sym typeface="Arial Black"/>
              </a:rPr>
              <a:t>We will use specific design research methods to learn more about the needs, experiences, emotions, and motivations of the stakeholders for whom you are designing.</a:t>
            </a:r>
          </a:p>
          <a:p>
            <a:pPr marL="207231" indent="-207231">
              <a:spcAft>
                <a:spcPts val="863"/>
              </a:spcAft>
              <a:buClr>
                <a:srgbClr val="BDAC54"/>
              </a:buClr>
              <a:buFont typeface="Arial,Sans-Serif"/>
              <a:buChar char="•"/>
            </a:pPr>
            <a:r>
              <a:rPr lang="en-US" sz="1295" dirty="0">
                <a:solidFill>
                  <a:schemeClr val="tx1"/>
                </a:solidFill>
                <a:latin typeface="Tw Cen MT" panose="020B0602020104020603" pitchFamily="34" charset="77"/>
                <a:sym typeface="Arial Black"/>
              </a:rPr>
              <a:t>These activities will help the team see the problem from the perspective of the stakeholders most affected by it.</a:t>
            </a:r>
          </a:p>
          <a:p>
            <a:pPr marL="207231" indent="-207231">
              <a:spcAft>
                <a:spcPts val="863"/>
              </a:spcAft>
              <a:buClr>
                <a:srgbClr val="BDAC54"/>
              </a:buClr>
              <a:buFont typeface="Arial,Sans-Serif"/>
              <a:buChar char="•"/>
            </a:pPr>
            <a:r>
              <a:rPr lang="en-US" sz="1295" dirty="0">
                <a:solidFill>
                  <a:schemeClr val="tx1"/>
                </a:solidFill>
                <a:latin typeface="Tw Cen MT" panose="020B0602020104020603" pitchFamily="34" charset="77"/>
                <a:sym typeface="Arial Black"/>
              </a:rPr>
              <a:t>By the end of this phase, all team members should have conducted ten interviews (at least five with students) and captured notes from those interviews.</a:t>
            </a:r>
          </a:p>
        </p:txBody>
      </p:sp>
      <p:sp>
        <p:nvSpPr>
          <p:cNvPr id="8" name="Google Shape;118;p3">
            <a:extLst>
              <a:ext uri="{FF2B5EF4-FFF2-40B4-BE49-F238E27FC236}">
                <a16:creationId xmlns:a16="http://schemas.microsoft.com/office/drawing/2014/main" id="{88255B42-1E3A-09E3-6DEB-C67D65B66312}"/>
              </a:ext>
            </a:extLst>
          </p:cNvPr>
          <p:cNvSpPr txBox="1"/>
          <p:nvPr/>
        </p:nvSpPr>
        <p:spPr>
          <a:xfrm>
            <a:off x="720000" y="5588322"/>
            <a:ext cx="5755864" cy="1968387"/>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2015" b="1">
                <a:solidFill>
                  <a:srgbClr val="BDAC54"/>
                </a:solidFill>
                <a:latin typeface="Tw Cen MT" panose="020B0602020104020603" pitchFamily="34" charset="77"/>
              </a:rPr>
              <a:t>Explore Mindsets</a:t>
            </a:r>
          </a:p>
          <a:p>
            <a:pPr marL="207231" indent="-207231">
              <a:spcAft>
                <a:spcPts val="432"/>
              </a:spcAft>
              <a:buClr>
                <a:srgbClr val="BDAC54"/>
              </a:buClr>
              <a:buChar char="•"/>
            </a:pPr>
            <a:r>
              <a:rPr lang="en-US" sz="1295">
                <a:solidFill>
                  <a:schemeClr val="tx1"/>
                </a:solidFill>
                <a:latin typeface="Tw Cen MT" panose="020B0602020104020603" pitchFamily="34" charset="77"/>
              </a:rPr>
              <a:t>Get inspired by people - active listening is a source of creative inspiration </a:t>
            </a:r>
          </a:p>
          <a:p>
            <a:pPr marL="207231" indent="-207231">
              <a:spcAft>
                <a:spcPts val="432"/>
              </a:spcAft>
              <a:buClr>
                <a:srgbClr val="BDAC54"/>
              </a:buClr>
              <a:buChar char="•"/>
            </a:pPr>
            <a:r>
              <a:rPr lang="en-US" sz="1295">
                <a:solidFill>
                  <a:schemeClr val="tx1"/>
                </a:solidFill>
                <a:latin typeface="Tw Cen MT" panose="020B0602020104020603" pitchFamily="34" charset="77"/>
              </a:rPr>
              <a:t>Put aside biases and assumptions about what you think the problem </a:t>
            </a:r>
            <a:br>
              <a:rPr lang="en-US" sz="1295">
                <a:solidFill>
                  <a:schemeClr val="tx1"/>
                </a:solidFill>
                <a:latin typeface="Tw Cen MT" panose="020B0602020104020603" pitchFamily="34" charset="77"/>
              </a:rPr>
            </a:br>
            <a:r>
              <a:rPr lang="en-US" sz="1295">
                <a:solidFill>
                  <a:schemeClr val="tx1"/>
                </a:solidFill>
                <a:latin typeface="Tw Cen MT" panose="020B0602020104020603" pitchFamily="34" charset="77"/>
              </a:rPr>
              <a:t>is - </a:t>
            </a:r>
            <a:r>
              <a:rPr lang="en-US" sz="1295" b="1">
                <a:solidFill>
                  <a:schemeClr val="tx1"/>
                </a:solidFill>
                <a:latin typeface="Tw Cen MT" panose="020B0602020104020603" pitchFamily="34" charset="77"/>
              </a:rPr>
              <a:t>listen to the stakeholder</a:t>
            </a:r>
            <a:r>
              <a:rPr lang="en-US" sz="1295">
                <a:solidFill>
                  <a:schemeClr val="tx1"/>
                </a:solidFill>
                <a:latin typeface="Tw Cen MT" panose="020B0602020104020603" pitchFamily="34" charset="77"/>
              </a:rPr>
              <a:t>. </a:t>
            </a:r>
          </a:p>
          <a:p>
            <a:pPr marL="207231" indent="-207231">
              <a:spcAft>
                <a:spcPts val="432"/>
              </a:spcAft>
              <a:buClr>
                <a:srgbClr val="BDAC54"/>
              </a:buClr>
              <a:buChar char="•"/>
            </a:pPr>
            <a:r>
              <a:rPr lang="en-US" sz="1295">
                <a:solidFill>
                  <a:schemeClr val="tx1"/>
                </a:solidFill>
                <a:latin typeface="Tw Cen MT" panose="020B0602020104020603" pitchFamily="34" charset="77"/>
              </a:rPr>
              <a:t>Look carefully to understand potential problems and opportunities </a:t>
            </a:r>
          </a:p>
          <a:p>
            <a:pPr marL="207231" indent="-207231">
              <a:spcAft>
                <a:spcPts val="432"/>
              </a:spcAft>
              <a:buClr>
                <a:srgbClr val="BDAC54"/>
              </a:buClr>
              <a:buChar char="•"/>
            </a:pPr>
            <a:r>
              <a:rPr lang="en-US" sz="1295">
                <a:solidFill>
                  <a:schemeClr val="tx1"/>
                </a:solidFill>
                <a:latin typeface="Tw Cen MT" panose="020B0602020104020603" pitchFamily="34" charset="77"/>
              </a:rPr>
              <a:t>Stay optimistic that you can solve the problem </a:t>
            </a:r>
          </a:p>
          <a:p>
            <a:pPr marL="207231" indent="-207231">
              <a:spcAft>
                <a:spcPts val="432"/>
              </a:spcAft>
              <a:buClr>
                <a:srgbClr val="BDAC54"/>
              </a:buClr>
              <a:buChar char="•"/>
            </a:pPr>
            <a:r>
              <a:rPr lang="en-US" sz="1295">
                <a:solidFill>
                  <a:schemeClr val="tx1"/>
                </a:solidFill>
                <a:latin typeface="Tw Cen MT" panose="020B0602020104020603" pitchFamily="34" charset="77"/>
              </a:rPr>
              <a:t>Hold back on solving the problem during this phase</a:t>
            </a:r>
          </a:p>
        </p:txBody>
      </p:sp>
      <p:sp>
        <p:nvSpPr>
          <p:cNvPr id="9" name="TextBox 16">
            <a:extLst>
              <a:ext uri="{FF2B5EF4-FFF2-40B4-BE49-F238E27FC236}">
                <a16:creationId xmlns:a16="http://schemas.microsoft.com/office/drawing/2014/main" id="{5D33ECAC-CDFF-E0A6-477B-D3D27854AF0C}"/>
              </a:ext>
            </a:extLst>
          </p:cNvPr>
          <p:cNvSpPr txBox="1"/>
          <p:nvPr/>
        </p:nvSpPr>
        <p:spPr>
          <a:xfrm>
            <a:off x="8238401" y="4376073"/>
            <a:ext cx="1270816"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a:latin typeface="Tw Cen MT" panose="020B0602020104020603" pitchFamily="34" charset="77"/>
                <a:cs typeface="Arial"/>
              </a:rPr>
              <a:t>1. Who are we going to engage?</a:t>
            </a:r>
          </a:p>
        </p:txBody>
      </p:sp>
      <p:sp>
        <p:nvSpPr>
          <p:cNvPr id="10" name="TextBox 19">
            <a:extLst>
              <a:ext uri="{FF2B5EF4-FFF2-40B4-BE49-F238E27FC236}">
                <a16:creationId xmlns:a16="http://schemas.microsoft.com/office/drawing/2014/main" id="{6E462C36-B18E-F850-CAC6-A8B09CAEAC1F}"/>
              </a:ext>
            </a:extLst>
          </p:cNvPr>
          <p:cNvSpPr txBox="1"/>
          <p:nvPr/>
        </p:nvSpPr>
        <p:spPr>
          <a:xfrm>
            <a:off x="12500248" y="4376072"/>
            <a:ext cx="1121337"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dirty="0">
                <a:solidFill>
                  <a:schemeClr val="tx1">
                    <a:lumMod val="95000"/>
                    <a:lumOff val="5000"/>
                  </a:schemeClr>
                </a:solidFill>
                <a:latin typeface="Tw Cen MT" panose="020B0602020104020603" pitchFamily="34" charset="77"/>
                <a:cs typeface="Arial"/>
              </a:rPr>
              <a:t>3. Interview Role Play</a:t>
            </a:r>
          </a:p>
        </p:txBody>
      </p:sp>
      <p:sp>
        <p:nvSpPr>
          <p:cNvPr id="11" name="TextBox 22">
            <a:extLst>
              <a:ext uri="{FF2B5EF4-FFF2-40B4-BE49-F238E27FC236}">
                <a16:creationId xmlns:a16="http://schemas.microsoft.com/office/drawing/2014/main" id="{86F33A30-3BEC-0B77-1868-E80662B606AD}"/>
              </a:ext>
            </a:extLst>
          </p:cNvPr>
          <p:cNvSpPr txBox="1"/>
          <p:nvPr/>
        </p:nvSpPr>
        <p:spPr>
          <a:xfrm>
            <a:off x="8069950" y="6134085"/>
            <a:ext cx="1531896"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dirty="0">
                <a:latin typeface="Tw Cen MT" panose="020B0602020104020603" pitchFamily="34" charset="77"/>
                <a:cs typeface="Arial"/>
              </a:rPr>
              <a:t>4. Make a </a:t>
            </a:r>
            <a:br>
              <a:rPr lang="en-US" sz="1151" dirty="0">
                <a:latin typeface="Tw Cen MT" panose="020B0602020104020603" pitchFamily="34" charset="77"/>
                <a:cs typeface="Arial"/>
              </a:rPr>
            </a:br>
            <a:r>
              <a:rPr lang="en-US" sz="1151" dirty="0">
                <a:latin typeface="Tw Cen MT" panose="020B0602020104020603" pitchFamily="34" charset="77"/>
                <a:cs typeface="Arial"/>
              </a:rPr>
              <a:t>research plan</a:t>
            </a:r>
          </a:p>
        </p:txBody>
      </p:sp>
      <p:sp>
        <p:nvSpPr>
          <p:cNvPr id="12" name="TextBox 25">
            <a:extLst>
              <a:ext uri="{FF2B5EF4-FFF2-40B4-BE49-F238E27FC236}">
                <a16:creationId xmlns:a16="http://schemas.microsoft.com/office/drawing/2014/main" id="{406E8890-701C-93A4-9E56-F693BAC268A9}"/>
              </a:ext>
            </a:extLst>
          </p:cNvPr>
          <p:cNvSpPr txBox="1"/>
          <p:nvPr/>
        </p:nvSpPr>
        <p:spPr>
          <a:xfrm>
            <a:off x="10213670" y="6134086"/>
            <a:ext cx="1558705" cy="400194"/>
          </a:xfrm>
          <a:prstGeom prst="rect">
            <a:avLst/>
          </a:prstGeom>
          <a:noFill/>
        </p:spPr>
        <p:txBody>
          <a:bodyPr rot="0" spcFirstLastPara="0" vert="horz" wrap="square" lIns="91101" tIns="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dirty="0">
                <a:latin typeface="Tw Cen MT" panose="020B0602020104020603" pitchFamily="34" charset="77"/>
                <a:cs typeface="Arial"/>
              </a:rPr>
              <a:t>5. How to take Interview Notes?</a:t>
            </a:r>
          </a:p>
        </p:txBody>
      </p:sp>
      <p:grpSp>
        <p:nvGrpSpPr>
          <p:cNvPr id="13" name="Agrupar 12">
            <a:extLst>
              <a:ext uri="{FF2B5EF4-FFF2-40B4-BE49-F238E27FC236}">
                <a16:creationId xmlns:a16="http://schemas.microsoft.com/office/drawing/2014/main" id="{69995334-B2A7-DF26-3CFA-747E1AB7896A}"/>
              </a:ext>
            </a:extLst>
          </p:cNvPr>
          <p:cNvGrpSpPr/>
          <p:nvPr/>
        </p:nvGrpSpPr>
        <p:grpSpPr>
          <a:xfrm>
            <a:off x="12846285" y="3741329"/>
            <a:ext cx="518077" cy="518077"/>
            <a:chOff x="8626546" y="1914666"/>
            <a:chExt cx="298284" cy="303115"/>
          </a:xfrm>
        </p:grpSpPr>
        <p:sp>
          <p:nvSpPr>
            <p:cNvPr id="14" name="Oval 13">
              <a:extLst>
                <a:ext uri="{FF2B5EF4-FFF2-40B4-BE49-F238E27FC236}">
                  <a16:creationId xmlns:a16="http://schemas.microsoft.com/office/drawing/2014/main" id="{E0B00DC9-3F07-23B0-3132-AA75354D40EB}"/>
                </a:ext>
              </a:extLst>
            </p:cNvPr>
            <p:cNvSpPr/>
            <p:nvPr/>
          </p:nvSpPr>
          <p:spPr>
            <a:xfrm>
              <a:off x="8626546" y="1914666"/>
              <a:ext cx="298284" cy="303115"/>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5" name="Picture 41">
              <a:extLst>
                <a:ext uri="{FF2B5EF4-FFF2-40B4-BE49-F238E27FC236}">
                  <a16:creationId xmlns:a16="http://schemas.microsoft.com/office/drawing/2014/main" id="{28A53A7E-C441-0537-1C82-30CC2187E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16" name="Agrupar 15">
            <a:extLst>
              <a:ext uri="{FF2B5EF4-FFF2-40B4-BE49-F238E27FC236}">
                <a16:creationId xmlns:a16="http://schemas.microsoft.com/office/drawing/2014/main" id="{051B9088-64DB-4498-71FD-44A7E4BD6466}"/>
              </a:ext>
            </a:extLst>
          </p:cNvPr>
          <p:cNvGrpSpPr/>
          <p:nvPr/>
        </p:nvGrpSpPr>
        <p:grpSpPr>
          <a:xfrm>
            <a:off x="8659177" y="3741329"/>
            <a:ext cx="518077" cy="518077"/>
            <a:chOff x="7166168" y="1914666"/>
            <a:chExt cx="298284" cy="303115"/>
          </a:xfrm>
        </p:grpSpPr>
        <p:sp>
          <p:nvSpPr>
            <p:cNvPr id="17" name="Oval 16">
              <a:extLst>
                <a:ext uri="{FF2B5EF4-FFF2-40B4-BE49-F238E27FC236}">
                  <a16:creationId xmlns:a16="http://schemas.microsoft.com/office/drawing/2014/main" id="{6E270E37-5AAB-91CC-1DE3-3A94E8A45D03}"/>
                </a:ext>
              </a:extLst>
            </p:cNvPr>
            <p:cNvSpPr/>
            <p:nvPr/>
          </p:nvSpPr>
          <p:spPr>
            <a:xfrm>
              <a:off x="7166168" y="1914666"/>
              <a:ext cx="298284" cy="303115"/>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8" name="Picture 47">
              <a:extLst>
                <a:ext uri="{FF2B5EF4-FFF2-40B4-BE49-F238E27FC236}">
                  <a16:creationId xmlns:a16="http://schemas.microsoft.com/office/drawing/2014/main" id="{355AF20D-3B04-8661-50F1-959D0FEA4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5629" y="1989435"/>
              <a:ext cx="139363" cy="152030"/>
            </a:xfrm>
            <a:prstGeom prst="rect">
              <a:avLst/>
            </a:prstGeom>
          </p:spPr>
        </p:pic>
      </p:grpSp>
      <p:grpSp>
        <p:nvGrpSpPr>
          <p:cNvPr id="19" name="Agrupar 18">
            <a:extLst>
              <a:ext uri="{FF2B5EF4-FFF2-40B4-BE49-F238E27FC236}">
                <a16:creationId xmlns:a16="http://schemas.microsoft.com/office/drawing/2014/main" id="{4C9C2180-7D00-6E45-78AB-E6FF76657CF4}"/>
              </a:ext>
            </a:extLst>
          </p:cNvPr>
          <p:cNvGrpSpPr/>
          <p:nvPr/>
        </p:nvGrpSpPr>
        <p:grpSpPr>
          <a:xfrm>
            <a:off x="8587528" y="5534900"/>
            <a:ext cx="518077" cy="518077"/>
            <a:chOff x="5667232" y="3029091"/>
            <a:chExt cx="298284" cy="303115"/>
          </a:xfrm>
        </p:grpSpPr>
        <p:sp>
          <p:nvSpPr>
            <p:cNvPr id="20" name="Oval 19">
              <a:extLst>
                <a:ext uri="{FF2B5EF4-FFF2-40B4-BE49-F238E27FC236}">
                  <a16:creationId xmlns:a16="http://schemas.microsoft.com/office/drawing/2014/main" id="{B2A9475B-FB29-F480-9150-483443ECDC72}"/>
                </a:ext>
              </a:extLst>
            </p:cNvPr>
            <p:cNvSpPr/>
            <p:nvPr/>
          </p:nvSpPr>
          <p:spPr>
            <a:xfrm>
              <a:off x="5667232" y="3029091"/>
              <a:ext cx="298284" cy="303115"/>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1" name="Picture 43">
              <a:extLst>
                <a:ext uri="{FF2B5EF4-FFF2-40B4-BE49-F238E27FC236}">
                  <a16:creationId xmlns:a16="http://schemas.microsoft.com/office/drawing/2014/main" id="{9749BC36-4021-BC8C-D1AB-A67A652AC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693" y="3098168"/>
              <a:ext cx="139363" cy="152030"/>
            </a:xfrm>
            <a:prstGeom prst="rect">
              <a:avLst/>
            </a:prstGeom>
          </p:spPr>
        </p:pic>
      </p:grpSp>
      <p:grpSp>
        <p:nvGrpSpPr>
          <p:cNvPr id="22" name="Agrupar 21">
            <a:extLst>
              <a:ext uri="{FF2B5EF4-FFF2-40B4-BE49-F238E27FC236}">
                <a16:creationId xmlns:a16="http://schemas.microsoft.com/office/drawing/2014/main" id="{A44A4418-3A09-250A-DD41-E0057A207CA6}"/>
              </a:ext>
            </a:extLst>
          </p:cNvPr>
          <p:cNvGrpSpPr/>
          <p:nvPr/>
        </p:nvGrpSpPr>
        <p:grpSpPr>
          <a:xfrm>
            <a:off x="10744651" y="5534900"/>
            <a:ext cx="518077" cy="518077"/>
            <a:chOff x="7166168" y="3029091"/>
            <a:chExt cx="298284" cy="303115"/>
          </a:xfrm>
        </p:grpSpPr>
        <p:sp>
          <p:nvSpPr>
            <p:cNvPr id="23" name="Oval 22">
              <a:extLst>
                <a:ext uri="{FF2B5EF4-FFF2-40B4-BE49-F238E27FC236}">
                  <a16:creationId xmlns:a16="http://schemas.microsoft.com/office/drawing/2014/main" id="{CEA91445-28A0-C1D6-9F12-A1A652F12EBA}"/>
                </a:ext>
              </a:extLst>
            </p:cNvPr>
            <p:cNvSpPr/>
            <p:nvPr/>
          </p:nvSpPr>
          <p:spPr>
            <a:xfrm>
              <a:off x="7166168" y="3029091"/>
              <a:ext cx="298284" cy="303115"/>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4" name="Picture 47">
              <a:extLst>
                <a:ext uri="{FF2B5EF4-FFF2-40B4-BE49-F238E27FC236}">
                  <a16:creationId xmlns:a16="http://schemas.microsoft.com/office/drawing/2014/main" id="{FC1F4C1F-7E29-0041-7662-78E1A8679C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5629" y="3098168"/>
              <a:ext cx="139363" cy="152030"/>
            </a:xfrm>
            <a:prstGeom prst="rect">
              <a:avLst/>
            </a:prstGeom>
          </p:spPr>
        </p:pic>
      </p:grpSp>
      <p:cxnSp>
        <p:nvCxnSpPr>
          <p:cNvPr id="25" name="Conexão Reta 24">
            <a:extLst>
              <a:ext uri="{FF2B5EF4-FFF2-40B4-BE49-F238E27FC236}">
                <a16:creationId xmlns:a16="http://schemas.microsoft.com/office/drawing/2014/main" id="{599523AE-89C0-942D-7FF4-8745322CFEB9}"/>
              </a:ext>
            </a:extLst>
          </p:cNvPr>
          <p:cNvCxnSpPr>
            <a:cxnSpLocks/>
          </p:cNvCxnSpPr>
          <p:nvPr/>
        </p:nvCxnSpPr>
        <p:spPr>
          <a:xfrm>
            <a:off x="720000" y="5203382"/>
            <a:ext cx="5755865" cy="0"/>
          </a:xfrm>
          <a:prstGeom prst="line">
            <a:avLst/>
          </a:prstGeom>
          <a:ln w="6350">
            <a:solidFill>
              <a:srgbClr val="BDAC54">
                <a:alpha val="50000"/>
              </a:srgbClr>
            </a:solidFill>
          </a:ln>
        </p:spPr>
        <p:style>
          <a:lnRef idx="2">
            <a:schemeClr val="accent1"/>
          </a:lnRef>
          <a:fillRef idx="0">
            <a:schemeClr val="accent1"/>
          </a:fillRef>
          <a:effectRef idx="1">
            <a:schemeClr val="accent1"/>
          </a:effectRef>
          <a:fontRef idx="minor">
            <a:schemeClr val="tx1"/>
          </a:fontRef>
        </p:style>
      </p:cxnSp>
      <p:sp>
        <p:nvSpPr>
          <p:cNvPr id="26" name="Marcador de Posição do Texto 3">
            <a:extLst>
              <a:ext uri="{FF2B5EF4-FFF2-40B4-BE49-F238E27FC236}">
                <a16:creationId xmlns:a16="http://schemas.microsoft.com/office/drawing/2014/main" id="{77DB516F-418E-1A86-17C0-C2EFB07EF1C1}"/>
              </a:ext>
            </a:extLst>
          </p:cNvPr>
          <p:cNvSpPr txBox="1">
            <a:spLocks/>
          </p:cNvSpPr>
          <p:nvPr/>
        </p:nvSpPr>
        <p:spPr>
          <a:xfrm>
            <a:off x="720000" y="1585531"/>
            <a:ext cx="11955613"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a:solidFill>
                  <a:srgbClr val="BDAC54"/>
                </a:solidFill>
                <a:latin typeface="Tw Cen MT" panose="020B0602020104020603" pitchFamily="34" charset="77"/>
              </a:rPr>
              <a:t>EXPLORE OBJECTIVES</a:t>
            </a:r>
          </a:p>
        </p:txBody>
      </p:sp>
      <p:pic>
        <p:nvPicPr>
          <p:cNvPr id="27" name="Imagem 26" descr="Uma imagem com preto, escuridão&#10;&#10;Os conteúdos gerados por IA poderão estar incorretos.">
            <a:extLst>
              <a:ext uri="{FF2B5EF4-FFF2-40B4-BE49-F238E27FC236}">
                <a16:creationId xmlns:a16="http://schemas.microsoft.com/office/drawing/2014/main" id="{A641F6E7-D304-E32E-33D7-5E8336BA7C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0144" y="3859174"/>
            <a:ext cx="899413" cy="413244"/>
          </a:xfrm>
          <a:prstGeom prst="rect">
            <a:avLst/>
          </a:prstGeom>
        </p:spPr>
      </p:pic>
      <p:pic>
        <p:nvPicPr>
          <p:cNvPr id="28" name="Imagem 27" descr="Uma imagem com preto, escuridão&#10;&#10;Os conteúdos gerados por IA poderão estar incorretos.">
            <a:extLst>
              <a:ext uri="{FF2B5EF4-FFF2-40B4-BE49-F238E27FC236}">
                <a16:creationId xmlns:a16="http://schemas.microsoft.com/office/drawing/2014/main" id="{8CF8040B-C709-A459-0F35-CB372D47C6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6029" y="5662465"/>
            <a:ext cx="899413" cy="413244"/>
          </a:xfrm>
          <a:prstGeom prst="rect">
            <a:avLst/>
          </a:prstGeom>
        </p:spPr>
      </p:pic>
      <p:sp>
        <p:nvSpPr>
          <p:cNvPr id="29" name="TextBox 19">
            <a:extLst>
              <a:ext uri="{FF2B5EF4-FFF2-40B4-BE49-F238E27FC236}">
                <a16:creationId xmlns:a16="http://schemas.microsoft.com/office/drawing/2014/main" id="{BEA9126D-4A31-0CC3-1BD9-1874909C0298}"/>
              </a:ext>
            </a:extLst>
          </p:cNvPr>
          <p:cNvSpPr txBox="1"/>
          <p:nvPr/>
        </p:nvSpPr>
        <p:spPr>
          <a:xfrm>
            <a:off x="10084698" y="4351650"/>
            <a:ext cx="1986517"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a:solidFill>
                  <a:srgbClr val="BDAC54"/>
                </a:solidFill>
                <a:latin typeface="Tw Cen MT" panose="020B0602020104020603" pitchFamily="34" charset="77"/>
                <a:cs typeface="Arial"/>
              </a:rPr>
              <a:t>2. What are we </a:t>
            </a:r>
            <a:br>
              <a:rPr lang="en-US" sz="1151" b="1">
                <a:solidFill>
                  <a:srgbClr val="BDAC54"/>
                </a:solidFill>
                <a:latin typeface="Tw Cen MT" panose="020B0602020104020603" pitchFamily="34" charset="77"/>
                <a:cs typeface="Arial"/>
              </a:rPr>
            </a:br>
            <a:r>
              <a:rPr lang="en-US" sz="1151" b="1">
                <a:solidFill>
                  <a:srgbClr val="BDAC54"/>
                </a:solidFill>
                <a:latin typeface="Tw Cen MT" panose="020B0602020104020603" pitchFamily="34" charset="77"/>
                <a:cs typeface="Arial"/>
              </a:rPr>
              <a:t>going to ask?</a:t>
            </a:r>
          </a:p>
        </p:txBody>
      </p:sp>
      <p:grpSp>
        <p:nvGrpSpPr>
          <p:cNvPr id="30" name="Agrupar 23">
            <a:extLst>
              <a:ext uri="{FF2B5EF4-FFF2-40B4-BE49-F238E27FC236}">
                <a16:creationId xmlns:a16="http://schemas.microsoft.com/office/drawing/2014/main" id="{B8E91CB3-C46C-180E-244D-2762AF721366}"/>
              </a:ext>
            </a:extLst>
          </p:cNvPr>
          <p:cNvGrpSpPr/>
          <p:nvPr/>
        </p:nvGrpSpPr>
        <p:grpSpPr>
          <a:xfrm>
            <a:off x="10863325" y="3716907"/>
            <a:ext cx="518077" cy="518077"/>
            <a:chOff x="8626546" y="1914666"/>
            <a:chExt cx="298284" cy="303115"/>
          </a:xfrm>
        </p:grpSpPr>
        <p:sp>
          <p:nvSpPr>
            <p:cNvPr id="31" name="Oval 30">
              <a:extLst>
                <a:ext uri="{FF2B5EF4-FFF2-40B4-BE49-F238E27FC236}">
                  <a16:creationId xmlns:a16="http://schemas.microsoft.com/office/drawing/2014/main" id="{9AEFCF1B-D52D-9569-7BF7-D1E10B81B570}"/>
                </a:ext>
              </a:extLst>
            </p:cNvPr>
            <p:cNvSpPr/>
            <p:nvPr/>
          </p:nvSpPr>
          <p:spPr>
            <a:xfrm>
              <a:off x="8626546" y="1914666"/>
              <a:ext cx="298284" cy="303115"/>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32" name="Picture 6">
              <a:extLst>
                <a:ext uri="{FF2B5EF4-FFF2-40B4-BE49-F238E27FC236}">
                  <a16:creationId xmlns:a16="http://schemas.microsoft.com/office/drawing/2014/main" id="{0BD484FA-F4E7-3C30-4D73-702D1AD8E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pic>
        <p:nvPicPr>
          <p:cNvPr id="33" name="Imagem 34" descr="Uma imagem com preto, escuridão&#10;&#10;Os conteúdos gerados por IA poderão estar incorretos.">
            <a:extLst>
              <a:ext uri="{FF2B5EF4-FFF2-40B4-BE49-F238E27FC236}">
                <a16:creationId xmlns:a16="http://schemas.microsoft.com/office/drawing/2014/main" id="{770AC2D3-F6F4-C182-6927-619E87DD22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7184" y="3834752"/>
            <a:ext cx="899413" cy="413244"/>
          </a:xfrm>
          <a:prstGeom prst="rect">
            <a:avLst/>
          </a:prstGeom>
        </p:spPr>
      </p:pic>
    </p:spTree>
    <p:extLst>
      <p:ext uri="{BB962C8B-B14F-4D97-AF65-F5344CB8AC3E}">
        <p14:creationId xmlns:p14="http://schemas.microsoft.com/office/powerpoint/2010/main" val="111735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95270CC4-C033-36FE-C4C8-D0AC834F99EE}"/>
              </a:ext>
            </a:extLst>
          </p:cNvPr>
          <p:cNvSpPr>
            <a:spLocks noGrp="1"/>
          </p:cNvSpPr>
          <p:nvPr>
            <p:ph type="sldNum" sz="quarter" idx="4"/>
          </p:nvPr>
        </p:nvSpPr>
        <p:spPr/>
        <p:txBody>
          <a:bodyPr/>
          <a:lstStyle/>
          <a:p>
            <a:fld id="{48F63A3B-78C7-47BE-AE5E-E10140E04643}" type="slidenum">
              <a:rPr lang="en-US" smtClean="0"/>
              <a:pPr/>
              <a:t>13</a:t>
            </a:fld>
            <a:endParaRPr lang="en-US" dirty="0"/>
          </a:p>
        </p:txBody>
      </p:sp>
      <p:sp>
        <p:nvSpPr>
          <p:cNvPr id="3" name="Rectangle: Rounded Corners 3">
            <a:extLst>
              <a:ext uri="{FF2B5EF4-FFF2-40B4-BE49-F238E27FC236}">
                <a16:creationId xmlns:a16="http://schemas.microsoft.com/office/drawing/2014/main" id="{886C9575-EBF2-FDEE-23DA-48C30F40F3E9}"/>
              </a:ext>
            </a:extLst>
          </p:cNvPr>
          <p:cNvSpPr/>
          <p:nvPr/>
        </p:nvSpPr>
        <p:spPr>
          <a:xfrm>
            <a:off x="7598848" y="2370537"/>
            <a:ext cx="6837494" cy="67500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a:solidFill>
                  <a:schemeClr val="tx1"/>
                </a:solidFill>
                <a:latin typeface="Tw Cen MT" panose="020B0602020104020603" pitchFamily="34" charset="77"/>
                <a:ea typeface="Calibri"/>
              </a:rPr>
              <a:t>For each stakeholder group, brainstorm additional questions that are pertinent to your specific learning outcome, learning environment practice and research questions. </a:t>
            </a:r>
            <a:endParaRPr lang="en-US" sz="2879">
              <a:solidFill>
                <a:schemeClr val="tx1"/>
              </a:solidFill>
              <a:latin typeface="Tw Cen MT" panose="020B0602020104020603" pitchFamily="34" charset="77"/>
            </a:endParaRPr>
          </a:p>
        </p:txBody>
      </p:sp>
      <p:sp>
        <p:nvSpPr>
          <p:cNvPr id="4" name="Google Shape;2445;p19">
            <a:extLst>
              <a:ext uri="{FF2B5EF4-FFF2-40B4-BE49-F238E27FC236}">
                <a16:creationId xmlns:a16="http://schemas.microsoft.com/office/drawing/2014/main" id="{95F9EEDE-A605-06F5-BE61-DB00267CCFF7}"/>
              </a:ext>
            </a:extLst>
          </p:cNvPr>
          <p:cNvSpPr/>
          <p:nvPr/>
        </p:nvSpPr>
        <p:spPr>
          <a:xfrm>
            <a:off x="743411" y="3642067"/>
            <a:ext cx="4464000" cy="629299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0" tIns="0" rIns="0" bIns="0" anchor="t" anchorCtr="0">
            <a:noAutofit/>
          </a:bodyPr>
          <a:lstStyle/>
          <a:p>
            <a:endParaRPr lang="en-GB" sz="2150" dirty="0">
              <a:solidFill>
                <a:schemeClr val="dk1"/>
              </a:solidFill>
              <a:latin typeface="Tw Cen MT" panose="020B0602020104020603" pitchFamily="34" charset="77"/>
              <a:ea typeface="Calibri"/>
              <a:cs typeface="Calibri"/>
            </a:endParaRPr>
          </a:p>
        </p:txBody>
      </p:sp>
      <p:sp>
        <p:nvSpPr>
          <p:cNvPr id="5" name="Google Shape;2463;p19">
            <a:extLst>
              <a:ext uri="{FF2B5EF4-FFF2-40B4-BE49-F238E27FC236}">
                <a16:creationId xmlns:a16="http://schemas.microsoft.com/office/drawing/2014/main" id="{36057FBD-B21D-BE82-209F-093A30B7F51E}"/>
              </a:ext>
            </a:extLst>
          </p:cNvPr>
          <p:cNvSpPr txBox="1"/>
          <p:nvPr/>
        </p:nvSpPr>
        <p:spPr>
          <a:xfrm>
            <a:off x="915006" y="3872737"/>
            <a:ext cx="3923054" cy="4643386"/>
          </a:xfrm>
          <a:prstGeom prst="rect">
            <a:avLst/>
          </a:prstGeom>
          <a:noFill/>
          <a:ln>
            <a:noFill/>
          </a:ln>
        </p:spPr>
        <p:txBody>
          <a:bodyPr spcFirstLastPara="1" wrap="square" lIns="0" tIns="26479" rIns="0" bIns="0" anchor="t" anchorCtr="0">
            <a:spAutoFit/>
          </a:bodyPr>
          <a:lstStyle/>
          <a:p>
            <a:pPr marL="17780">
              <a:spcAft>
                <a:spcPts val="863"/>
              </a:spcAft>
            </a:pPr>
            <a:r>
              <a:rPr lang="en-GB" sz="1150" b="1" noProof="0" dirty="0">
                <a:latin typeface="Tw Cen MT"/>
                <a:ea typeface="Arial"/>
                <a:cs typeface="Arial"/>
                <a:sym typeface="Arial"/>
              </a:rPr>
              <a:t>Starter Questions</a:t>
            </a:r>
            <a:endParaRPr lang="en-GB" sz="1150" noProof="0" dirty="0">
              <a:latin typeface="Tw Cen MT"/>
              <a:ea typeface="Arial"/>
              <a:cs typeface="Arial"/>
            </a:endParaRPr>
          </a:p>
          <a:p>
            <a:pPr marL="378460" indent="-171450">
              <a:spcAft>
                <a:spcPts val="263"/>
              </a:spcAft>
              <a:buClr>
                <a:srgbClr val="BDAC54"/>
              </a:buClr>
              <a:buFont typeface="Wingdings" pitchFamily="2" charset="2"/>
              <a:buChar char="q"/>
            </a:pPr>
            <a:r>
              <a:rPr lang="en-GB" sz="1000" noProof="0" dirty="0">
                <a:latin typeface="Tw Cen MT"/>
                <a:ea typeface="Arial"/>
                <a:cs typeface="Arial"/>
              </a:rPr>
              <a:t>Can you tell me about the different activities you are involved in at school? What do you enjoy most about them?</a:t>
            </a:r>
          </a:p>
          <a:p>
            <a:pPr marL="378460" indent="-171450">
              <a:spcAft>
                <a:spcPts val="263"/>
              </a:spcAft>
              <a:buClr>
                <a:srgbClr val="BDAC54"/>
              </a:buClr>
              <a:buFont typeface="Wingdings" pitchFamily="2" charset="2"/>
              <a:buChar char="q"/>
            </a:pPr>
            <a:r>
              <a:rPr lang="en-GB" sz="1000" noProof="0" dirty="0">
                <a:latin typeface="Tw Cen MT"/>
                <a:ea typeface="Arial"/>
                <a:cs typeface="Arial"/>
              </a:rPr>
              <a:t>What do you like to do outside of school? Are there any hobbies or interests you are passionate about?</a:t>
            </a:r>
          </a:p>
          <a:p>
            <a:pPr marL="378460" indent="-171450">
              <a:spcAft>
                <a:spcPts val="263"/>
              </a:spcAft>
              <a:buClr>
                <a:srgbClr val="BDAC54"/>
              </a:buClr>
              <a:buFont typeface="Wingdings" pitchFamily="2" charset="2"/>
              <a:buChar char="q"/>
            </a:pPr>
            <a:r>
              <a:rPr lang="en-GB" sz="1000" noProof="0" dirty="0">
                <a:latin typeface="Tw Cen MT"/>
                <a:ea typeface="Arial"/>
                <a:cs typeface="Arial"/>
              </a:rPr>
              <a:t>What is your favourite subject in school? What makes it exciting or meaningful to you</a:t>
            </a:r>
          </a:p>
          <a:p>
            <a:pPr marL="378460" indent="-171450">
              <a:spcAft>
                <a:spcPts val="263"/>
              </a:spcAft>
              <a:buClr>
                <a:srgbClr val="BDAC54"/>
              </a:buClr>
              <a:buFont typeface="Wingdings" pitchFamily="2" charset="2"/>
              <a:buChar char="q"/>
            </a:pPr>
            <a:r>
              <a:rPr lang="en-GB" sz="1000" noProof="0" dirty="0">
                <a:latin typeface="Tw Cen MT"/>
                <a:ea typeface="Arial"/>
                <a:cs typeface="Arial"/>
              </a:rPr>
              <a:t>Is there a subject that you find challenging or don’t enjoy working on? What makes it difficult or frustrating for you?</a:t>
            </a:r>
          </a:p>
          <a:p>
            <a:pPr marL="378460" indent="-171450">
              <a:spcAft>
                <a:spcPts val="263"/>
              </a:spcAft>
              <a:buClr>
                <a:srgbClr val="BDAC54"/>
              </a:buClr>
              <a:buFont typeface="Wingdings" pitchFamily="2" charset="2"/>
              <a:buChar char="q"/>
            </a:pPr>
            <a:r>
              <a:rPr lang="en-GB" sz="1000" noProof="0" dirty="0">
                <a:latin typeface="Tw Cen MT"/>
                <a:ea typeface="Arial"/>
                <a:cs typeface="Arial"/>
              </a:rPr>
              <a:t>Tell me about a school project that you really enjoyed working on. What made it so interesting or fun?</a:t>
            </a:r>
          </a:p>
          <a:p>
            <a:pPr marL="378460" indent="-171450">
              <a:spcAft>
                <a:spcPts val="263"/>
              </a:spcAft>
              <a:buClr>
                <a:srgbClr val="BDAC54"/>
              </a:buClr>
              <a:buFont typeface="Wingdings" pitchFamily="2" charset="2"/>
              <a:buChar char="q"/>
            </a:pPr>
            <a:r>
              <a:rPr lang="en-GB" sz="1000" noProof="0" dirty="0">
                <a:latin typeface="Tw Cen MT"/>
                <a:ea typeface="Arial"/>
                <a:cs typeface="Arial"/>
              </a:rPr>
              <a:t>Can you share a project or assignment where you learned something really valuable? What was the biggest lesson you took from it?</a:t>
            </a:r>
          </a:p>
          <a:p>
            <a:pPr marL="378460" indent="-171450">
              <a:spcAft>
                <a:spcPts val="263"/>
              </a:spcAft>
              <a:buClr>
                <a:srgbClr val="BDAC54"/>
              </a:buClr>
              <a:buFont typeface="Wingdings" pitchFamily="2" charset="2"/>
              <a:buChar char="q"/>
            </a:pPr>
            <a:r>
              <a:rPr lang="en-GB" sz="1000" noProof="0" dirty="0">
                <a:latin typeface="Tw Cen MT"/>
                <a:ea typeface="Arial"/>
                <a:cs typeface="Arial"/>
              </a:rPr>
              <a:t>If you could learn anything that isn't currently taught in school, what would it be? Why is that topic important or exciting to you?</a:t>
            </a:r>
          </a:p>
          <a:p>
            <a:pPr marL="378460" indent="-171450">
              <a:spcAft>
                <a:spcPts val="263"/>
              </a:spcAft>
              <a:buClr>
                <a:srgbClr val="BDAC54"/>
              </a:buClr>
              <a:buFont typeface="Wingdings" pitchFamily="2" charset="2"/>
              <a:buChar char="q"/>
            </a:pPr>
            <a:r>
              <a:rPr lang="en-GB" sz="1000" noProof="0" dirty="0">
                <a:latin typeface="Tw Cen MT"/>
                <a:ea typeface="Arial"/>
                <a:cs typeface="Arial"/>
              </a:rPr>
              <a:t>Have you had a moment when something you learned in school connected to your future goals or dreams? What was that experience like?</a:t>
            </a:r>
          </a:p>
          <a:p>
            <a:pPr marL="378460" indent="-171450">
              <a:spcAft>
                <a:spcPts val="263"/>
              </a:spcAft>
              <a:buClr>
                <a:srgbClr val="BDAC54"/>
              </a:buClr>
              <a:buFont typeface="Wingdings" pitchFamily="2" charset="2"/>
              <a:buChar char="q"/>
            </a:pPr>
            <a:r>
              <a:rPr lang="en-GB" sz="1000" noProof="0" dirty="0">
                <a:latin typeface="Tw Cen MT"/>
                <a:ea typeface="Arial"/>
                <a:cs typeface="Arial"/>
              </a:rPr>
              <a:t>What are some of your goals for future? How do you see school helping you achieve them?</a:t>
            </a:r>
          </a:p>
          <a:p>
            <a:pPr marL="378460" indent="-171450">
              <a:spcAft>
                <a:spcPts val="263"/>
              </a:spcAft>
              <a:buClr>
                <a:srgbClr val="BDAC54"/>
              </a:buClr>
              <a:buFont typeface="Wingdings" pitchFamily="2" charset="2"/>
              <a:buChar char="q"/>
            </a:pPr>
            <a:r>
              <a:rPr lang="en-GB" sz="1000" noProof="0" dirty="0">
                <a:latin typeface="Tw Cen MT"/>
                <a:ea typeface="Arial"/>
                <a:cs typeface="Arial"/>
              </a:rPr>
              <a:t>Can you think of a time when you used something you learned in school in your everyday life? How did it help you?</a:t>
            </a:r>
          </a:p>
          <a:p>
            <a:pPr marL="378460" indent="-171450">
              <a:spcAft>
                <a:spcPts val="263"/>
              </a:spcAft>
              <a:buClr>
                <a:srgbClr val="BDAC54"/>
              </a:buClr>
              <a:buFont typeface="Wingdings" pitchFamily="2" charset="2"/>
              <a:buChar char="q"/>
            </a:pPr>
            <a:r>
              <a:rPr lang="en-GB" sz="1000" noProof="0" dirty="0">
                <a:latin typeface="Tw Cen MT"/>
                <a:ea typeface="Arial"/>
                <a:cs typeface="Arial"/>
              </a:rPr>
              <a:t>Do you ever see connections between the things you learn in different classes? Can you share an example of when that happened?</a:t>
            </a:r>
          </a:p>
          <a:p>
            <a:pPr marL="745840" marR="0" lvl="1" indent="-285750" algn="l" defTabSz="884622" rtl="0" eaLnBrk="1" fontAlgn="auto" latinLnBrk="0" hangingPunct="1">
              <a:lnSpc>
                <a:spcPct val="100000"/>
              </a:lnSpc>
              <a:spcBef>
                <a:spcPts val="0"/>
              </a:spcBef>
              <a:spcAft>
                <a:spcPts val="263"/>
              </a:spcAft>
              <a:buClr>
                <a:srgbClr val="BDAC54"/>
              </a:buClr>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Tw Cen MT" panose="020B0602020104020603" pitchFamily="34" charset="77"/>
                <a:ea typeface="Arial"/>
                <a:cs typeface="Arial"/>
              </a:rPr>
              <a:t>Some question might need to be modified to meet a specific stakeholder. Use this space to modify the questions</a:t>
            </a:r>
            <a:endParaRPr lang="en-GB" sz="1000" noProof="0" dirty="0">
              <a:latin typeface="Tw Cen MT"/>
              <a:ea typeface="Arial"/>
              <a:cs typeface="Arial"/>
            </a:endParaRPr>
          </a:p>
        </p:txBody>
      </p:sp>
      <p:sp>
        <p:nvSpPr>
          <p:cNvPr id="6" name="Google Shape;3019;p22">
            <a:extLst>
              <a:ext uri="{FF2B5EF4-FFF2-40B4-BE49-F238E27FC236}">
                <a16:creationId xmlns:a16="http://schemas.microsoft.com/office/drawing/2014/main" id="{5063B26F-9E83-619D-CE4A-A07D5EFF827B}"/>
              </a:ext>
            </a:extLst>
          </p:cNvPr>
          <p:cNvSpPr/>
          <p:nvPr/>
        </p:nvSpPr>
        <p:spPr>
          <a:xfrm>
            <a:off x="10116342" y="3642067"/>
            <a:ext cx="4320000" cy="629299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3615" tIns="103615" rIns="103615" bIns="103615" anchor="t" anchorCtr="0">
            <a:noAutofit/>
          </a:bodyPr>
          <a:lstStyle/>
          <a:p>
            <a:pPr marL="13056">
              <a:spcAft>
                <a:spcPts val="863"/>
              </a:spcAft>
            </a:pPr>
            <a:r>
              <a:rPr lang="en-US" sz="1151" b="1">
                <a:latin typeface="Tw Cen MT" panose="020B0602020104020603" pitchFamily="34" charset="77"/>
                <a:ea typeface="Arial"/>
                <a:cs typeface="Arial"/>
                <a:sym typeface="Arial"/>
              </a:rPr>
              <a:t>Additional Interview Techniques</a:t>
            </a:r>
            <a:endParaRPr lang="en-US" sz="1151">
              <a:latin typeface="Tw Cen MT" panose="020B0602020104020603" pitchFamily="34" charset="77"/>
              <a:ea typeface="Arial"/>
              <a:cs typeface="Arial"/>
              <a:sym typeface="Arial"/>
            </a:endParaRPr>
          </a:p>
          <a:p>
            <a:pPr marL="13056" marR="88125">
              <a:spcBef>
                <a:spcPts val="6"/>
              </a:spcBef>
            </a:pPr>
            <a:r>
              <a:rPr lang="en-US" sz="1151">
                <a:latin typeface="Tw Cen MT" panose="020B0602020104020603" pitchFamily="34" charset="77"/>
                <a:ea typeface="Arial"/>
                <a:cs typeface="Arial"/>
                <a:sym typeface="Arial"/>
              </a:rPr>
              <a:t>What other interview techniques would you like to incorporate in your research? i.e. Shadowing, Card sorting, Emotional Chats</a:t>
            </a:r>
          </a:p>
          <a:p>
            <a:endParaRPr lang="pt-PT" sz="1151">
              <a:latin typeface="Tw Cen MT" panose="020B0602020104020603" pitchFamily="34" charset="77"/>
              <a:ea typeface="Calibri"/>
              <a:cs typeface="Calibri"/>
              <a:sym typeface="Calibri"/>
            </a:endParaRPr>
          </a:p>
        </p:txBody>
      </p:sp>
      <p:sp>
        <p:nvSpPr>
          <p:cNvPr id="7" name="Google Shape;3019;p22">
            <a:extLst>
              <a:ext uri="{FF2B5EF4-FFF2-40B4-BE49-F238E27FC236}">
                <a16:creationId xmlns:a16="http://schemas.microsoft.com/office/drawing/2014/main" id="{613B590C-B65D-1985-009B-7F05D8C24E83}"/>
              </a:ext>
            </a:extLst>
          </p:cNvPr>
          <p:cNvSpPr/>
          <p:nvPr/>
        </p:nvSpPr>
        <p:spPr>
          <a:xfrm>
            <a:off x="5429876" y="3642067"/>
            <a:ext cx="4500000" cy="629299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3615" tIns="103615" rIns="103615" bIns="103615" anchor="t" anchorCtr="0">
            <a:noAutofit/>
          </a:bodyPr>
          <a:lstStyle/>
          <a:p>
            <a:pPr marL="13056">
              <a:spcAft>
                <a:spcPts val="863"/>
              </a:spcAft>
            </a:pPr>
            <a:r>
              <a:rPr lang="en-US" sz="1151" b="1">
                <a:latin typeface="Tw Cen MT" panose="020B0602020104020603" pitchFamily="34" charset="77"/>
                <a:ea typeface="Arial"/>
                <a:cs typeface="Arial"/>
                <a:sym typeface="Arial"/>
              </a:rPr>
              <a:t>Additional Questions</a:t>
            </a:r>
            <a:endParaRPr lang="en-US" sz="1151">
              <a:latin typeface="Tw Cen MT" panose="020B0602020104020603" pitchFamily="34" charset="77"/>
              <a:ea typeface="Arial"/>
              <a:cs typeface="Arial"/>
              <a:sym typeface="Arial"/>
            </a:endParaRPr>
          </a:p>
          <a:p>
            <a:pPr marL="13056" marR="5223">
              <a:spcAft>
                <a:spcPts val="863"/>
              </a:spcAft>
            </a:pPr>
            <a:r>
              <a:rPr lang="en-US" sz="1151">
                <a:latin typeface="Tw Cen MT" panose="020B0602020104020603" pitchFamily="34" charset="77"/>
                <a:ea typeface="Arial"/>
                <a:cs typeface="Arial"/>
                <a:sym typeface="Arial"/>
              </a:rPr>
              <a:t>Include several questions about the holistic learning outcomes </a:t>
            </a:r>
            <a:br>
              <a:rPr lang="en-US" sz="1151">
                <a:latin typeface="Tw Cen MT" panose="020B0602020104020603" pitchFamily="34" charset="77"/>
                <a:ea typeface="Arial"/>
                <a:cs typeface="Arial"/>
                <a:sym typeface="Arial"/>
              </a:rPr>
            </a:br>
            <a:r>
              <a:rPr lang="en-US" sz="1151">
                <a:latin typeface="Tw Cen MT" panose="020B0602020104020603" pitchFamily="34" charset="77"/>
                <a:ea typeface="Arial"/>
                <a:cs typeface="Arial"/>
                <a:sym typeface="Arial"/>
              </a:rPr>
              <a:t>you are hoping to increase:</a:t>
            </a:r>
          </a:p>
          <a:p>
            <a:pPr>
              <a:spcAft>
                <a:spcPts val="863"/>
              </a:spcAft>
            </a:pPr>
            <a:r>
              <a:rPr lang="en-US" sz="1151">
                <a:latin typeface="Tw Cen MT" panose="020B0602020104020603" pitchFamily="34" charset="77"/>
                <a:ea typeface="Calibri"/>
                <a:cs typeface="Calibri"/>
                <a:sym typeface="Calibri"/>
              </a:rPr>
              <a:t>1.</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2.</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3.</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4.</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5.</a:t>
            </a:r>
          </a:p>
          <a:p>
            <a:endParaRPr sz="1151">
              <a:latin typeface="Tw Cen MT" panose="020B0602020104020603" pitchFamily="34" charset="77"/>
              <a:ea typeface="Calibri"/>
              <a:cs typeface="Calibri"/>
              <a:sym typeface="Calibri"/>
            </a:endParaRPr>
          </a:p>
        </p:txBody>
      </p:sp>
      <p:sp>
        <p:nvSpPr>
          <p:cNvPr id="8" name="Google Shape;118;p3">
            <a:extLst>
              <a:ext uri="{FF2B5EF4-FFF2-40B4-BE49-F238E27FC236}">
                <a16:creationId xmlns:a16="http://schemas.microsoft.com/office/drawing/2014/main" id="{C3A34B22-E0F1-3684-7BDA-F1A981A532B9}"/>
              </a:ext>
            </a:extLst>
          </p:cNvPr>
          <p:cNvSpPr txBox="1"/>
          <p:nvPr/>
        </p:nvSpPr>
        <p:spPr>
          <a:xfrm>
            <a:off x="7604068" y="1551299"/>
            <a:ext cx="6837494" cy="777718"/>
          </a:xfrm>
          <a:prstGeom prst="rect">
            <a:avLst/>
          </a:prstGeom>
          <a:noFill/>
          <a:ln>
            <a:noFill/>
          </a:ln>
        </p:spPr>
        <p:txBody>
          <a:bodyPr spcFirstLastPara="1" wrap="square" lIns="0" tIns="129736"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63"/>
              </a:spcAft>
            </a:pPr>
            <a:r>
              <a:rPr lang="en-US" sz="1151" dirty="0">
                <a:solidFill>
                  <a:schemeClr val="tx1"/>
                </a:solidFill>
                <a:latin typeface="Tw Cen MT" panose="020B0602020104020603" pitchFamily="34" charset="77"/>
                <a:ea typeface="Calibri"/>
              </a:rPr>
              <a:t>The goal is to create a set of interview questions for each stakeholder group (students, teachers, parents) using </a:t>
            </a:r>
            <a:br>
              <a:rPr lang="en-US" sz="1151" dirty="0">
                <a:solidFill>
                  <a:schemeClr val="tx1"/>
                </a:solidFill>
                <a:latin typeface="Tw Cen MT" panose="020B0602020104020603" pitchFamily="34" charset="77"/>
                <a:ea typeface="Calibri"/>
              </a:rPr>
            </a:br>
            <a:r>
              <a:rPr lang="en-US" sz="1151" dirty="0">
                <a:solidFill>
                  <a:schemeClr val="tx1"/>
                </a:solidFill>
                <a:latin typeface="Tw Cen MT" panose="020B0602020104020603" pitchFamily="34" charset="77"/>
                <a:ea typeface="Calibri"/>
              </a:rPr>
              <a:t>an ’Interview Questions’ starter list and supplementing it with additional questions tailored to the specific learning outcome and research questions.</a:t>
            </a:r>
          </a:p>
        </p:txBody>
      </p:sp>
      <p:sp>
        <p:nvSpPr>
          <p:cNvPr id="9" name="Google Shape;118;p3">
            <a:extLst>
              <a:ext uri="{FF2B5EF4-FFF2-40B4-BE49-F238E27FC236}">
                <a16:creationId xmlns:a16="http://schemas.microsoft.com/office/drawing/2014/main" id="{35CB492C-8269-A202-6A2C-72EEAAFE20C1}"/>
              </a:ext>
            </a:extLst>
          </p:cNvPr>
          <p:cNvSpPr txBox="1"/>
          <p:nvPr/>
        </p:nvSpPr>
        <p:spPr>
          <a:xfrm>
            <a:off x="743409" y="3260647"/>
            <a:ext cx="4464001" cy="452875"/>
          </a:xfrm>
          <a:prstGeom prst="rect">
            <a:avLst/>
          </a:prstGeom>
          <a:solidFill>
            <a:srgbClr val="BDAC54"/>
          </a:solidFill>
          <a:ln>
            <a:noFill/>
          </a:ln>
        </p:spPr>
        <p:txBody>
          <a:bodyPr spcFirstLastPara="1" wrap="square" lIns="155423"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7068" lvl="1"/>
            <a:r>
              <a:rPr lang="en-US" sz="1439" b="1">
                <a:solidFill>
                  <a:schemeClr val="bg1"/>
                </a:solidFill>
                <a:latin typeface="Tw Cen MT" panose="020B0602020104020603" pitchFamily="34" charset="77"/>
                <a:ea typeface="Calibri"/>
                <a:cs typeface="Calibri"/>
              </a:rPr>
              <a:t> STUDENTS</a:t>
            </a:r>
            <a:endParaRPr lang="en-US" sz="1439" b="1">
              <a:solidFill>
                <a:schemeClr val="bg1"/>
              </a:solidFill>
              <a:latin typeface="Tw Cen MT" panose="020B0602020104020603" pitchFamily="34" charset="77"/>
            </a:endParaRPr>
          </a:p>
        </p:txBody>
      </p:sp>
      <p:grpSp>
        <p:nvGrpSpPr>
          <p:cNvPr id="10" name="Agrupar 9">
            <a:extLst>
              <a:ext uri="{FF2B5EF4-FFF2-40B4-BE49-F238E27FC236}">
                <a16:creationId xmlns:a16="http://schemas.microsoft.com/office/drawing/2014/main" id="{914344B7-0181-C5C4-1A68-EE5B51E16AA4}"/>
              </a:ext>
            </a:extLst>
          </p:cNvPr>
          <p:cNvGrpSpPr/>
          <p:nvPr/>
        </p:nvGrpSpPr>
        <p:grpSpPr>
          <a:xfrm>
            <a:off x="576992" y="3105451"/>
            <a:ext cx="767199" cy="739803"/>
            <a:chOff x="305121" y="1843438"/>
            <a:chExt cx="533109" cy="514073"/>
          </a:xfrm>
        </p:grpSpPr>
        <p:sp>
          <p:nvSpPr>
            <p:cNvPr id="11" name="Oval 10">
              <a:extLst>
                <a:ext uri="{FF2B5EF4-FFF2-40B4-BE49-F238E27FC236}">
                  <a16:creationId xmlns:a16="http://schemas.microsoft.com/office/drawing/2014/main" id="{41B96F68-0AD1-0B6C-750C-88E57A27B819}"/>
                </a:ext>
              </a:extLst>
            </p:cNvPr>
            <p:cNvSpPr/>
            <p:nvPr/>
          </p:nvSpPr>
          <p:spPr>
            <a:xfrm>
              <a:off x="305121" y="1843438"/>
              <a:ext cx="533109" cy="514073"/>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12" name="Imagem 11" descr="Uma imagem com design&#10;&#10;Os conteúdos gerados por IA poderão estar incorretos.">
              <a:extLst>
                <a:ext uri="{FF2B5EF4-FFF2-40B4-BE49-F238E27FC236}">
                  <a16:creationId xmlns:a16="http://schemas.microsoft.com/office/drawing/2014/main" id="{32811654-0B64-892D-84A0-519A5A177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34" y="1905385"/>
              <a:ext cx="360000" cy="360000"/>
            </a:xfrm>
            <a:prstGeom prst="rect">
              <a:avLst/>
            </a:prstGeom>
          </p:spPr>
        </p:pic>
      </p:grpSp>
      <p:sp>
        <p:nvSpPr>
          <p:cNvPr id="13" name="Marcador de Posição do Texto 3">
            <a:extLst>
              <a:ext uri="{FF2B5EF4-FFF2-40B4-BE49-F238E27FC236}">
                <a16:creationId xmlns:a16="http://schemas.microsoft.com/office/drawing/2014/main" id="{E35E9F29-56AE-BE4E-D1D5-96DE390A8A82}"/>
              </a:ext>
            </a:extLst>
          </p:cNvPr>
          <p:cNvSpPr txBox="1">
            <a:spLocks/>
          </p:cNvSpPr>
          <p:nvPr/>
        </p:nvSpPr>
        <p:spPr>
          <a:xfrm>
            <a:off x="837888" y="1585531"/>
            <a:ext cx="5631232"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a:solidFill>
                  <a:srgbClr val="BDAC54"/>
                </a:solidFill>
                <a:latin typeface="Tw Cen MT" panose="020B0602020104020603" pitchFamily="34" charset="77"/>
              </a:rPr>
              <a:t>WHAT ARE WE GOING TO ASK?</a:t>
            </a:r>
          </a:p>
        </p:txBody>
      </p:sp>
      <p:sp>
        <p:nvSpPr>
          <p:cNvPr id="14" name="Google Shape;118;p3">
            <a:extLst>
              <a:ext uri="{FF2B5EF4-FFF2-40B4-BE49-F238E27FC236}">
                <a16:creationId xmlns:a16="http://schemas.microsoft.com/office/drawing/2014/main" id="{91A326DD-0D2D-B321-F3D1-0E96CBF62FEA}"/>
              </a:ext>
            </a:extLst>
          </p:cNvPr>
          <p:cNvSpPr txBox="1"/>
          <p:nvPr/>
        </p:nvSpPr>
        <p:spPr>
          <a:xfrm>
            <a:off x="5597765" y="9432339"/>
            <a:ext cx="3594586" cy="31021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8" b="1">
                <a:solidFill>
                  <a:srgbClr val="BDAC54"/>
                </a:solidFill>
                <a:latin typeface="Tw Cen MT" panose="020B0602020104020603" pitchFamily="34" charset="77"/>
              </a:rPr>
              <a:t>At the end of the interview, always ask this final question: </a:t>
            </a:r>
            <a:br>
              <a:rPr lang="en-US" sz="1008" b="1">
                <a:solidFill>
                  <a:srgbClr val="BDAC54"/>
                </a:solidFill>
                <a:latin typeface="Tw Cen MT" panose="020B0602020104020603" pitchFamily="34" charset="77"/>
              </a:rPr>
            </a:br>
            <a:r>
              <a:rPr lang="en-US" sz="1008">
                <a:solidFill>
                  <a:schemeClr val="tx1"/>
                </a:solidFill>
                <a:latin typeface="Tw Cen MT" panose="020B0602020104020603" pitchFamily="34" charset="77"/>
              </a:rPr>
              <a:t>Is there anything more you would like to share with me?</a:t>
            </a:r>
          </a:p>
        </p:txBody>
      </p:sp>
      <p:sp>
        <p:nvSpPr>
          <p:cNvPr id="15" name="Google Shape;118;p3">
            <a:extLst>
              <a:ext uri="{FF2B5EF4-FFF2-40B4-BE49-F238E27FC236}">
                <a16:creationId xmlns:a16="http://schemas.microsoft.com/office/drawing/2014/main" id="{6394FDC9-F043-F9A3-F117-D19794C93C88}"/>
              </a:ext>
            </a:extLst>
          </p:cNvPr>
          <p:cNvSpPr txBox="1"/>
          <p:nvPr/>
        </p:nvSpPr>
        <p:spPr>
          <a:xfrm>
            <a:off x="13448433" y="560422"/>
            <a:ext cx="987909" cy="540582"/>
          </a:xfrm>
          <a:prstGeom prst="rect">
            <a:avLst/>
          </a:prstGeom>
          <a:solidFill>
            <a:srgbClr val="BDAC54"/>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505"/>
            <a:r>
              <a:rPr lang="pt-PT" sz="1700" b="1">
                <a:solidFill>
                  <a:schemeClr val="bg1"/>
                </a:solidFill>
                <a:latin typeface="Tw Cen MT"/>
              </a:rPr>
              <a:t>10 min</a:t>
            </a:r>
            <a:endParaRPr lang="en-US" sz="1700">
              <a:solidFill>
                <a:schemeClr val="bg1"/>
              </a:solidFill>
              <a:latin typeface="Tw Cen MT"/>
            </a:endParaRPr>
          </a:p>
        </p:txBody>
      </p:sp>
      <p:sp>
        <p:nvSpPr>
          <p:cNvPr id="16" name="Google Shape;118;p3">
            <a:extLst>
              <a:ext uri="{FF2B5EF4-FFF2-40B4-BE49-F238E27FC236}">
                <a16:creationId xmlns:a16="http://schemas.microsoft.com/office/drawing/2014/main" id="{A245EAD4-E00E-DCE0-844B-4EB8A2D5B54C}"/>
              </a:ext>
            </a:extLst>
          </p:cNvPr>
          <p:cNvSpPr txBox="1"/>
          <p:nvPr/>
        </p:nvSpPr>
        <p:spPr>
          <a:xfrm>
            <a:off x="12887967" y="560422"/>
            <a:ext cx="560468" cy="540582"/>
          </a:xfrm>
          <a:prstGeom prst="rect">
            <a:avLst/>
          </a:prstGeom>
          <a:solidFill>
            <a:srgbClr val="BDAC54">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7" name="Imagem 16">
            <a:extLst>
              <a:ext uri="{FF2B5EF4-FFF2-40B4-BE49-F238E27FC236}">
                <a16:creationId xmlns:a16="http://schemas.microsoft.com/office/drawing/2014/main" id="{B79AAE9F-DC51-F8BC-8247-2337F0641561}"/>
              </a:ext>
            </a:extLst>
          </p:cNvPr>
          <p:cNvPicPr>
            <a:picLocks noChangeAspect="1"/>
          </p:cNvPicPr>
          <p:nvPr/>
        </p:nvPicPr>
        <p:blipFill>
          <a:blip r:embed="rId3"/>
          <a:stretch>
            <a:fillRect/>
          </a:stretch>
        </p:blipFill>
        <p:spPr>
          <a:xfrm>
            <a:off x="13003738" y="664270"/>
            <a:ext cx="347201" cy="347201"/>
          </a:xfrm>
          <a:prstGeom prst="rect">
            <a:avLst/>
          </a:prstGeom>
        </p:spPr>
      </p:pic>
      <p:sp>
        <p:nvSpPr>
          <p:cNvPr id="18" name="Rectangle: Rounded Corners 13">
            <a:extLst>
              <a:ext uri="{FF2B5EF4-FFF2-40B4-BE49-F238E27FC236}">
                <a16:creationId xmlns:a16="http://schemas.microsoft.com/office/drawing/2014/main" id="{9221152E-0D3E-023B-1900-8A7DE511B1AD}"/>
              </a:ext>
            </a:extLst>
          </p:cNvPr>
          <p:cNvSpPr/>
          <p:nvPr/>
        </p:nvSpPr>
        <p:spPr>
          <a:xfrm>
            <a:off x="837888" y="2370538"/>
            <a:ext cx="6584888" cy="67500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a:solidFill>
                  <a:schemeClr val="tx1"/>
                </a:solidFill>
                <a:latin typeface="Tw Cen MT" panose="020B0602020104020603" pitchFamily="34" charset="77"/>
                <a:ea typeface="Calibri"/>
              </a:rPr>
              <a:t>As a design team, start by reviewing Interview Questions list for each stakeholder group from the research workbook on page X. You do not need to ask all the questions. Pick 5 that are most relevant to start. You can also modify the questions as needed.</a:t>
            </a:r>
            <a:endParaRPr lang="en-US" sz="2879">
              <a:solidFill>
                <a:schemeClr val="tx1"/>
              </a:solidFill>
              <a:latin typeface="Tw Cen MT" panose="020B0602020104020603" pitchFamily="34" charset="77"/>
            </a:endParaRPr>
          </a:p>
        </p:txBody>
      </p:sp>
    </p:spTree>
    <p:extLst>
      <p:ext uri="{BB962C8B-B14F-4D97-AF65-F5344CB8AC3E}">
        <p14:creationId xmlns:p14="http://schemas.microsoft.com/office/powerpoint/2010/main" val="308204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2D236EE0-F8F9-5745-5C68-F307FD600FDB}"/>
              </a:ext>
            </a:extLst>
          </p:cNvPr>
          <p:cNvSpPr>
            <a:spLocks noGrp="1"/>
          </p:cNvSpPr>
          <p:nvPr>
            <p:ph type="sldNum" sz="quarter" idx="4"/>
          </p:nvPr>
        </p:nvSpPr>
        <p:spPr/>
        <p:txBody>
          <a:bodyPr/>
          <a:lstStyle/>
          <a:p>
            <a:fld id="{48F63A3B-78C7-47BE-AE5E-E10140E04643}" type="slidenum">
              <a:rPr lang="en-US" smtClean="0"/>
              <a:pPr/>
              <a:t>14</a:t>
            </a:fld>
            <a:endParaRPr lang="en-US" dirty="0"/>
          </a:p>
        </p:txBody>
      </p:sp>
      <p:sp>
        <p:nvSpPr>
          <p:cNvPr id="3" name="Google Shape;2445;p19">
            <a:extLst>
              <a:ext uri="{FF2B5EF4-FFF2-40B4-BE49-F238E27FC236}">
                <a16:creationId xmlns:a16="http://schemas.microsoft.com/office/drawing/2014/main" id="{896F4195-D9C4-D22C-6234-53184C17819C}"/>
              </a:ext>
            </a:extLst>
          </p:cNvPr>
          <p:cNvSpPr/>
          <p:nvPr/>
        </p:nvSpPr>
        <p:spPr>
          <a:xfrm>
            <a:off x="743411" y="3642067"/>
            <a:ext cx="4464000" cy="629299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0" tIns="0" rIns="0" bIns="0" anchor="t" anchorCtr="0">
            <a:noAutofit/>
          </a:bodyPr>
          <a:lstStyle/>
          <a:p>
            <a:endParaRPr lang="en-GB" sz="2150" dirty="0">
              <a:solidFill>
                <a:schemeClr val="dk1"/>
              </a:solidFill>
              <a:latin typeface="Tw Cen MT" panose="020B0602020104020603" pitchFamily="34" charset="77"/>
              <a:ea typeface="Calibri"/>
              <a:cs typeface="Calibri"/>
            </a:endParaRPr>
          </a:p>
        </p:txBody>
      </p:sp>
      <p:pic>
        <p:nvPicPr>
          <p:cNvPr id="4" name="Imagem 3" descr="Uma imagem com design&#10;&#10;Os conteúdos gerados por IA poderão estar incorretos.">
            <a:extLst>
              <a:ext uri="{FF2B5EF4-FFF2-40B4-BE49-F238E27FC236}">
                <a16:creationId xmlns:a16="http://schemas.microsoft.com/office/drawing/2014/main" id="{C7F4D07E-928C-0B41-14AF-AC40EAF4B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712" y="3153269"/>
            <a:ext cx="518077" cy="518077"/>
          </a:xfrm>
          <a:prstGeom prst="rect">
            <a:avLst/>
          </a:prstGeom>
        </p:spPr>
      </p:pic>
      <p:sp>
        <p:nvSpPr>
          <p:cNvPr id="5" name="Google Shape;118;p3">
            <a:extLst>
              <a:ext uri="{FF2B5EF4-FFF2-40B4-BE49-F238E27FC236}">
                <a16:creationId xmlns:a16="http://schemas.microsoft.com/office/drawing/2014/main" id="{33E68C8A-3586-0EB0-AF58-FF19AC7FF0E5}"/>
              </a:ext>
            </a:extLst>
          </p:cNvPr>
          <p:cNvSpPr txBox="1"/>
          <p:nvPr/>
        </p:nvSpPr>
        <p:spPr>
          <a:xfrm>
            <a:off x="13448433" y="560422"/>
            <a:ext cx="987909" cy="540582"/>
          </a:xfrm>
          <a:prstGeom prst="rect">
            <a:avLst/>
          </a:prstGeom>
          <a:solidFill>
            <a:srgbClr val="BDAC54"/>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505"/>
            <a:r>
              <a:rPr lang="pt-PT" sz="1700" b="1" dirty="0">
                <a:solidFill>
                  <a:schemeClr val="bg1"/>
                </a:solidFill>
                <a:latin typeface="Tw Cen MT"/>
              </a:rPr>
              <a:t>10 min</a:t>
            </a:r>
            <a:endParaRPr lang="en-US" sz="1700" dirty="0">
              <a:solidFill>
                <a:schemeClr val="bg1"/>
              </a:solidFill>
              <a:latin typeface="Tw Cen MT"/>
            </a:endParaRPr>
          </a:p>
        </p:txBody>
      </p:sp>
      <p:sp>
        <p:nvSpPr>
          <p:cNvPr id="6" name="Google Shape;118;p3">
            <a:extLst>
              <a:ext uri="{FF2B5EF4-FFF2-40B4-BE49-F238E27FC236}">
                <a16:creationId xmlns:a16="http://schemas.microsoft.com/office/drawing/2014/main" id="{D5CE03AD-4199-C23A-B079-AAABD8D23D8E}"/>
              </a:ext>
            </a:extLst>
          </p:cNvPr>
          <p:cNvSpPr txBox="1"/>
          <p:nvPr/>
        </p:nvSpPr>
        <p:spPr>
          <a:xfrm>
            <a:off x="12887967" y="560422"/>
            <a:ext cx="560468" cy="540582"/>
          </a:xfrm>
          <a:prstGeom prst="rect">
            <a:avLst/>
          </a:prstGeom>
          <a:solidFill>
            <a:srgbClr val="BDAC54">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7" name="Imagem 6">
            <a:extLst>
              <a:ext uri="{FF2B5EF4-FFF2-40B4-BE49-F238E27FC236}">
                <a16:creationId xmlns:a16="http://schemas.microsoft.com/office/drawing/2014/main" id="{FDA628A8-A270-DF19-54EC-6C5957E69031}"/>
              </a:ext>
            </a:extLst>
          </p:cNvPr>
          <p:cNvPicPr>
            <a:picLocks noChangeAspect="1"/>
          </p:cNvPicPr>
          <p:nvPr/>
        </p:nvPicPr>
        <p:blipFill>
          <a:blip r:embed="rId3"/>
          <a:stretch>
            <a:fillRect/>
          </a:stretch>
        </p:blipFill>
        <p:spPr>
          <a:xfrm>
            <a:off x="13003738" y="664270"/>
            <a:ext cx="347201" cy="347201"/>
          </a:xfrm>
          <a:prstGeom prst="rect">
            <a:avLst/>
          </a:prstGeom>
        </p:spPr>
      </p:pic>
      <p:sp>
        <p:nvSpPr>
          <p:cNvPr id="8" name="Google Shape;3019;p22">
            <a:extLst>
              <a:ext uri="{FF2B5EF4-FFF2-40B4-BE49-F238E27FC236}">
                <a16:creationId xmlns:a16="http://schemas.microsoft.com/office/drawing/2014/main" id="{11904ACD-AA28-91BA-E3DA-3A5314870C3E}"/>
              </a:ext>
            </a:extLst>
          </p:cNvPr>
          <p:cNvSpPr/>
          <p:nvPr/>
        </p:nvSpPr>
        <p:spPr>
          <a:xfrm>
            <a:off x="10116342" y="3642067"/>
            <a:ext cx="4320000" cy="629299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3615" tIns="103615" rIns="103615" bIns="103615" anchor="t" anchorCtr="0">
            <a:noAutofit/>
          </a:bodyPr>
          <a:lstStyle/>
          <a:p>
            <a:pPr marL="13056">
              <a:spcAft>
                <a:spcPts val="863"/>
              </a:spcAft>
            </a:pPr>
            <a:r>
              <a:rPr lang="en-US" sz="1151" b="1" dirty="0">
                <a:latin typeface="Tw Cen MT" panose="020B0602020104020603" pitchFamily="34" charset="77"/>
                <a:ea typeface="Arial"/>
                <a:cs typeface="Arial"/>
                <a:sym typeface="Arial"/>
              </a:rPr>
              <a:t>Additional Interview Techniques</a:t>
            </a:r>
            <a:endParaRPr lang="en-US" sz="1151" dirty="0">
              <a:latin typeface="Tw Cen MT" panose="020B0602020104020603" pitchFamily="34" charset="77"/>
              <a:ea typeface="Arial"/>
              <a:cs typeface="Arial"/>
              <a:sym typeface="Arial"/>
            </a:endParaRPr>
          </a:p>
          <a:p>
            <a:pPr marL="13056" marR="88125">
              <a:spcBef>
                <a:spcPts val="6"/>
              </a:spcBef>
            </a:pPr>
            <a:r>
              <a:rPr lang="en-US" sz="1151" dirty="0">
                <a:latin typeface="Tw Cen MT" panose="020B0602020104020603" pitchFamily="34" charset="77"/>
                <a:ea typeface="Arial"/>
                <a:cs typeface="Arial"/>
                <a:sym typeface="Arial"/>
              </a:rPr>
              <a:t>What other interview techniques would you like to incorporate in your research? i.e. Shadowing, Card sorting, Emotional Chats</a:t>
            </a:r>
          </a:p>
          <a:p>
            <a:endParaRPr lang="pt-PT" sz="1151">
              <a:latin typeface="Tw Cen MT" panose="020B0602020104020603" pitchFamily="34" charset="77"/>
              <a:ea typeface="Calibri"/>
              <a:cs typeface="Calibri"/>
              <a:sym typeface="Calibri"/>
            </a:endParaRPr>
          </a:p>
        </p:txBody>
      </p:sp>
      <p:sp>
        <p:nvSpPr>
          <p:cNvPr id="9" name="Google Shape;3019;p22">
            <a:extLst>
              <a:ext uri="{FF2B5EF4-FFF2-40B4-BE49-F238E27FC236}">
                <a16:creationId xmlns:a16="http://schemas.microsoft.com/office/drawing/2014/main" id="{857F2C61-661B-3EC5-028C-36DBE5196134}"/>
              </a:ext>
            </a:extLst>
          </p:cNvPr>
          <p:cNvSpPr/>
          <p:nvPr/>
        </p:nvSpPr>
        <p:spPr>
          <a:xfrm>
            <a:off x="5429876" y="3642067"/>
            <a:ext cx="4500000" cy="629299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3615" tIns="103615" rIns="103615" bIns="103615" anchor="t" anchorCtr="0">
            <a:noAutofit/>
          </a:bodyPr>
          <a:lstStyle/>
          <a:p>
            <a:pPr marL="13056">
              <a:spcAft>
                <a:spcPts val="863"/>
              </a:spcAft>
            </a:pPr>
            <a:r>
              <a:rPr lang="en-US" sz="1151" b="1" dirty="0">
                <a:latin typeface="Tw Cen MT" panose="020B0602020104020603" pitchFamily="34" charset="77"/>
                <a:ea typeface="Arial"/>
                <a:cs typeface="Arial"/>
                <a:sym typeface="Arial"/>
              </a:rPr>
              <a:t>Additional Questions</a:t>
            </a:r>
            <a:endParaRPr lang="en-US" sz="1151" dirty="0">
              <a:latin typeface="Tw Cen MT" panose="020B0602020104020603" pitchFamily="34" charset="77"/>
              <a:ea typeface="Arial"/>
              <a:cs typeface="Arial"/>
              <a:sym typeface="Arial"/>
            </a:endParaRPr>
          </a:p>
          <a:p>
            <a:pPr marL="13056" marR="5223">
              <a:spcAft>
                <a:spcPts val="863"/>
              </a:spcAft>
            </a:pPr>
            <a:r>
              <a:rPr lang="en-US" sz="1151" dirty="0">
                <a:latin typeface="Tw Cen MT" panose="020B0602020104020603" pitchFamily="34" charset="77"/>
                <a:ea typeface="Arial"/>
                <a:cs typeface="Arial"/>
                <a:sym typeface="Arial"/>
              </a:rPr>
              <a:t>Include several questions about the holistic learning outcomes </a:t>
            </a:r>
            <a:br>
              <a:rPr lang="en-US" sz="1151">
                <a:latin typeface="Tw Cen MT" panose="020B0602020104020603" pitchFamily="34" charset="77"/>
                <a:ea typeface="Arial"/>
                <a:cs typeface="Arial"/>
                <a:sym typeface="Arial"/>
              </a:rPr>
            </a:br>
            <a:r>
              <a:rPr lang="en-US" sz="1151" dirty="0">
                <a:latin typeface="Tw Cen MT" panose="020B0602020104020603" pitchFamily="34" charset="77"/>
                <a:ea typeface="Arial"/>
                <a:cs typeface="Arial"/>
                <a:sym typeface="Arial"/>
              </a:rPr>
              <a:t>you are hoping to increase:</a:t>
            </a:r>
          </a:p>
          <a:p>
            <a:pPr>
              <a:spcAft>
                <a:spcPts val="863"/>
              </a:spcAft>
            </a:pPr>
            <a:r>
              <a:rPr lang="en-US" sz="1151">
                <a:latin typeface="Tw Cen MT" panose="020B0602020104020603" pitchFamily="34" charset="77"/>
                <a:ea typeface="Calibri"/>
                <a:cs typeface="Calibri"/>
                <a:sym typeface="Calibri"/>
              </a:rPr>
              <a:t>1.</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2.</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3.</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4.</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5.</a:t>
            </a:r>
          </a:p>
          <a:p>
            <a:endParaRPr sz="1151">
              <a:latin typeface="Tw Cen MT" panose="020B0602020104020603" pitchFamily="34" charset="77"/>
              <a:ea typeface="Calibri"/>
              <a:cs typeface="Calibri"/>
              <a:sym typeface="Calibri"/>
            </a:endParaRPr>
          </a:p>
        </p:txBody>
      </p:sp>
      <p:sp>
        <p:nvSpPr>
          <p:cNvPr id="10" name="Google Shape;118;p3">
            <a:extLst>
              <a:ext uri="{FF2B5EF4-FFF2-40B4-BE49-F238E27FC236}">
                <a16:creationId xmlns:a16="http://schemas.microsoft.com/office/drawing/2014/main" id="{9AF8A5F3-4BE6-5CA6-7340-C353D982A852}"/>
              </a:ext>
            </a:extLst>
          </p:cNvPr>
          <p:cNvSpPr txBox="1"/>
          <p:nvPr/>
        </p:nvSpPr>
        <p:spPr>
          <a:xfrm>
            <a:off x="743409" y="3260647"/>
            <a:ext cx="4464001" cy="452875"/>
          </a:xfrm>
          <a:prstGeom prst="rect">
            <a:avLst/>
          </a:prstGeom>
          <a:solidFill>
            <a:srgbClr val="BDAC54"/>
          </a:solidFill>
          <a:ln>
            <a:noFill/>
          </a:ln>
        </p:spPr>
        <p:txBody>
          <a:bodyPr spcFirstLastPara="1" wrap="square" lIns="155423"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7068" lvl="1"/>
            <a:r>
              <a:rPr lang="en-US" sz="1439" b="1" dirty="0">
                <a:solidFill>
                  <a:schemeClr val="bg1"/>
                </a:solidFill>
                <a:latin typeface="Tw Cen MT" panose="020B0602020104020603" pitchFamily="34" charset="77"/>
                <a:ea typeface="Calibri"/>
                <a:cs typeface="Calibri"/>
              </a:rPr>
              <a:t>SCHOOL STAFF</a:t>
            </a:r>
          </a:p>
        </p:txBody>
      </p:sp>
      <p:sp>
        <p:nvSpPr>
          <p:cNvPr id="11" name="Google Shape;118;p3">
            <a:extLst>
              <a:ext uri="{FF2B5EF4-FFF2-40B4-BE49-F238E27FC236}">
                <a16:creationId xmlns:a16="http://schemas.microsoft.com/office/drawing/2014/main" id="{C76D8E7C-F9D3-2079-F332-E434341E8E8C}"/>
              </a:ext>
            </a:extLst>
          </p:cNvPr>
          <p:cNvSpPr txBox="1"/>
          <p:nvPr/>
        </p:nvSpPr>
        <p:spPr>
          <a:xfrm>
            <a:off x="5597765" y="9432339"/>
            <a:ext cx="3594586" cy="31021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8" b="1" dirty="0">
                <a:solidFill>
                  <a:srgbClr val="BDAC54"/>
                </a:solidFill>
                <a:latin typeface="Tw Cen MT" panose="020B0602020104020603" pitchFamily="34" charset="77"/>
              </a:rPr>
              <a:t>At the end of the interview, always ask this final question: </a:t>
            </a:r>
            <a:br>
              <a:rPr lang="en-US" sz="1008" b="1">
                <a:solidFill>
                  <a:srgbClr val="BDAC54"/>
                </a:solidFill>
                <a:latin typeface="Tw Cen MT" panose="020B0602020104020603" pitchFamily="34" charset="77"/>
              </a:rPr>
            </a:br>
            <a:r>
              <a:rPr lang="en-US" sz="1008" dirty="0">
                <a:solidFill>
                  <a:schemeClr val="tx1"/>
                </a:solidFill>
                <a:latin typeface="Tw Cen MT" panose="020B0602020104020603" pitchFamily="34" charset="77"/>
              </a:rPr>
              <a:t>Is there anything more you would like to share with me?</a:t>
            </a:r>
          </a:p>
        </p:txBody>
      </p:sp>
      <p:sp>
        <p:nvSpPr>
          <p:cNvPr id="12" name="Rectangle: Rounded Corners 3">
            <a:extLst>
              <a:ext uri="{FF2B5EF4-FFF2-40B4-BE49-F238E27FC236}">
                <a16:creationId xmlns:a16="http://schemas.microsoft.com/office/drawing/2014/main" id="{69F12742-C5D1-71FE-7D7B-4DFCC2D8EDBF}"/>
              </a:ext>
            </a:extLst>
          </p:cNvPr>
          <p:cNvSpPr/>
          <p:nvPr/>
        </p:nvSpPr>
        <p:spPr>
          <a:xfrm>
            <a:off x="7598848" y="2370537"/>
            <a:ext cx="6837494" cy="67500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dirty="0">
                <a:solidFill>
                  <a:schemeClr val="tx1"/>
                </a:solidFill>
                <a:latin typeface="Tw Cen MT" panose="020B0602020104020603" pitchFamily="34" charset="77"/>
                <a:ea typeface="Calibri"/>
              </a:rPr>
              <a:t>For each stakeholder group, brainstorm additional questions that are pertinent to your specific learning outcome, learning environment practice and research questions. </a:t>
            </a:r>
            <a:endParaRPr lang="en-US" sz="2879" dirty="0">
              <a:solidFill>
                <a:schemeClr val="tx1"/>
              </a:solidFill>
              <a:latin typeface="Tw Cen MT" panose="020B0602020104020603" pitchFamily="34" charset="77"/>
            </a:endParaRPr>
          </a:p>
        </p:txBody>
      </p:sp>
      <p:sp>
        <p:nvSpPr>
          <p:cNvPr id="13" name="Google Shape;118;p3">
            <a:extLst>
              <a:ext uri="{FF2B5EF4-FFF2-40B4-BE49-F238E27FC236}">
                <a16:creationId xmlns:a16="http://schemas.microsoft.com/office/drawing/2014/main" id="{5149B6D7-B031-F2EF-E103-482AB82CDB4C}"/>
              </a:ext>
            </a:extLst>
          </p:cNvPr>
          <p:cNvSpPr txBox="1"/>
          <p:nvPr/>
        </p:nvSpPr>
        <p:spPr>
          <a:xfrm>
            <a:off x="7604068" y="1551299"/>
            <a:ext cx="6837494" cy="777718"/>
          </a:xfrm>
          <a:prstGeom prst="rect">
            <a:avLst/>
          </a:prstGeom>
          <a:noFill/>
          <a:ln>
            <a:noFill/>
          </a:ln>
        </p:spPr>
        <p:txBody>
          <a:bodyPr spcFirstLastPara="1" wrap="square" lIns="0" tIns="129736"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63"/>
              </a:spcAft>
            </a:pPr>
            <a:r>
              <a:rPr lang="en-US" sz="1151" dirty="0">
                <a:solidFill>
                  <a:schemeClr val="tx1"/>
                </a:solidFill>
                <a:latin typeface="Tw Cen MT" panose="020B0602020104020603" pitchFamily="34" charset="77"/>
                <a:ea typeface="Calibri"/>
              </a:rPr>
              <a:t>The goal is to create a set of interview questions for each stakeholder group (students, teachers, parents) using </a:t>
            </a:r>
            <a:br>
              <a:rPr lang="en-US" sz="1151">
                <a:solidFill>
                  <a:schemeClr val="tx1"/>
                </a:solidFill>
                <a:latin typeface="Tw Cen MT" panose="020B0602020104020603" pitchFamily="34" charset="77"/>
                <a:ea typeface="Calibri"/>
              </a:rPr>
            </a:br>
            <a:r>
              <a:rPr lang="en-US" sz="1151" dirty="0">
                <a:solidFill>
                  <a:schemeClr val="tx1"/>
                </a:solidFill>
                <a:latin typeface="Tw Cen MT" panose="020B0602020104020603" pitchFamily="34" charset="77"/>
                <a:ea typeface="Calibri"/>
              </a:rPr>
              <a:t>an ’Interview Questions’ starter list and supplementing it with additional questions tailored to the specific learning outcome and research questions.</a:t>
            </a:r>
          </a:p>
        </p:txBody>
      </p:sp>
      <p:sp>
        <p:nvSpPr>
          <p:cNvPr id="14" name="Marcador de Posição do Texto 3">
            <a:extLst>
              <a:ext uri="{FF2B5EF4-FFF2-40B4-BE49-F238E27FC236}">
                <a16:creationId xmlns:a16="http://schemas.microsoft.com/office/drawing/2014/main" id="{BD70419D-B4A9-584F-D6AA-485F607E597A}"/>
              </a:ext>
            </a:extLst>
          </p:cNvPr>
          <p:cNvSpPr txBox="1">
            <a:spLocks/>
          </p:cNvSpPr>
          <p:nvPr/>
        </p:nvSpPr>
        <p:spPr>
          <a:xfrm>
            <a:off x="837888" y="1585531"/>
            <a:ext cx="5631232"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BDAC54"/>
                </a:solidFill>
                <a:latin typeface="Tw Cen MT" panose="020B0602020104020603" pitchFamily="34" charset="77"/>
              </a:rPr>
              <a:t>WHAT ARE WE GOING TO ASK?</a:t>
            </a:r>
          </a:p>
        </p:txBody>
      </p:sp>
      <p:sp>
        <p:nvSpPr>
          <p:cNvPr id="15" name="Rectangle: Rounded Corners 13">
            <a:extLst>
              <a:ext uri="{FF2B5EF4-FFF2-40B4-BE49-F238E27FC236}">
                <a16:creationId xmlns:a16="http://schemas.microsoft.com/office/drawing/2014/main" id="{9C58CE66-0319-2667-D92B-76FE42C18500}"/>
              </a:ext>
            </a:extLst>
          </p:cNvPr>
          <p:cNvSpPr/>
          <p:nvPr/>
        </p:nvSpPr>
        <p:spPr>
          <a:xfrm>
            <a:off x="837888" y="2370538"/>
            <a:ext cx="6584888" cy="67500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dirty="0">
                <a:solidFill>
                  <a:schemeClr val="tx1"/>
                </a:solidFill>
                <a:latin typeface="Tw Cen MT" panose="020B0602020104020603" pitchFamily="34" charset="77"/>
                <a:ea typeface="Calibri"/>
              </a:rPr>
              <a:t>As a design team, start by reviewing Interview Questions list for each stakeholder group from the research workbook on page X. You do not need to ask all the questions. Pick 5 that are most relevant to start. You can also modify the questions as needed.</a:t>
            </a:r>
            <a:endParaRPr lang="en-US" sz="2879" dirty="0">
              <a:solidFill>
                <a:schemeClr val="tx1"/>
              </a:solidFill>
              <a:latin typeface="Tw Cen MT" panose="020B0602020104020603" pitchFamily="34" charset="77"/>
            </a:endParaRPr>
          </a:p>
        </p:txBody>
      </p:sp>
      <p:grpSp>
        <p:nvGrpSpPr>
          <p:cNvPr id="16" name="Agrupar 15">
            <a:extLst>
              <a:ext uri="{FF2B5EF4-FFF2-40B4-BE49-F238E27FC236}">
                <a16:creationId xmlns:a16="http://schemas.microsoft.com/office/drawing/2014/main" id="{78C22EE8-85E6-4009-4971-313AA396E256}"/>
              </a:ext>
            </a:extLst>
          </p:cNvPr>
          <p:cNvGrpSpPr/>
          <p:nvPr/>
        </p:nvGrpSpPr>
        <p:grpSpPr>
          <a:xfrm>
            <a:off x="576992" y="3115297"/>
            <a:ext cx="767199" cy="739803"/>
            <a:chOff x="305121" y="1832044"/>
            <a:chExt cx="533109" cy="514073"/>
          </a:xfrm>
        </p:grpSpPr>
        <p:sp>
          <p:nvSpPr>
            <p:cNvPr id="17" name="Oval 16">
              <a:extLst>
                <a:ext uri="{FF2B5EF4-FFF2-40B4-BE49-F238E27FC236}">
                  <a16:creationId xmlns:a16="http://schemas.microsoft.com/office/drawing/2014/main" id="{D4349FF8-68A0-A3E0-F611-2EB0DDA71306}"/>
                </a:ext>
              </a:extLst>
            </p:cNvPr>
            <p:cNvSpPr/>
            <p:nvPr/>
          </p:nvSpPr>
          <p:spPr>
            <a:xfrm>
              <a:off x="305121" y="1832044"/>
              <a:ext cx="533109" cy="514073"/>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18" name="Imagem 17" descr="Uma imagem com símbolo, Gráficos, Tipo de letra, clipart&#10;&#10;Os conteúdos gerados por IA poderão estar incorretos.">
              <a:extLst>
                <a:ext uri="{FF2B5EF4-FFF2-40B4-BE49-F238E27FC236}">
                  <a16:creationId xmlns:a16="http://schemas.microsoft.com/office/drawing/2014/main" id="{B4FC3C47-6018-A412-2423-B4DC29A70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68" y="1891973"/>
              <a:ext cx="370011" cy="370011"/>
            </a:xfrm>
            <a:prstGeom prst="rect">
              <a:avLst/>
            </a:prstGeom>
          </p:spPr>
        </p:pic>
      </p:grpSp>
      <p:sp>
        <p:nvSpPr>
          <p:cNvPr id="19" name="Google Shape;2463;p19">
            <a:extLst>
              <a:ext uri="{FF2B5EF4-FFF2-40B4-BE49-F238E27FC236}">
                <a16:creationId xmlns:a16="http://schemas.microsoft.com/office/drawing/2014/main" id="{AFF5B4C2-592B-2BC6-E3B5-9C47A5092563}"/>
              </a:ext>
            </a:extLst>
          </p:cNvPr>
          <p:cNvSpPr txBox="1"/>
          <p:nvPr/>
        </p:nvSpPr>
        <p:spPr>
          <a:xfrm>
            <a:off x="915006" y="3872737"/>
            <a:ext cx="3923054" cy="4435637"/>
          </a:xfrm>
          <a:prstGeom prst="rect">
            <a:avLst/>
          </a:prstGeom>
          <a:noFill/>
          <a:ln>
            <a:noFill/>
          </a:ln>
        </p:spPr>
        <p:txBody>
          <a:bodyPr spcFirstLastPara="1" wrap="square" lIns="0" tIns="26479" rIns="0" bIns="0" anchor="t" anchorCtr="0">
            <a:spAutoFit/>
          </a:bodyPr>
          <a:lstStyle/>
          <a:p>
            <a:pPr marL="17780">
              <a:spcAft>
                <a:spcPts val="863"/>
              </a:spcAft>
            </a:pPr>
            <a:r>
              <a:rPr lang="en-GB" sz="1150" b="1" noProof="0" dirty="0">
                <a:latin typeface="Tw Cen MT"/>
                <a:ea typeface="Arial"/>
                <a:cs typeface="Arial"/>
                <a:sym typeface="Arial"/>
              </a:rPr>
              <a:t>Starter Questions</a:t>
            </a:r>
          </a:p>
          <a:p>
            <a:pPr marL="303530" indent="-285750">
              <a:spcAft>
                <a:spcPts val="263"/>
              </a:spcAft>
              <a:buClr>
                <a:srgbClr val="BDAC54"/>
              </a:buClr>
              <a:buFont typeface="Wingdings"/>
              <a:buChar char="q"/>
            </a:pPr>
            <a:r>
              <a:rPr lang="en-GB" sz="1000" noProof="0" dirty="0">
                <a:latin typeface="Tw Cen MT"/>
                <a:ea typeface="Arial"/>
                <a:cs typeface="Arial"/>
              </a:rPr>
              <a:t>Can you walk me through the different activities you are involved in at school? What do you enjoy most about them?</a:t>
            </a:r>
          </a:p>
          <a:p>
            <a:pPr marL="303530" indent="-285750">
              <a:spcAft>
                <a:spcPts val="263"/>
              </a:spcAft>
              <a:buClr>
                <a:srgbClr val="BDAC54"/>
              </a:buClr>
              <a:buFont typeface="Wingdings"/>
              <a:buChar char="q"/>
            </a:pPr>
            <a:r>
              <a:rPr lang="en-GB" sz="1000" noProof="0" dirty="0">
                <a:latin typeface="Tw Cen MT"/>
                <a:ea typeface="Arial"/>
                <a:cs typeface="Arial"/>
              </a:rPr>
              <a:t>Outside of school, what kind of activities or interests do you pursue? How do they influence your work with students?</a:t>
            </a:r>
            <a:endParaRPr lang="en-GB" sz="1000" noProof="0" dirty="0">
              <a:latin typeface="Tw Cen MT" panose="020B0602020104020603" pitchFamily="34" charset="77"/>
              <a:ea typeface="Arial"/>
              <a:cs typeface="Arial"/>
            </a:endParaRPr>
          </a:p>
          <a:p>
            <a:pPr marL="303530" indent="-285750">
              <a:spcAft>
                <a:spcPts val="263"/>
              </a:spcAft>
              <a:buClr>
                <a:srgbClr val="BDAC54"/>
              </a:buClr>
              <a:buFont typeface="Wingdings"/>
              <a:buChar char="q"/>
            </a:pPr>
            <a:r>
              <a:rPr lang="en-GB" sz="1000" noProof="0" dirty="0">
                <a:latin typeface="Tw Cen MT"/>
                <a:ea typeface="Arial"/>
                <a:cs typeface="Arial"/>
              </a:rPr>
              <a:t>What do you enjoy doing in your free time? How does it help you recharge or inspire your teaching?</a:t>
            </a:r>
            <a:endParaRPr lang="en-GB" sz="1000" noProof="0" dirty="0">
              <a:latin typeface="Tw Cen MT" panose="020B0602020104020603" pitchFamily="34" charset="77"/>
              <a:ea typeface="Arial"/>
              <a:cs typeface="Arial"/>
            </a:endParaRPr>
          </a:p>
          <a:p>
            <a:pPr marL="303530" indent="-285750">
              <a:spcAft>
                <a:spcPts val="263"/>
              </a:spcAft>
              <a:buClr>
                <a:srgbClr val="BDAC54"/>
              </a:buClr>
              <a:buFont typeface="Wingdings"/>
              <a:buChar char="q"/>
            </a:pPr>
            <a:r>
              <a:rPr lang="en-GB" sz="1000" noProof="0" dirty="0">
                <a:latin typeface="Tw Cen MT"/>
                <a:ea typeface="Arial"/>
                <a:cs typeface="Arial"/>
              </a:rPr>
              <a:t>Is there a class or subject you have particularly enjoyed teaching this year? What made it especially engaging for you and your student </a:t>
            </a:r>
            <a:endParaRPr lang="en-GB" sz="1000" noProof="0" dirty="0">
              <a:latin typeface="Tw Cen MT" panose="020B0602020104020603" pitchFamily="34" charset="77"/>
              <a:ea typeface="Arial"/>
              <a:cs typeface="Arial"/>
            </a:endParaRPr>
          </a:p>
          <a:p>
            <a:pPr marL="303530" indent="-285750">
              <a:spcAft>
                <a:spcPts val="263"/>
              </a:spcAft>
              <a:buClr>
                <a:srgbClr val="BDAC54"/>
              </a:buClr>
              <a:buFont typeface="Wingdings"/>
              <a:buChar char="q"/>
            </a:pPr>
            <a:r>
              <a:rPr lang="en-GB" sz="1000" noProof="0" dirty="0">
                <a:latin typeface="Tw Cen MT"/>
                <a:ea typeface="Arial"/>
                <a:cs typeface="Arial"/>
              </a:rPr>
              <a:t>Have there been any classes or subjects that were more challenging to teach this year? What made them difficult</a:t>
            </a:r>
            <a:r>
              <a:rPr lang="en-GB" sz="1000" dirty="0">
                <a:latin typeface="Tw Cen MT"/>
                <a:ea typeface="Arial"/>
                <a:cs typeface="Arial"/>
              </a:rPr>
              <a:t> </a:t>
            </a:r>
            <a:r>
              <a:rPr lang="en-GB" sz="1000" noProof="0" dirty="0">
                <a:latin typeface="Tw Cen MT"/>
                <a:ea typeface="Arial"/>
                <a:cs typeface="Arial"/>
              </a:rPr>
              <a:t>and how did you approach those challenges?</a:t>
            </a:r>
            <a:endParaRPr lang="en-GB" sz="1000" noProof="0" dirty="0">
              <a:latin typeface="Tw Cen MT" panose="020B0602020104020603" pitchFamily="34" charset="77"/>
              <a:ea typeface="Arial"/>
              <a:cs typeface="Arial"/>
            </a:endParaRPr>
          </a:p>
          <a:p>
            <a:pPr marL="303530" indent="-285750">
              <a:spcAft>
                <a:spcPts val="263"/>
              </a:spcAft>
              <a:buClr>
                <a:srgbClr val="BDAC54"/>
              </a:buClr>
              <a:buFont typeface="Wingdings"/>
              <a:buChar char="q"/>
            </a:pPr>
            <a:r>
              <a:rPr lang="en-GB" sz="1000" noProof="0" dirty="0">
                <a:latin typeface="Tw Cen MT"/>
                <a:ea typeface="Arial"/>
                <a:cs typeface="Arial"/>
              </a:rPr>
              <a:t>Can you tell me about a project or lesson that you really loved teaching? What made it stand out for you?</a:t>
            </a:r>
            <a:endParaRPr lang="en-GB" sz="1000" noProof="0" dirty="0">
              <a:latin typeface="Tw Cen MT" panose="020B0602020104020603" pitchFamily="34" charset="77"/>
              <a:ea typeface="Arial"/>
              <a:cs typeface="Arial"/>
            </a:endParaRPr>
          </a:p>
          <a:p>
            <a:pPr marL="303530" indent="-285750">
              <a:spcAft>
                <a:spcPts val="263"/>
              </a:spcAft>
              <a:buClr>
                <a:srgbClr val="BDAC54"/>
              </a:buClr>
              <a:buFont typeface="Wingdings"/>
              <a:buChar char="q"/>
            </a:pPr>
            <a:r>
              <a:rPr lang="en-GB" sz="1000" noProof="0" dirty="0">
                <a:latin typeface="Tw Cen MT"/>
                <a:ea typeface="Arial"/>
                <a:cs typeface="Arial"/>
              </a:rPr>
              <a:t>Is there a particular project where you felt student learned the most? What do you think contributed to their success?</a:t>
            </a:r>
            <a:endParaRPr lang="en-GB" sz="1000" noProof="0" dirty="0">
              <a:latin typeface="Tw Cen MT" panose="020B0602020104020603" pitchFamily="34" charset="77"/>
              <a:ea typeface="Arial"/>
              <a:cs typeface="Arial"/>
            </a:endParaRPr>
          </a:p>
          <a:p>
            <a:pPr marL="303530" indent="-285750">
              <a:spcAft>
                <a:spcPts val="263"/>
              </a:spcAft>
              <a:buClr>
                <a:srgbClr val="BDAC54"/>
              </a:buClr>
              <a:buFont typeface="Wingdings"/>
              <a:buChar char="q"/>
            </a:pPr>
            <a:r>
              <a:rPr lang="en-GB" sz="1000" noProof="0" dirty="0">
                <a:latin typeface="Tw Cen MT"/>
                <a:ea typeface="Arial"/>
                <a:cs typeface="Arial"/>
              </a:rPr>
              <a:t>If you had the opportunity to teach something new or different, what would it be? Why do you think it would be valuable for students?</a:t>
            </a:r>
            <a:endParaRPr lang="en-GB" sz="1000" noProof="0" dirty="0">
              <a:latin typeface="Tw Cen MT" panose="020B0602020104020603" pitchFamily="34" charset="77"/>
              <a:ea typeface="Arial"/>
              <a:cs typeface="Arial"/>
            </a:endParaRPr>
          </a:p>
          <a:p>
            <a:pPr marL="303530" indent="-285750">
              <a:spcAft>
                <a:spcPts val="263"/>
              </a:spcAft>
              <a:buClr>
                <a:srgbClr val="BDAC54"/>
              </a:buClr>
              <a:buFont typeface="Wingdings"/>
              <a:buChar char="q"/>
            </a:pPr>
            <a:r>
              <a:rPr lang="en-GB" sz="1000" noProof="0" dirty="0">
                <a:latin typeface="Tw Cen MT"/>
                <a:ea typeface="Arial"/>
                <a:cs typeface="Arial"/>
              </a:rPr>
              <a:t>Can you share a moment when you saw students making connections between what they learned in class and their future goals? What impact did that have?</a:t>
            </a:r>
            <a:endParaRPr lang="en-GB" sz="1000" noProof="0" dirty="0">
              <a:latin typeface="Tw Cen MT" panose="020B0602020104020603" pitchFamily="34" charset="77"/>
              <a:ea typeface="Arial"/>
              <a:cs typeface="Arial"/>
            </a:endParaRPr>
          </a:p>
          <a:p>
            <a:pPr marL="303530" indent="-285750">
              <a:spcAft>
                <a:spcPts val="263"/>
              </a:spcAft>
              <a:buClr>
                <a:srgbClr val="BDAC54"/>
              </a:buClr>
              <a:buFont typeface="Wingdings"/>
              <a:buChar char="q"/>
            </a:pPr>
            <a:r>
              <a:rPr lang="en-GB" sz="1000" noProof="0" dirty="0">
                <a:latin typeface="Tw Cen MT"/>
                <a:ea typeface="Arial"/>
                <a:cs typeface="Arial"/>
              </a:rPr>
              <a:t>What are some of the key goals you have for your student's learning and growth? How do you work towards achieving them?</a:t>
            </a:r>
          </a:p>
          <a:p>
            <a:pPr marL="745840" lvl="1" indent="-285750">
              <a:spcAft>
                <a:spcPts val="263"/>
              </a:spcAft>
              <a:buClr>
                <a:srgbClr val="BDAC54"/>
              </a:buClr>
              <a:buFont typeface="Arial" panose="020B0604020202020204" pitchFamily="34" charset="0"/>
              <a:buChar char="•"/>
            </a:pPr>
            <a:r>
              <a:rPr lang="en-GB" sz="1000" noProof="0" dirty="0">
                <a:latin typeface="Tw Cen MT" panose="020B0602020104020603" pitchFamily="34" charset="77"/>
                <a:ea typeface="Arial"/>
                <a:cs typeface="Arial"/>
              </a:rPr>
              <a:t>Some question might need to be modified to meet a specific stakeholder. Use this space to modify the questions</a:t>
            </a:r>
          </a:p>
        </p:txBody>
      </p:sp>
    </p:spTree>
    <p:extLst>
      <p:ext uri="{BB962C8B-B14F-4D97-AF65-F5344CB8AC3E}">
        <p14:creationId xmlns:p14="http://schemas.microsoft.com/office/powerpoint/2010/main" val="20207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05D1C295-C3C4-0226-C474-F1B4666B6FE7}"/>
              </a:ext>
            </a:extLst>
          </p:cNvPr>
          <p:cNvSpPr>
            <a:spLocks noGrp="1"/>
          </p:cNvSpPr>
          <p:nvPr>
            <p:ph type="sldNum" sz="quarter" idx="4"/>
          </p:nvPr>
        </p:nvSpPr>
        <p:spPr/>
        <p:txBody>
          <a:bodyPr/>
          <a:lstStyle/>
          <a:p>
            <a:fld id="{48F63A3B-78C7-47BE-AE5E-E10140E04643}" type="slidenum">
              <a:rPr lang="en-US" smtClean="0"/>
              <a:pPr/>
              <a:t>15</a:t>
            </a:fld>
            <a:endParaRPr lang="en-US" dirty="0"/>
          </a:p>
        </p:txBody>
      </p:sp>
      <p:sp>
        <p:nvSpPr>
          <p:cNvPr id="3" name="Google Shape;2445;p19">
            <a:extLst>
              <a:ext uri="{FF2B5EF4-FFF2-40B4-BE49-F238E27FC236}">
                <a16:creationId xmlns:a16="http://schemas.microsoft.com/office/drawing/2014/main" id="{3EB24849-98A5-EB51-563D-65E7B366291A}"/>
              </a:ext>
            </a:extLst>
          </p:cNvPr>
          <p:cNvSpPr/>
          <p:nvPr/>
        </p:nvSpPr>
        <p:spPr>
          <a:xfrm>
            <a:off x="743411" y="3642067"/>
            <a:ext cx="4464000" cy="629299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0" tIns="0" rIns="0" bIns="0" anchor="t" anchorCtr="0">
            <a:noAutofit/>
          </a:bodyPr>
          <a:lstStyle/>
          <a:p>
            <a:endParaRPr lang="en-GB" sz="2150" dirty="0">
              <a:solidFill>
                <a:schemeClr val="dk1"/>
              </a:solidFill>
              <a:latin typeface="Tw Cen MT" panose="020B0602020104020603" pitchFamily="34" charset="77"/>
              <a:ea typeface="Calibri"/>
              <a:cs typeface="Calibri"/>
            </a:endParaRPr>
          </a:p>
        </p:txBody>
      </p:sp>
      <p:pic>
        <p:nvPicPr>
          <p:cNvPr id="5" name="Imagem 4" descr="Uma imagem com design&#10;&#10;Os conteúdos gerados por IA poderão estar incorretos.">
            <a:extLst>
              <a:ext uri="{FF2B5EF4-FFF2-40B4-BE49-F238E27FC236}">
                <a16:creationId xmlns:a16="http://schemas.microsoft.com/office/drawing/2014/main" id="{2847CD6E-0103-8008-BC1D-376EABEBF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712" y="3153269"/>
            <a:ext cx="518077" cy="518077"/>
          </a:xfrm>
          <a:prstGeom prst="rect">
            <a:avLst/>
          </a:prstGeom>
        </p:spPr>
      </p:pic>
      <p:sp>
        <p:nvSpPr>
          <p:cNvPr id="6" name="Google Shape;118;p3">
            <a:extLst>
              <a:ext uri="{FF2B5EF4-FFF2-40B4-BE49-F238E27FC236}">
                <a16:creationId xmlns:a16="http://schemas.microsoft.com/office/drawing/2014/main" id="{23B1F00D-F84E-6C8E-E1E4-3F6A97C7CD04}"/>
              </a:ext>
            </a:extLst>
          </p:cNvPr>
          <p:cNvSpPr txBox="1"/>
          <p:nvPr/>
        </p:nvSpPr>
        <p:spPr>
          <a:xfrm>
            <a:off x="13448433" y="560422"/>
            <a:ext cx="987909" cy="540582"/>
          </a:xfrm>
          <a:prstGeom prst="rect">
            <a:avLst/>
          </a:prstGeom>
          <a:solidFill>
            <a:srgbClr val="BDAC54"/>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505"/>
            <a:r>
              <a:rPr lang="pt-PT" sz="1700" b="1">
                <a:solidFill>
                  <a:schemeClr val="bg1"/>
                </a:solidFill>
                <a:latin typeface="Tw Cen MT"/>
              </a:rPr>
              <a:t>10 min</a:t>
            </a:r>
            <a:endParaRPr lang="en-US" sz="1700">
              <a:solidFill>
                <a:schemeClr val="bg1"/>
              </a:solidFill>
              <a:latin typeface="Tw Cen MT"/>
            </a:endParaRPr>
          </a:p>
        </p:txBody>
      </p:sp>
      <p:sp>
        <p:nvSpPr>
          <p:cNvPr id="7" name="Google Shape;118;p3">
            <a:extLst>
              <a:ext uri="{FF2B5EF4-FFF2-40B4-BE49-F238E27FC236}">
                <a16:creationId xmlns:a16="http://schemas.microsoft.com/office/drawing/2014/main" id="{4FDB0D73-E453-1738-4183-AE39B9E883F7}"/>
              </a:ext>
            </a:extLst>
          </p:cNvPr>
          <p:cNvSpPr txBox="1"/>
          <p:nvPr/>
        </p:nvSpPr>
        <p:spPr>
          <a:xfrm>
            <a:off x="12887967" y="560422"/>
            <a:ext cx="560468" cy="540582"/>
          </a:xfrm>
          <a:prstGeom prst="rect">
            <a:avLst/>
          </a:prstGeom>
          <a:solidFill>
            <a:srgbClr val="BDAC54">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8" name="Imagem 7">
            <a:extLst>
              <a:ext uri="{FF2B5EF4-FFF2-40B4-BE49-F238E27FC236}">
                <a16:creationId xmlns:a16="http://schemas.microsoft.com/office/drawing/2014/main" id="{D863D0DB-E6B7-8AC3-0E4C-2BAF4A142715}"/>
              </a:ext>
            </a:extLst>
          </p:cNvPr>
          <p:cNvPicPr>
            <a:picLocks noChangeAspect="1"/>
          </p:cNvPicPr>
          <p:nvPr/>
        </p:nvPicPr>
        <p:blipFill>
          <a:blip r:embed="rId3"/>
          <a:stretch>
            <a:fillRect/>
          </a:stretch>
        </p:blipFill>
        <p:spPr>
          <a:xfrm>
            <a:off x="13003738" y="664270"/>
            <a:ext cx="347201" cy="347201"/>
          </a:xfrm>
          <a:prstGeom prst="rect">
            <a:avLst/>
          </a:prstGeom>
        </p:spPr>
      </p:pic>
      <p:sp>
        <p:nvSpPr>
          <p:cNvPr id="9" name="Google Shape;3019;p22">
            <a:extLst>
              <a:ext uri="{FF2B5EF4-FFF2-40B4-BE49-F238E27FC236}">
                <a16:creationId xmlns:a16="http://schemas.microsoft.com/office/drawing/2014/main" id="{46A6E930-5A4B-481A-7888-D2875FB0B5DE}"/>
              </a:ext>
            </a:extLst>
          </p:cNvPr>
          <p:cNvSpPr/>
          <p:nvPr/>
        </p:nvSpPr>
        <p:spPr>
          <a:xfrm>
            <a:off x="10116342" y="3642067"/>
            <a:ext cx="4320000" cy="629299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3615" tIns="103615" rIns="103615" bIns="103615" anchor="t" anchorCtr="0">
            <a:noAutofit/>
          </a:bodyPr>
          <a:lstStyle/>
          <a:p>
            <a:pPr marL="13056">
              <a:spcAft>
                <a:spcPts val="863"/>
              </a:spcAft>
            </a:pPr>
            <a:r>
              <a:rPr lang="en-US" sz="1151" b="1">
                <a:latin typeface="Tw Cen MT" panose="020B0602020104020603" pitchFamily="34" charset="77"/>
                <a:ea typeface="Arial"/>
                <a:cs typeface="Arial"/>
                <a:sym typeface="Arial"/>
              </a:rPr>
              <a:t>Additional Interview Techniques</a:t>
            </a:r>
            <a:endParaRPr lang="en-US" sz="1151">
              <a:latin typeface="Tw Cen MT" panose="020B0602020104020603" pitchFamily="34" charset="77"/>
              <a:ea typeface="Arial"/>
              <a:cs typeface="Arial"/>
              <a:sym typeface="Arial"/>
            </a:endParaRPr>
          </a:p>
          <a:p>
            <a:pPr marL="13056" marR="88125">
              <a:spcBef>
                <a:spcPts val="6"/>
              </a:spcBef>
            </a:pPr>
            <a:r>
              <a:rPr lang="en-US" sz="1151">
                <a:latin typeface="Tw Cen MT" panose="020B0602020104020603" pitchFamily="34" charset="77"/>
                <a:ea typeface="Arial"/>
                <a:cs typeface="Arial"/>
                <a:sym typeface="Arial"/>
              </a:rPr>
              <a:t>What other interview techniques would you like to incorporate in your research? i.e. Shadowing, Card sorting, Emotional Chats</a:t>
            </a:r>
          </a:p>
          <a:p>
            <a:endParaRPr lang="pt-PT" sz="1151">
              <a:latin typeface="Tw Cen MT" panose="020B0602020104020603" pitchFamily="34" charset="77"/>
              <a:ea typeface="Calibri"/>
              <a:cs typeface="Calibri"/>
              <a:sym typeface="Calibri"/>
            </a:endParaRPr>
          </a:p>
        </p:txBody>
      </p:sp>
      <p:sp>
        <p:nvSpPr>
          <p:cNvPr id="10" name="Google Shape;3019;p22">
            <a:extLst>
              <a:ext uri="{FF2B5EF4-FFF2-40B4-BE49-F238E27FC236}">
                <a16:creationId xmlns:a16="http://schemas.microsoft.com/office/drawing/2014/main" id="{038ED6EB-0745-7310-AAA3-5B9C7391BED6}"/>
              </a:ext>
            </a:extLst>
          </p:cNvPr>
          <p:cNvSpPr/>
          <p:nvPr/>
        </p:nvSpPr>
        <p:spPr>
          <a:xfrm>
            <a:off x="5429876" y="3642067"/>
            <a:ext cx="4500000" cy="629299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3615" tIns="103615" rIns="103615" bIns="103615" anchor="t" anchorCtr="0">
            <a:noAutofit/>
          </a:bodyPr>
          <a:lstStyle/>
          <a:p>
            <a:pPr marL="13056">
              <a:spcAft>
                <a:spcPts val="863"/>
              </a:spcAft>
            </a:pPr>
            <a:r>
              <a:rPr lang="en-US" sz="1151" b="1">
                <a:latin typeface="Tw Cen MT" panose="020B0602020104020603" pitchFamily="34" charset="77"/>
                <a:ea typeface="Arial"/>
                <a:cs typeface="Arial"/>
                <a:sym typeface="Arial"/>
              </a:rPr>
              <a:t>Additional Questions</a:t>
            </a:r>
            <a:endParaRPr lang="en-US" sz="1151">
              <a:latin typeface="Tw Cen MT" panose="020B0602020104020603" pitchFamily="34" charset="77"/>
              <a:ea typeface="Arial"/>
              <a:cs typeface="Arial"/>
              <a:sym typeface="Arial"/>
            </a:endParaRPr>
          </a:p>
          <a:p>
            <a:pPr marL="13056" marR="5223">
              <a:spcAft>
                <a:spcPts val="863"/>
              </a:spcAft>
            </a:pPr>
            <a:r>
              <a:rPr lang="en-US" sz="1151">
                <a:latin typeface="Tw Cen MT" panose="020B0602020104020603" pitchFamily="34" charset="77"/>
                <a:ea typeface="Arial"/>
                <a:cs typeface="Arial"/>
                <a:sym typeface="Arial"/>
              </a:rPr>
              <a:t>Include several questions about the holistic learning outcomes </a:t>
            </a:r>
            <a:br>
              <a:rPr lang="en-US" sz="1151">
                <a:latin typeface="Tw Cen MT" panose="020B0602020104020603" pitchFamily="34" charset="77"/>
                <a:ea typeface="Arial"/>
                <a:cs typeface="Arial"/>
                <a:sym typeface="Arial"/>
              </a:rPr>
            </a:br>
            <a:r>
              <a:rPr lang="en-US" sz="1151">
                <a:latin typeface="Tw Cen MT" panose="020B0602020104020603" pitchFamily="34" charset="77"/>
                <a:ea typeface="Arial"/>
                <a:cs typeface="Arial"/>
                <a:sym typeface="Arial"/>
              </a:rPr>
              <a:t>you are hoping to increase:</a:t>
            </a:r>
          </a:p>
          <a:p>
            <a:pPr>
              <a:spcAft>
                <a:spcPts val="863"/>
              </a:spcAft>
            </a:pPr>
            <a:r>
              <a:rPr lang="en-US" sz="1151">
                <a:latin typeface="Tw Cen MT" panose="020B0602020104020603" pitchFamily="34" charset="77"/>
                <a:ea typeface="Calibri"/>
                <a:cs typeface="Calibri"/>
                <a:sym typeface="Calibri"/>
              </a:rPr>
              <a:t>1.</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2.</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3.</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4.</a:t>
            </a:r>
          </a:p>
          <a:p>
            <a:pPr>
              <a:spcAft>
                <a:spcPts val="863"/>
              </a:spcAft>
            </a:pPr>
            <a:endParaRPr lang="en-US" sz="1151">
              <a:latin typeface="Tw Cen MT" panose="020B0602020104020603" pitchFamily="34" charset="77"/>
              <a:ea typeface="Calibri"/>
              <a:cs typeface="Calibri"/>
              <a:sym typeface="Calibri"/>
            </a:endParaRPr>
          </a:p>
          <a:p>
            <a:pPr>
              <a:spcAft>
                <a:spcPts val="863"/>
              </a:spcAft>
            </a:pPr>
            <a:r>
              <a:rPr lang="en-US" sz="1151">
                <a:latin typeface="Tw Cen MT" panose="020B0602020104020603" pitchFamily="34" charset="77"/>
                <a:ea typeface="Calibri"/>
                <a:cs typeface="Calibri"/>
                <a:sym typeface="Calibri"/>
              </a:rPr>
              <a:t>5.</a:t>
            </a:r>
          </a:p>
          <a:p>
            <a:endParaRPr sz="1151">
              <a:latin typeface="Tw Cen MT" panose="020B0602020104020603" pitchFamily="34" charset="77"/>
              <a:ea typeface="Calibri"/>
              <a:cs typeface="Calibri"/>
              <a:sym typeface="Calibri"/>
            </a:endParaRPr>
          </a:p>
        </p:txBody>
      </p:sp>
      <p:sp>
        <p:nvSpPr>
          <p:cNvPr id="11" name="Google Shape;118;p3">
            <a:extLst>
              <a:ext uri="{FF2B5EF4-FFF2-40B4-BE49-F238E27FC236}">
                <a16:creationId xmlns:a16="http://schemas.microsoft.com/office/drawing/2014/main" id="{3A374EA7-118C-4B41-5E67-B292091554AF}"/>
              </a:ext>
            </a:extLst>
          </p:cNvPr>
          <p:cNvSpPr txBox="1"/>
          <p:nvPr/>
        </p:nvSpPr>
        <p:spPr>
          <a:xfrm>
            <a:off x="743409" y="3260647"/>
            <a:ext cx="4464001" cy="452875"/>
          </a:xfrm>
          <a:prstGeom prst="rect">
            <a:avLst/>
          </a:prstGeom>
          <a:solidFill>
            <a:srgbClr val="BDAC54"/>
          </a:solidFill>
          <a:ln>
            <a:noFill/>
          </a:ln>
        </p:spPr>
        <p:txBody>
          <a:bodyPr spcFirstLastPara="1" wrap="square" lIns="155423"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7068" lvl="1"/>
            <a:r>
              <a:rPr lang="en-US" sz="1439" b="1">
                <a:solidFill>
                  <a:schemeClr val="bg1"/>
                </a:solidFill>
                <a:latin typeface="Tw Cen MT" panose="020B0602020104020603" pitchFamily="34" charset="77"/>
                <a:ea typeface="Calibri"/>
                <a:cs typeface="Calibri"/>
              </a:rPr>
              <a:t>FAMILY</a:t>
            </a:r>
          </a:p>
        </p:txBody>
      </p:sp>
      <p:sp>
        <p:nvSpPr>
          <p:cNvPr id="12" name="Google Shape;118;p3">
            <a:extLst>
              <a:ext uri="{FF2B5EF4-FFF2-40B4-BE49-F238E27FC236}">
                <a16:creationId xmlns:a16="http://schemas.microsoft.com/office/drawing/2014/main" id="{372E881D-D6E0-282C-AACD-5109D3E23132}"/>
              </a:ext>
            </a:extLst>
          </p:cNvPr>
          <p:cNvSpPr txBox="1"/>
          <p:nvPr/>
        </p:nvSpPr>
        <p:spPr>
          <a:xfrm>
            <a:off x="5597765" y="9432339"/>
            <a:ext cx="3594586" cy="31021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8" b="1">
                <a:solidFill>
                  <a:srgbClr val="BDAC54"/>
                </a:solidFill>
                <a:latin typeface="Tw Cen MT" panose="020B0602020104020603" pitchFamily="34" charset="77"/>
              </a:rPr>
              <a:t>At the end of the interview, always ask this final question: </a:t>
            </a:r>
            <a:br>
              <a:rPr lang="en-US" sz="1008" b="1">
                <a:solidFill>
                  <a:srgbClr val="BDAC54"/>
                </a:solidFill>
                <a:latin typeface="Tw Cen MT" panose="020B0602020104020603" pitchFamily="34" charset="77"/>
              </a:rPr>
            </a:br>
            <a:r>
              <a:rPr lang="en-US" sz="1008">
                <a:solidFill>
                  <a:schemeClr val="tx1"/>
                </a:solidFill>
                <a:latin typeface="Tw Cen MT" panose="020B0602020104020603" pitchFamily="34" charset="77"/>
              </a:rPr>
              <a:t>Is there anything more you would like to share with me?</a:t>
            </a:r>
          </a:p>
        </p:txBody>
      </p:sp>
      <p:grpSp>
        <p:nvGrpSpPr>
          <p:cNvPr id="13" name="Agrupar 12">
            <a:extLst>
              <a:ext uri="{FF2B5EF4-FFF2-40B4-BE49-F238E27FC236}">
                <a16:creationId xmlns:a16="http://schemas.microsoft.com/office/drawing/2014/main" id="{B8731211-18C7-53B9-B6DB-B6D0ED74624B}"/>
              </a:ext>
            </a:extLst>
          </p:cNvPr>
          <p:cNvGrpSpPr/>
          <p:nvPr/>
        </p:nvGrpSpPr>
        <p:grpSpPr>
          <a:xfrm>
            <a:off x="576992" y="3126144"/>
            <a:ext cx="767199" cy="739803"/>
            <a:chOff x="305121" y="1895709"/>
            <a:chExt cx="533109" cy="514073"/>
          </a:xfrm>
        </p:grpSpPr>
        <p:sp>
          <p:nvSpPr>
            <p:cNvPr id="14" name="Oval 13">
              <a:extLst>
                <a:ext uri="{FF2B5EF4-FFF2-40B4-BE49-F238E27FC236}">
                  <a16:creationId xmlns:a16="http://schemas.microsoft.com/office/drawing/2014/main" id="{02C3871C-4699-A4EF-3F08-35F2E4461C12}"/>
                </a:ext>
              </a:extLst>
            </p:cNvPr>
            <p:cNvSpPr/>
            <p:nvPr/>
          </p:nvSpPr>
          <p:spPr>
            <a:xfrm>
              <a:off x="305121" y="1895709"/>
              <a:ext cx="533109" cy="514073"/>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15" name="Imagem 14" descr="Uma imagem com símbolo, Gráficos, círculo, Tipo de letra&#10;&#10;Os conteúdos gerados por IA poderão estar incorretos.">
              <a:extLst>
                <a:ext uri="{FF2B5EF4-FFF2-40B4-BE49-F238E27FC236}">
                  <a16:creationId xmlns:a16="http://schemas.microsoft.com/office/drawing/2014/main" id="{6ECFEA71-48F7-81DA-E9B2-839B2D0A0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95" y="1968616"/>
              <a:ext cx="360000" cy="360000"/>
            </a:xfrm>
            <a:prstGeom prst="rect">
              <a:avLst/>
            </a:prstGeom>
          </p:spPr>
        </p:pic>
      </p:grpSp>
      <p:sp>
        <p:nvSpPr>
          <p:cNvPr id="16" name="Rectangle: Rounded Corners 3">
            <a:extLst>
              <a:ext uri="{FF2B5EF4-FFF2-40B4-BE49-F238E27FC236}">
                <a16:creationId xmlns:a16="http://schemas.microsoft.com/office/drawing/2014/main" id="{50DA43CB-C887-E867-DEFE-C6BF37772EAE}"/>
              </a:ext>
            </a:extLst>
          </p:cNvPr>
          <p:cNvSpPr/>
          <p:nvPr/>
        </p:nvSpPr>
        <p:spPr>
          <a:xfrm>
            <a:off x="7598848" y="2370537"/>
            <a:ext cx="6837494" cy="67500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a:solidFill>
                  <a:schemeClr val="tx1"/>
                </a:solidFill>
                <a:latin typeface="Tw Cen MT" panose="020B0602020104020603" pitchFamily="34" charset="77"/>
                <a:ea typeface="Calibri"/>
              </a:rPr>
              <a:t>For each stakeholder group, brainstorm additional questions that are pertinent to your specific learning outcome, learning environment practice and research questions. </a:t>
            </a:r>
            <a:endParaRPr lang="en-US" sz="2879">
              <a:solidFill>
                <a:schemeClr val="tx1"/>
              </a:solidFill>
              <a:latin typeface="Tw Cen MT" panose="020B0602020104020603" pitchFamily="34" charset="77"/>
            </a:endParaRPr>
          </a:p>
        </p:txBody>
      </p:sp>
      <p:sp>
        <p:nvSpPr>
          <p:cNvPr id="17" name="Google Shape;118;p3">
            <a:extLst>
              <a:ext uri="{FF2B5EF4-FFF2-40B4-BE49-F238E27FC236}">
                <a16:creationId xmlns:a16="http://schemas.microsoft.com/office/drawing/2014/main" id="{ED5A03BC-55F3-9518-1074-D151574FADF1}"/>
              </a:ext>
            </a:extLst>
          </p:cNvPr>
          <p:cNvSpPr txBox="1"/>
          <p:nvPr/>
        </p:nvSpPr>
        <p:spPr>
          <a:xfrm>
            <a:off x="7604068" y="1551299"/>
            <a:ext cx="6837494" cy="777718"/>
          </a:xfrm>
          <a:prstGeom prst="rect">
            <a:avLst/>
          </a:prstGeom>
          <a:noFill/>
          <a:ln>
            <a:noFill/>
          </a:ln>
        </p:spPr>
        <p:txBody>
          <a:bodyPr spcFirstLastPara="1" wrap="square" lIns="0" tIns="129736"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63"/>
              </a:spcAft>
            </a:pPr>
            <a:r>
              <a:rPr lang="en-US" sz="1151">
                <a:solidFill>
                  <a:schemeClr val="tx1"/>
                </a:solidFill>
                <a:latin typeface="Tw Cen MT" panose="020B0602020104020603" pitchFamily="34" charset="77"/>
                <a:ea typeface="Calibri"/>
              </a:rPr>
              <a:t>The goal is to create a set of interview questions for each stakeholder group (students, teachers, parents) using </a:t>
            </a:r>
            <a:br>
              <a:rPr lang="en-US" sz="1151">
                <a:solidFill>
                  <a:schemeClr val="tx1"/>
                </a:solidFill>
                <a:latin typeface="Tw Cen MT" panose="020B0602020104020603" pitchFamily="34" charset="77"/>
                <a:ea typeface="Calibri"/>
              </a:rPr>
            </a:br>
            <a:r>
              <a:rPr lang="en-US" sz="1151">
                <a:solidFill>
                  <a:schemeClr val="tx1"/>
                </a:solidFill>
                <a:latin typeface="Tw Cen MT" panose="020B0602020104020603" pitchFamily="34" charset="77"/>
                <a:ea typeface="Calibri"/>
              </a:rPr>
              <a:t>an ’Interview Questions’ starter list and supplementing it with additional questions tailored to the specific learning outcome and research questions.</a:t>
            </a:r>
          </a:p>
        </p:txBody>
      </p:sp>
      <p:sp>
        <p:nvSpPr>
          <p:cNvPr id="18" name="Marcador de Posição do Texto 3">
            <a:extLst>
              <a:ext uri="{FF2B5EF4-FFF2-40B4-BE49-F238E27FC236}">
                <a16:creationId xmlns:a16="http://schemas.microsoft.com/office/drawing/2014/main" id="{92044857-DA15-648F-9256-3961CDA9FECB}"/>
              </a:ext>
            </a:extLst>
          </p:cNvPr>
          <p:cNvSpPr txBox="1">
            <a:spLocks/>
          </p:cNvSpPr>
          <p:nvPr/>
        </p:nvSpPr>
        <p:spPr>
          <a:xfrm>
            <a:off x="837888" y="1585531"/>
            <a:ext cx="5631232"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a:solidFill>
                  <a:srgbClr val="BDAC54"/>
                </a:solidFill>
                <a:latin typeface="Tw Cen MT" panose="020B0602020104020603" pitchFamily="34" charset="77"/>
              </a:rPr>
              <a:t>WHAT ARE WE GOING TO ASK?</a:t>
            </a:r>
          </a:p>
        </p:txBody>
      </p:sp>
      <p:sp>
        <p:nvSpPr>
          <p:cNvPr id="19" name="Rectangle: Rounded Corners 13">
            <a:extLst>
              <a:ext uri="{FF2B5EF4-FFF2-40B4-BE49-F238E27FC236}">
                <a16:creationId xmlns:a16="http://schemas.microsoft.com/office/drawing/2014/main" id="{735C3A79-704A-07D0-E6A8-F0169CE267EB}"/>
              </a:ext>
            </a:extLst>
          </p:cNvPr>
          <p:cNvSpPr/>
          <p:nvPr/>
        </p:nvSpPr>
        <p:spPr>
          <a:xfrm>
            <a:off x="837888" y="2370538"/>
            <a:ext cx="6584888" cy="67500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a:solidFill>
                  <a:schemeClr val="tx1"/>
                </a:solidFill>
                <a:latin typeface="Tw Cen MT" panose="020B0602020104020603" pitchFamily="34" charset="77"/>
                <a:ea typeface="Calibri"/>
              </a:rPr>
              <a:t>As a design team, start by reviewing Interview Questions list for each stakeholder group from the research workbook on page X. You do not need to ask all the questions. Pick 5 that are most relevant to start. You can also modify the questions as needed.</a:t>
            </a:r>
            <a:endParaRPr lang="en-US" sz="2879">
              <a:solidFill>
                <a:schemeClr val="tx1"/>
              </a:solidFill>
              <a:latin typeface="Tw Cen MT" panose="020B0602020104020603" pitchFamily="34" charset="77"/>
            </a:endParaRPr>
          </a:p>
        </p:txBody>
      </p:sp>
      <p:sp>
        <p:nvSpPr>
          <p:cNvPr id="20" name="Google Shape;2463;p19">
            <a:extLst>
              <a:ext uri="{FF2B5EF4-FFF2-40B4-BE49-F238E27FC236}">
                <a16:creationId xmlns:a16="http://schemas.microsoft.com/office/drawing/2014/main" id="{A6A50765-7A8E-6199-311E-6D03D153E038}"/>
              </a:ext>
            </a:extLst>
          </p:cNvPr>
          <p:cNvSpPr txBox="1"/>
          <p:nvPr/>
        </p:nvSpPr>
        <p:spPr>
          <a:xfrm>
            <a:off x="915006" y="3872737"/>
            <a:ext cx="3923054" cy="6142386"/>
          </a:xfrm>
          <a:prstGeom prst="rect">
            <a:avLst/>
          </a:prstGeom>
          <a:noFill/>
          <a:ln>
            <a:noFill/>
          </a:ln>
        </p:spPr>
        <p:txBody>
          <a:bodyPr spcFirstLastPara="1" wrap="square" lIns="0" tIns="26479" rIns="0" bIns="0" anchor="t" anchorCtr="0">
            <a:spAutoFit/>
          </a:bodyPr>
          <a:lstStyle/>
          <a:p>
            <a:pPr marL="17780">
              <a:spcAft>
                <a:spcPts val="863"/>
              </a:spcAft>
            </a:pPr>
            <a:r>
              <a:rPr lang="en-GB" sz="1150" b="1" noProof="0" dirty="0">
                <a:latin typeface="Tw Cen MT"/>
                <a:ea typeface="Arial"/>
                <a:cs typeface="Arial"/>
                <a:sym typeface="Arial"/>
              </a:rPr>
              <a:t>Starter Questions</a:t>
            </a:r>
            <a:endParaRPr lang="en-GB" sz="1150" noProof="0" dirty="0">
              <a:latin typeface="Tw Cen MT"/>
              <a:ea typeface="Arial"/>
              <a:cs typeface="Arial"/>
            </a:endParaRPr>
          </a:p>
          <a:p>
            <a:pPr marL="378460" indent="-171450">
              <a:spcAft>
                <a:spcPts val="263"/>
              </a:spcAft>
              <a:buClr>
                <a:srgbClr val="BDAC54"/>
              </a:buClr>
              <a:buFont typeface="Wingdings"/>
              <a:buChar char="q"/>
            </a:pPr>
            <a:r>
              <a:rPr lang="en-GB" sz="1000" noProof="0" dirty="0">
                <a:latin typeface="Tw Cen MT"/>
                <a:ea typeface="Arial"/>
                <a:cs typeface="Arial"/>
              </a:rPr>
              <a:t>Can you tell me about the activities you are involved in at your child's school? How would you describe or visualise your child relationship with learning or school? Why?</a:t>
            </a:r>
          </a:p>
          <a:p>
            <a:pPr marL="378460" indent="-171450">
              <a:spcAft>
                <a:spcPts val="263"/>
              </a:spcAft>
              <a:buClr>
                <a:srgbClr val="BDAC54"/>
              </a:buClr>
              <a:buFont typeface="Wingdings"/>
              <a:buChar char="q"/>
            </a:pPr>
            <a:r>
              <a:rPr lang="en-GB" sz="1000" noProof="0" dirty="0">
                <a:latin typeface="Tw Cen MT"/>
                <a:ea typeface="Arial"/>
                <a:cs typeface="Arial"/>
              </a:rPr>
              <a:t>When your child talks about their school day, what do they usually share with you? Are there any moments that stand out?</a:t>
            </a:r>
          </a:p>
          <a:p>
            <a:pPr marL="378460" indent="-171450">
              <a:spcAft>
                <a:spcPts val="263"/>
              </a:spcAft>
              <a:buClr>
                <a:srgbClr val="BDAC54"/>
              </a:buClr>
              <a:buFont typeface="Wingdings"/>
              <a:buChar char="q"/>
            </a:pPr>
            <a:r>
              <a:rPr lang="en-GB" sz="1000" noProof="0" dirty="0">
                <a:latin typeface="Tw Cen MT"/>
                <a:ea typeface="Arial"/>
                <a:cs typeface="Arial"/>
              </a:rPr>
              <a:t>What is your child's favourite class this year? What do you think makes it enjoyable for them?</a:t>
            </a:r>
          </a:p>
          <a:p>
            <a:pPr marL="378460" indent="-171450">
              <a:spcAft>
                <a:spcPts val="263"/>
              </a:spcAft>
              <a:buClr>
                <a:srgbClr val="BDAC54"/>
              </a:buClr>
              <a:buFont typeface="Wingdings"/>
              <a:buChar char="q"/>
            </a:pPr>
            <a:r>
              <a:rPr lang="en-GB" sz="1000" noProof="0" dirty="0">
                <a:latin typeface="Tw Cen MT"/>
                <a:ea typeface="Arial"/>
                <a:cs typeface="Arial"/>
              </a:rPr>
              <a:t>Is there a class your child finds challenging or less enjoyable? What do you think contributes to that?</a:t>
            </a:r>
          </a:p>
          <a:p>
            <a:pPr marL="378460" indent="-171450">
              <a:spcAft>
                <a:spcPts val="263"/>
              </a:spcAft>
              <a:buClr>
                <a:srgbClr val="BDAC54"/>
              </a:buClr>
              <a:buFont typeface="Wingdings"/>
              <a:buChar char="q"/>
            </a:pPr>
            <a:r>
              <a:rPr lang="en-GB" sz="1000" noProof="0" dirty="0">
                <a:latin typeface="Tw Cen MT"/>
                <a:ea typeface="Arial"/>
                <a:cs typeface="Arial"/>
              </a:rPr>
              <a:t>Can you tell me about a project where you felt your child learned the most? What made it a meaningful experience for them?</a:t>
            </a:r>
          </a:p>
          <a:p>
            <a:pPr marL="378460" indent="-171450">
              <a:spcAft>
                <a:spcPts val="263"/>
              </a:spcAft>
              <a:buClr>
                <a:srgbClr val="BDAC54"/>
              </a:buClr>
              <a:buFont typeface="Wingdings"/>
              <a:buChar char="q"/>
            </a:pPr>
            <a:r>
              <a:rPr lang="en-GB" sz="1000" noProof="0" dirty="0">
                <a:latin typeface="Tw Cen MT"/>
                <a:ea typeface="Arial"/>
                <a:cs typeface="Arial"/>
              </a:rPr>
              <a:t>If your child could learn about something that isn't currently taught in school, what would you wish that would be? Why do you think its important?</a:t>
            </a:r>
          </a:p>
          <a:p>
            <a:pPr marL="378460" indent="-171450">
              <a:spcAft>
                <a:spcPts val="263"/>
              </a:spcAft>
              <a:buClr>
                <a:srgbClr val="BDAC54"/>
              </a:buClr>
              <a:buFont typeface="Wingdings"/>
              <a:buChar char="q"/>
            </a:pPr>
            <a:r>
              <a:rPr lang="en-GB" sz="1000" noProof="0" dirty="0">
                <a:latin typeface="Tw Cen MT"/>
                <a:ea typeface="Arial"/>
                <a:cs typeface="Arial"/>
              </a:rPr>
              <a:t>Have you ever seen your child make a connection between what they learned in school and their future? Can you describe that moment?</a:t>
            </a:r>
          </a:p>
          <a:p>
            <a:pPr marL="378460" indent="-171450">
              <a:spcAft>
                <a:spcPts val="263"/>
              </a:spcAft>
              <a:buClr>
                <a:srgbClr val="BDAC54"/>
              </a:buClr>
              <a:buFont typeface="Wingdings"/>
              <a:buChar char="q"/>
            </a:pPr>
            <a:r>
              <a:rPr lang="en-GB" sz="1000" noProof="0" dirty="0">
                <a:latin typeface="Tw Cen MT"/>
                <a:ea typeface="Arial"/>
                <a:cs typeface="Arial"/>
              </a:rPr>
              <a:t>What are your hopes and goals for your child's learning? How do you support them in achieving these goals?</a:t>
            </a:r>
          </a:p>
          <a:p>
            <a:pPr marL="378460" indent="-171450">
              <a:spcAft>
                <a:spcPts val="263"/>
              </a:spcAft>
              <a:buClr>
                <a:srgbClr val="BDAC54"/>
              </a:buClr>
              <a:buFont typeface="Wingdings"/>
              <a:buChar char="q"/>
            </a:pPr>
            <a:r>
              <a:rPr lang="en-GB" sz="1000" noProof="0" dirty="0">
                <a:latin typeface="Tw Cen MT"/>
                <a:cs typeface="Arial"/>
              </a:rPr>
              <a:t>What dreams or inspirations do you have for your child's future? How do you see education playing a role in that?</a:t>
            </a:r>
          </a:p>
          <a:p>
            <a:pPr marL="378460" indent="-171450">
              <a:spcAft>
                <a:spcPts val="263"/>
              </a:spcAft>
              <a:buClr>
                <a:srgbClr val="BDAC54"/>
              </a:buClr>
              <a:buFont typeface="Wingdings"/>
              <a:buChar char="q"/>
            </a:pPr>
            <a:r>
              <a:rPr lang="en-GB" sz="1000" noProof="0" dirty="0">
                <a:latin typeface="Tw Cen MT"/>
                <a:ea typeface="Arial"/>
                <a:cs typeface="Arial"/>
              </a:rPr>
              <a:t>Looking back, how would you describe your own childhood? In what ways do you see similarities or differences in your child's experiences in school?</a:t>
            </a:r>
          </a:p>
          <a:p>
            <a:pPr marL="378460" indent="-171450">
              <a:spcAft>
                <a:spcPts val="263"/>
              </a:spcAft>
              <a:buClr>
                <a:srgbClr val="BDAC54"/>
              </a:buClr>
              <a:buFont typeface="Wingdings"/>
              <a:buChar char="q"/>
            </a:pPr>
            <a:r>
              <a:rPr lang="en-GB" sz="1000" noProof="0" dirty="0">
                <a:latin typeface="Tw Cen MT"/>
                <a:ea typeface="Arial"/>
                <a:cs typeface="Arial"/>
              </a:rPr>
              <a:t>Do you experience any challenges supporting your child with their school work? Why do you think that is?</a:t>
            </a:r>
          </a:p>
          <a:p>
            <a:pPr marL="378460" indent="-171450">
              <a:spcAft>
                <a:spcPts val="263"/>
              </a:spcAft>
              <a:buClr>
                <a:srgbClr val="BDAC54"/>
              </a:buClr>
              <a:buFont typeface="Wingdings"/>
              <a:buChar char="q"/>
            </a:pPr>
            <a:r>
              <a:rPr lang="en-GB" sz="1000" noProof="0" dirty="0">
                <a:latin typeface="Tw Cen MT"/>
                <a:ea typeface="Arial"/>
                <a:cs typeface="Arial"/>
              </a:rPr>
              <a:t>How would you describe or visualise your relationship with your child's teachers? Why?</a:t>
            </a:r>
          </a:p>
          <a:p>
            <a:pPr marL="745840" marR="0" lvl="1" indent="-285750" algn="l" defTabSz="884622" rtl="0" eaLnBrk="1" fontAlgn="auto" latinLnBrk="0" hangingPunct="1">
              <a:lnSpc>
                <a:spcPct val="100000"/>
              </a:lnSpc>
              <a:spcBef>
                <a:spcPts val="0"/>
              </a:spcBef>
              <a:spcAft>
                <a:spcPts val="263"/>
              </a:spcAft>
              <a:buClr>
                <a:srgbClr val="BDAC54"/>
              </a:buClr>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Tw Cen MT" panose="020B0602020104020603" pitchFamily="34" charset="77"/>
                <a:ea typeface="Arial"/>
                <a:cs typeface="Arial"/>
              </a:rPr>
              <a:t>Some question might need to be modified to meet a specific stakeholder. Use this space to modify the questions</a:t>
            </a:r>
          </a:p>
          <a:p>
            <a:pPr marL="378460" indent="-171450">
              <a:spcAft>
                <a:spcPts val="263"/>
              </a:spcAft>
              <a:buClr>
                <a:srgbClr val="BDAC54"/>
              </a:buClr>
              <a:buFont typeface="Wingdings"/>
              <a:buChar char="q"/>
            </a:pPr>
            <a:endParaRPr lang="en-GB" sz="1000" noProof="0" dirty="0">
              <a:latin typeface="Tw Cen MT"/>
              <a:ea typeface="Arial"/>
              <a:cs typeface="Arial"/>
            </a:endParaRPr>
          </a:p>
          <a:p>
            <a:pPr marL="207010">
              <a:spcAft>
                <a:spcPts val="863"/>
              </a:spcAft>
            </a:pPr>
            <a:endParaRPr lang="en-GB" noProof="0" dirty="0">
              <a:latin typeface="Aptos" panose="02110004020202020204"/>
              <a:ea typeface="Arial"/>
              <a:cs typeface="Arial"/>
            </a:endParaRPr>
          </a:p>
          <a:p>
            <a:pPr marL="207010">
              <a:spcAft>
                <a:spcPts val="863"/>
              </a:spcAft>
            </a:pPr>
            <a:endParaRPr lang="en-GB" sz="1000" noProof="0" dirty="0">
              <a:latin typeface="Tw Cen MT"/>
              <a:ea typeface="Arial"/>
              <a:cs typeface="Arial"/>
            </a:endParaRPr>
          </a:p>
        </p:txBody>
      </p:sp>
    </p:spTree>
    <p:extLst>
      <p:ext uri="{BB962C8B-B14F-4D97-AF65-F5344CB8AC3E}">
        <p14:creationId xmlns:p14="http://schemas.microsoft.com/office/powerpoint/2010/main" val="349197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11087-3B1A-1A93-2E7F-74C5635182D4}"/>
            </a:ext>
          </a:extLst>
        </p:cNvPr>
        <p:cNvGrpSpPr/>
        <p:nvPr/>
      </p:nvGrpSpPr>
      <p:grpSpPr>
        <a:xfrm>
          <a:off x="0" y="0"/>
          <a:ext cx="0" cy="0"/>
          <a:chOff x="0" y="0"/>
          <a:chExt cx="0" cy="0"/>
        </a:xfrm>
      </p:grpSpPr>
      <p:sp>
        <p:nvSpPr>
          <p:cNvPr id="4" name="Marcador de Posição do Texto 5">
            <a:extLst>
              <a:ext uri="{FF2B5EF4-FFF2-40B4-BE49-F238E27FC236}">
                <a16:creationId xmlns:a16="http://schemas.microsoft.com/office/drawing/2014/main" id="{526CC6AB-D9E9-4396-F231-20C7177B7A4A}"/>
              </a:ext>
            </a:extLst>
          </p:cNvPr>
          <p:cNvSpPr>
            <a:spLocks noGrp="1"/>
          </p:cNvSpPr>
          <p:nvPr>
            <p:ph type="body" sz="quarter" idx="11"/>
          </p:nvPr>
        </p:nvSpPr>
        <p:spPr>
          <a:xfrm>
            <a:off x="4970455" y="4772494"/>
            <a:ext cx="5178441" cy="1932828"/>
          </a:xfrm>
        </p:spPr>
        <p:txBody>
          <a:bodyPr/>
          <a:lstStyle/>
          <a:p>
            <a:pPr algn="l">
              <a:lnSpc>
                <a:spcPct val="100000"/>
              </a:lnSpc>
            </a:pPr>
            <a:r>
              <a:rPr lang="pt-PT" sz="4029" dirty="0">
                <a:solidFill>
                  <a:schemeClr val="bg1">
                    <a:alpha val="70000"/>
                  </a:schemeClr>
                </a:solidFill>
              </a:rPr>
              <a:t>CONGRATULATIONS </a:t>
            </a:r>
            <a:br>
              <a:rPr lang="pt-PT" sz="4029" dirty="0">
                <a:solidFill>
                  <a:schemeClr val="bg1">
                    <a:alpha val="70000"/>
                  </a:schemeClr>
                </a:solidFill>
              </a:rPr>
            </a:br>
            <a:r>
              <a:rPr lang="pt-PT" sz="4029" dirty="0">
                <a:solidFill>
                  <a:schemeClr val="bg1">
                    <a:alpha val="70000"/>
                  </a:schemeClr>
                </a:solidFill>
              </a:rPr>
              <a:t>FOR COMPLETING </a:t>
            </a:r>
            <a:br>
              <a:rPr lang="pt-PT" sz="4029" dirty="0">
                <a:solidFill>
                  <a:schemeClr val="bg1">
                    <a:alpha val="70000"/>
                  </a:schemeClr>
                </a:solidFill>
              </a:rPr>
            </a:br>
            <a:r>
              <a:rPr lang="pt-PT" sz="4029" dirty="0">
                <a:solidFill>
                  <a:schemeClr val="bg1">
                    <a:alpha val="70000"/>
                  </a:schemeClr>
                </a:solidFill>
              </a:rPr>
              <a:t>THE </a:t>
            </a:r>
            <a:r>
              <a:rPr lang="pt-PT" sz="4029" dirty="0"/>
              <a:t>EXPLORE PHASE</a:t>
            </a:r>
          </a:p>
        </p:txBody>
      </p:sp>
      <p:sp>
        <p:nvSpPr>
          <p:cNvPr id="2" name="Rectangle 37">
            <a:extLst>
              <a:ext uri="{FF2B5EF4-FFF2-40B4-BE49-F238E27FC236}">
                <a16:creationId xmlns:a16="http://schemas.microsoft.com/office/drawing/2014/main" id="{769ED85D-2D02-A2E9-5226-BECB29B73710}"/>
              </a:ext>
            </a:extLst>
          </p:cNvPr>
          <p:cNvSpPr/>
          <p:nvPr/>
        </p:nvSpPr>
        <p:spPr>
          <a:xfrm>
            <a:off x="726872" y="8055974"/>
            <a:ext cx="6698349" cy="2379707"/>
          </a:xfrm>
          <a:prstGeom prst="rect">
            <a:avLst/>
          </a:prstGeom>
          <a:solidFill>
            <a:srgbClr val="BDAC54">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3" name="Rectangle 37">
            <a:extLst>
              <a:ext uri="{FF2B5EF4-FFF2-40B4-BE49-F238E27FC236}">
                <a16:creationId xmlns:a16="http://schemas.microsoft.com/office/drawing/2014/main" id="{3239467E-E769-1F2A-4953-F33EB20B8C78}"/>
              </a:ext>
            </a:extLst>
          </p:cNvPr>
          <p:cNvSpPr/>
          <p:nvPr/>
        </p:nvSpPr>
        <p:spPr>
          <a:xfrm>
            <a:off x="7415388" y="8055974"/>
            <a:ext cx="7067029" cy="2379707"/>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10" name="Picture 59">
            <a:extLst>
              <a:ext uri="{FF2B5EF4-FFF2-40B4-BE49-F238E27FC236}">
                <a16:creationId xmlns:a16="http://schemas.microsoft.com/office/drawing/2014/main" id="{2B37902D-5FCA-F49E-B2FA-6C63E69EB124}"/>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7989484" y="9019818"/>
            <a:ext cx="5939596" cy="496692"/>
          </a:xfrm>
          <a:prstGeom prst="rect">
            <a:avLst/>
          </a:prstGeom>
        </p:spPr>
      </p:pic>
      <p:sp>
        <p:nvSpPr>
          <p:cNvPr id="11" name="CaixaDeTexto 16">
            <a:extLst>
              <a:ext uri="{FF2B5EF4-FFF2-40B4-BE49-F238E27FC236}">
                <a16:creationId xmlns:a16="http://schemas.microsoft.com/office/drawing/2014/main" id="{E0BA27AE-05DD-062F-AFDE-22648870331C}"/>
              </a:ext>
            </a:extLst>
          </p:cNvPr>
          <p:cNvSpPr txBox="1"/>
          <p:nvPr/>
        </p:nvSpPr>
        <p:spPr>
          <a:xfrm>
            <a:off x="1178971" y="8972994"/>
            <a:ext cx="6034283" cy="572208"/>
          </a:xfrm>
          <a:prstGeom prst="rect">
            <a:avLst/>
          </a:prstGeom>
          <a:noFill/>
        </p:spPr>
        <p:txBody>
          <a:bodyPr wrap="square">
            <a:spAutoFit/>
          </a:bodyPr>
          <a:lstStyle/>
          <a:p>
            <a:pPr>
              <a:spcAft>
                <a:spcPts val="308"/>
              </a:spcAft>
            </a:pPr>
            <a:r>
              <a:rPr lang="en-US" sz="1559" b="1">
                <a:solidFill>
                  <a:schemeClr val="bg1"/>
                </a:solidFill>
                <a:latin typeface="Tw Cen MT" panose="020B0602020104020603" pitchFamily="34" charset="77"/>
              </a:rPr>
              <a:t>Once your Design Team completes this phase, reflect on your experience on the process and how you feel at the end of this phase.</a:t>
            </a:r>
            <a:endParaRPr lang="en-US" sz="1559">
              <a:solidFill>
                <a:schemeClr val="bg1"/>
              </a:solidFill>
              <a:latin typeface="Tw Cen MT" panose="020B0602020104020603" pitchFamily="34" charset="77"/>
            </a:endParaRPr>
          </a:p>
        </p:txBody>
      </p:sp>
    </p:spTree>
    <p:extLst>
      <p:ext uri="{BB962C8B-B14F-4D97-AF65-F5344CB8AC3E}">
        <p14:creationId xmlns:p14="http://schemas.microsoft.com/office/powerpoint/2010/main" val="3824853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Texto 5">
            <a:extLst>
              <a:ext uri="{FF2B5EF4-FFF2-40B4-BE49-F238E27FC236}">
                <a16:creationId xmlns:a16="http://schemas.microsoft.com/office/drawing/2014/main" id="{55E19539-B051-B9EA-20EC-9996889F935F}"/>
              </a:ext>
            </a:extLst>
          </p:cNvPr>
          <p:cNvSpPr>
            <a:spLocks noGrp="1"/>
          </p:cNvSpPr>
          <p:nvPr>
            <p:ph type="body" sz="quarter" idx="11"/>
          </p:nvPr>
        </p:nvSpPr>
        <p:spPr>
          <a:xfrm>
            <a:off x="8811558" y="4772494"/>
            <a:ext cx="11955613" cy="2288694"/>
          </a:xfrm>
        </p:spPr>
        <p:txBody>
          <a:bodyPr/>
          <a:lstStyle/>
          <a:p>
            <a:pPr algn="l">
              <a:lnSpc>
                <a:spcPct val="100000"/>
              </a:lnSpc>
              <a:spcBef>
                <a:spcPts val="0"/>
              </a:spcBef>
            </a:pPr>
            <a:r>
              <a:rPr lang="pt-PT" sz="7200" b="1" dirty="0"/>
              <a:t>DEFINE </a:t>
            </a:r>
          </a:p>
          <a:p>
            <a:pPr algn="l">
              <a:lnSpc>
                <a:spcPct val="100000"/>
              </a:lnSpc>
              <a:spcBef>
                <a:spcPts val="0"/>
              </a:spcBef>
            </a:pPr>
            <a:r>
              <a:rPr lang="pt-PT" sz="7200" b="1" dirty="0"/>
              <a:t>PHASE</a:t>
            </a:r>
          </a:p>
        </p:txBody>
      </p:sp>
      <p:grpSp>
        <p:nvGrpSpPr>
          <p:cNvPr id="5" name="Agrupar 4">
            <a:extLst>
              <a:ext uri="{FF2B5EF4-FFF2-40B4-BE49-F238E27FC236}">
                <a16:creationId xmlns:a16="http://schemas.microsoft.com/office/drawing/2014/main" id="{154E5D10-8657-9203-4BE3-64FDDAF7B878}"/>
              </a:ext>
            </a:extLst>
          </p:cNvPr>
          <p:cNvGrpSpPr/>
          <p:nvPr/>
        </p:nvGrpSpPr>
        <p:grpSpPr>
          <a:xfrm>
            <a:off x="431803" y="2170286"/>
            <a:ext cx="8317948" cy="7169314"/>
            <a:chOff x="2" y="1222332"/>
            <a:chExt cx="5779955" cy="4981795"/>
          </a:xfrm>
        </p:grpSpPr>
        <p:grpSp>
          <p:nvGrpSpPr>
            <p:cNvPr id="6" name="Agrupar 5">
              <a:extLst>
                <a:ext uri="{FF2B5EF4-FFF2-40B4-BE49-F238E27FC236}">
                  <a16:creationId xmlns:a16="http://schemas.microsoft.com/office/drawing/2014/main" id="{27CC900E-A058-0949-C604-DFECE0711419}"/>
                </a:ext>
              </a:extLst>
            </p:cNvPr>
            <p:cNvGrpSpPr/>
            <p:nvPr/>
          </p:nvGrpSpPr>
          <p:grpSpPr>
            <a:xfrm>
              <a:off x="484714" y="1222332"/>
              <a:ext cx="4981795" cy="4981795"/>
              <a:chOff x="6478685" y="-800040"/>
              <a:chExt cx="6246960" cy="6246960"/>
            </a:xfrm>
          </p:grpSpPr>
          <p:sp>
            <p:nvSpPr>
              <p:cNvPr id="8" name="Oval 7">
                <a:extLst>
                  <a:ext uri="{FF2B5EF4-FFF2-40B4-BE49-F238E27FC236}">
                    <a16:creationId xmlns:a16="http://schemas.microsoft.com/office/drawing/2014/main" id="{C501075B-3BE7-735B-9C8A-487AAD2AFCEB}"/>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9" name="Oval 8">
                <a:extLst>
                  <a:ext uri="{FF2B5EF4-FFF2-40B4-BE49-F238E27FC236}">
                    <a16:creationId xmlns:a16="http://schemas.microsoft.com/office/drawing/2014/main" id="{CF3DCE80-31BF-B746-621B-BF34CAD95AC1}"/>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grpSp>
        <p:pic>
          <p:nvPicPr>
            <p:cNvPr id="7" name="Imagem 6" descr="Uma imagem com desenho, clipart, esboço, ilustração&#10;&#10;Os conteúdos gerados por IA poderão estar incorretos.">
              <a:extLst>
                <a:ext uri="{FF2B5EF4-FFF2-40B4-BE49-F238E27FC236}">
                  <a16:creationId xmlns:a16="http://schemas.microsoft.com/office/drawing/2014/main" id="{7BD33329-2CF3-C902-8272-9FB0BB8EF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332740"/>
              <a:ext cx="5779955" cy="4623964"/>
            </a:xfrm>
            <a:prstGeom prst="rect">
              <a:avLst/>
            </a:prstGeom>
          </p:spPr>
        </p:pic>
      </p:grpSp>
    </p:spTree>
    <p:extLst>
      <p:ext uri="{BB962C8B-B14F-4D97-AF65-F5344CB8AC3E}">
        <p14:creationId xmlns:p14="http://schemas.microsoft.com/office/powerpoint/2010/main" val="213930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82EFC816-EE75-5F2B-D566-18E499E0D94D}"/>
              </a:ext>
            </a:extLst>
          </p:cNvPr>
          <p:cNvSpPr>
            <a:spLocks noGrp="1"/>
          </p:cNvSpPr>
          <p:nvPr>
            <p:ph type="sldNum" sz="quarter" idx="4"/>
          </p:nvPr>
        </p:nvSpPr>
        <p:spPr/>
        <p:txBody>
          <a:bodyPr/>
          <a:lstStyle/>
          <a:p>
            <a:fld id="{48F63A3B-78C7-47BE-AE5E-E10140E04643}" type="slidenum">
              <a:rPr lang="en-US" smtClean="0"/>
              <a:pPr/>
              <a:t>18</a:t>
            </a:fld>
            <a:endParaRPr lang="en-US" dirty="0"/>
          </a:p>
        </p:txBody>
      </p:sp>
      <p:sp>
        <p:nvSpPr>
          <p:cNvPr id="3" name="Rectangle 37">
            <a:extLst>
              <a:ext uri="{FF2B5EF4-FFF2-40B4-BE49-F238E27FC236}">
                <a16:creationId xmlns:a16="http://schemas.microsoft.com/office/drawing/2014/main" id="{7BEA006F-5194-E861-FB89-FD1E7EA129FE}"/>
              </a:ext>
            </a:extLst>
          </p:cNvPr>
          <p:cNvSpPr/>
          <p:nvPr/>
        </p:nvSpPr>
        <p:spPr>
          <a:xfrm>
            <a:off x="7425221" y="2268821"/>
            <a:ext cx="7027352" cy="5607122"/>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4" name="Imagem 3" descr="Uma imagem com preto, escuridão&#10;&#10;Os conteúdos gerados por IA poderão estar incorretos.">
            <a:extLst>
              <a:ext uri="{FF2B5EF4-FFF2-40B4-BE49-F238E27FC236}">
                <a16:creationId xmlns:a16="http://schemas.microsoft.com/office/drawing/2014/main" id="{6CCC5AFB-1257-B42A-1990-5482A62F3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137" y="3896939"/>
            <a:ext cx="6306140" cy="2025600"/>
          </a:xfrm>
          <a:prstGeom prst="rect">
            <a:avLst/>
          </a:prstGeom>
        </p:spPr>
      </p:pic>
      <p:pic>
        <p:nvPicPr>
          <p:cNvPr id="5" name="Imagem 4" descr="Uma imagem com preto, escuridão&#10;&#10;Os conteúdos gerados por IA poderão estar incorretos.">
            <a:extLst>
              <a:ext uri="{FF2B5EF4-FFF2-40B4-BE49-F238E27FC236}">
                <a16:creationId xmlns:a16="http://schemas.microsoft.com/office/drawing/2014/main" id="{7B83633C-ED91-3254-04CF-3B2537D01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029" y="3883543"/>
            <a:ext cx="899413" cy="413244"/>
          </a:xfrm>
          <a:prstGeom prst="rect">
            <a:avLst/>
          </a:prstGeom>
        </p:spPr>
      </p:pic>
      <p:pic>
        <p:nvPicPr>
          <p:cNvPr id="6" name="Imagem 5" descr="Uma imagem com preto, escuridão&#10;&#10;Os conteúdos gerados por IA poderão estar incorretos.">
            <a:extLst>
              <a:ext uri="{FF2B5EF4-FFF2-40B4-BE49-F238E27FC236}">
                <a16:creationId xmlns:a16="http://schemas.microsoft.com/office/drawing/2014/main" id="{2A82C8A8-3AE8-4CC4-F1AD-4AA57CEAD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0144" y="3859174"/>
            <a:ext cx="899413" cy="413244"/>
          </a:xfrm>
          <a:prstGeom prst="rect">
            <a:avLst/>
          </a:prstGeom>
        </p:spPr>
      </p:pic>
      <p:pic>
        <p:nvPicPr>
          <p:cNvPr id="7" name="Imagem 6" descr="Uma imagem com preto, escuridão&#10;&#10;Os conteúdos gerados por IA poderão estar incorretos.">
            <a:extLst>
              <a:ext uri="{FF2B5EF4-FFF2-40B4-BE49-F238E27FC236}">
                <a16:creationId xmlns:a16="http://schemas.microsoft.com/office/drawing/2014/main" id="{2F6C129B-08C1-4865-84B6-A0A1F7C0F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029" y="5662465"/>
            <a:ext cx="899413" cy="413244"/>
          </a:xfrm>
          <a:prstGeom prst="rect">
            <a:avLst/>
          </a:prstGeom>
        </p:spPr>
      </p:pic>
      <p:sp>
        <p:nvSpPr>
          <p:cNvPr id="8" name="Google Shape;9015;p61">
            <a:extLst>
              <a:ext uri="{FF2B5EF4-FFF2-40B4-BE49-F238E27FC236}">
                <a16:creationId xmlns:a16="http://schemas.microsoft.com/office/drawing/2014/main" id="{66E52280-81BB-AB28-DDBF-167DA80CF131}"/>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9" name="Google Shape;9017;p61">
            <a:extLst>
              <a:ext uri="{FF2B5EF4-FFF2-40B4-BE49-F238E27FC236}">
                <a16:creationId xmlns:a16="http://schemas.microsoft.com/office/drawing/2014/main" id="{D8C61D3C-FE78-AFE7-D01C-E6582F9AA485}"/>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10" name="Google Shape;118;p3">
            <a:extLst>
              <a:ext uri="{FF2B5EF4-FFF2-40B4-BE49-F238E27FC236}">
                <a16:creationId xmlns:a16="http://schemas.microsoft.com/office/drawing/2014/main" id="{4C112770-B53C-B94E-25A2-BF57661A3A2C}"/>
              </a:ext>
            </a:extLst>
          </p:cNvPr>
          <p:cNvSpPr txBox="1"/>
          <p:nvPr/>
        </p:nvSpPr>
        <p:spPr>
          <a:xfrm>
            <a:off x="726872" y="2540586"/>
            <a:ext cx="6036777" cy="2031224"/>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marL="207231" indent="-207231">
              <a:spcAft>
                <a:spcPts val="863"/>
              </a:spcAft>
              <a:buClr>
                <a:srgbClr val="FDB913"/>
              </a:buClr>
              <a:buFont typeface="Arial,Sans-Serif"/>
              <a:buChar char="•"/>
            </a:pPr>
            <a:r>
              <a:rPr lang="en-US" sz="1300">
                <a:solidFill>
                  <a:schemeClr val="tx1"/>
                </a:solidFill>
                <a:latin typeface="Tw Cen MT" panose="020B0602020104020603" pitchFamily="34" charset="77"/>
                <a:sym typeface="Arial Black"/>
              </a:rPr>
              <a:t>The goal of the synthesis phase is to identify the unique needs, aspirations, and pain points of your stakeholders based on the research you conducted. </a:t>
            </a:r>
          </a:p>
          <a:p>
            <a:pPr marL="207231" indent="-207231">
              <a:spcAft>
                <a:spcPts val="863"/>
              </a:spcAft>
              <a:buClr>
                <a:srgbClr val="FDB913"/>
              </a:buClr>
              <a:buFont typeface="Arial,Sans-Serif"/>
              <a:buChar char="•"/>
            </a:pPr>
            <a:r>
              <a:rPr lang="en-US" sz="1300">
                <a:solidFill>
                  <a:schemeClr val="tx1"/>
                </a:solidFill>
                <a:latin typeface="Tw Cen MT" panose="020B0602020104020603" pitchFamily="34" charset="77"/>
                <a:sym typeface="Arial Black"/>
              </a:rPr>
              <a:t>You will synthesize the information gathered from interviews and observations to uncover key insights. These insights should highlight meaningful patterns and reflect opportunities for innovation that address the real challenges faced by your stakeholders.</a:t>
            </a:r>
          </a:p>
          <a:p>
            <a:pPr marL="207231" indent="-207231">
              <a:spcAft>
                <a:spcPts val="863"/>
              </a:spcAft>
              <a:buClr>
                <a:srgbClr val="FDB913"/>
              </a:buClr>
              <a:buFont typeface="Arial,Sans-Serif"/>
              <a:buChar char="•"/>
            </a:pPr>
            <a:r>
              <a:rPr lang="en-US" sz="1300">
                <a:solidFill>
                  <a:schemeClr val="tx1"/>
                </a:solidFill>
                <a:latin typeface="Tw Cen MT" panose="020B0602020104020603" pitchFamily="34" charset="77"/>
                <a:sym typeface="Arial Black"/>
              </a:rPr>
              <a:t>You will use these insights to reframe the original problem statement to an area of opportunity that emerged from your research. This reframe will serve as the foundation for generating potential solutions that better meet the needs of your stakeholders.</a:t>
            </a:r>
          </a:p>
        </p:txBody>
      </p:sp>
      <p:sp>
        <p:nvSpPr>
          <p:cNvPr id="11" name="Google Shape;118;p3">
            <a:extLst>
              <a:ext uri="{FF2B5EF4-FFF2-40B4-BE49-F238E27FC236}">
                <a16:creationId xmlns:a16="http://schemas.microsoft.com/office/drawing/2014/main" id="{068CEA21-DD92-648B-4CC2-63548904B537}"/>
              </a:ext>
            </a:extLst>
          </p:cNvPr>
          <p:cNvSpPr txBox="1"/>
          <p:nvPr/>
        </p:nvSpPr>
        <p:spPr>
          <a:xfrm>
            <a:off x="726872" y="5588322"/>
            <a:ext cx="6036776" cy="1914269"/>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1300" b="1">
                <a:solidFill>
                  <a:srgbClr val="FDB913"/>
                </a:solidFill>
                <a:latin typeface="Tw Cen MT" panose="020B0602020104020603" pitchFamily="34" charset="77"/>
              </a:rPr>
              <a:t>Define Mindsets</a:t>
            </a:r>
          </a:p>
          <a:p>
            <a:pPr marL="207231" indent="-207231">
              <a:spcAft>
                <a:spcPts val="432"/>
              </a:spcAft>
              <a:buClr>
                <a:srgbClr val="FDB913"/>
              </a:buClr>
              <a:buChar char="•"/>
            </a:pPr>
            <a:r>
              <a:rPr lang="en-US" sz="1300">
                <a:solidFill>
                  <a:schemeClr val="tx1"/>
                </a:solidFill>
                <a:latin typeface="Tw Cen MT" panose="020B0602020104020603" pitchFamily="34" charset="77"/>
              </a:rPr>
              <a:t>Seek new perspectives on old problems </a:t>
            </a:r>
          </a:p>
          <a:p>
            <a:pPr marL="207231" indent="-207231">
              <a:spcAft>
                <a:spcPts val="432"/>
              </a:spcAft>
              <a:buClr>
                <a:srgbClr val="FDB913"/>
              </a:buClr>
              <a:buChar char="•"/>
            </a:pPr>
            <a:r>
              <a:rPr lang="en-US" sz="1300">
                <a:solidFill>
                  <a:schemeClr val="tx1"/>
                </a:solidFill>
                <a:latin typeface="Tw Cen MT" panose="020B0602020104020603" pitchFamily="34" charset="77"/>
              </a:rPr>
              <a:t>Look carefully to understand potential problems and opportunities </a:t>
            </a:r>
          </a:p>
          <a:p>
            <a:pPr marL="207231" indent="-207231">
              <a:spcAft>
                <a:spcPts val="432"/>
              </a:spcAft>
              <a:buClr>
                <a:srgbClr val="FDB913"/>
              </a:buClr>
              <a:buChar char="•"/>
            </a:pPr>
            <a:r>
              <a:rPr lang="en-US" sz="1300">
                <a:solidFill>
                  <a:schemeClr val="tx1"/>
                </a:solidFill>
                <a:latin typeface="Tw Cen MT" panose="020B0602020104020603" pitchFamily="34" charset="77"/>
              </a:rPr>
              <a:t>Stay optimistic that you can solve the problem </a:t>
            </a:r>
          </a:p>
          <a:p>
            <a:pPr marL="207231" indent="-207231">
              <a:spcAft>
                <a:spcPts val="432"/>
              </a:spcAft>
              <a:buClr>
                <a:srgbClr val="FDB913"/>
              </a:buClr>
              <a:buChar char="•"/>
            </a:pPr>
            <a:r>
              <a:rPr lang="en-US" sz="1300">
                <a:solidFill>
                  <a:schemeClr val="tx1"/>
                </a:solidFill>
                <a:latin typeface="Tw Cen MT" panose="020B0602020104020603" pitchFamily="34" charset="77"/>
              </a:rPr>
              <a:t>See opportunities in constraints </a:t>
            </a:r>
          </a:p>
          <a:p>
            <a:pPr marL="207231" indent="-207231">
              <a:spcAft>
                <a:spcPts val="432"/>
              </a:spcAft>
              <a:buClr>
                <a:srgbClr val="FDB913"/>
              </a:buClr>
              <a:buChar char="•"/>
            </a:pPr>
            <a:r>
              <a:rPr lang="en-US" sz="1300">
                <a:solidFill>
                  <a:schemeClr val="tx1"/>
                </a:solidFill>
                <a:latin typeface="Tw Cen MT" panose="020B0602020104020603" pitchFamily="34" charset="77"/>
              </a:rPr>
              <a:t>Get comfortable with navigating contradictory information </a:t>
            </a:r>
          </a:p>
          <a:p>
            <a:pPr marL="207231" indent="-207231">
              <a:spcAft>
                <a:spcPts val="432"/>
              </a:spcAft>
              <a:buClr>
                <a:srgbClr val="FDB913"/>
              </a:buClr>
              <a:buChar char="•"/>
            </a:pPr>
            <a:r>
              <a:rPr lang="en-US" sz="1300">
                <a:solidFill>
                  <a:schemeClr val="tx1"/>
                </a:solidFill>
                <a:latin typeface="Tw Cen MT" panose="020B0602020104020603" pitchFamily="34" charset="77"/>
              </a:rPr>
              <a:t>Hold back on solving the problem during this phase</a:t>
            </a:r>
          </a:p>
        </p:txBody>
      </p:sp>
      <p:sp>
        <p:nvSpPr>
          <p:cNvPr id="12" name="TextBox 8">
            <a:extLst>
              <a:ext uri="{FF2B5EF4-FFF2-40B4-BE49-F238E27FC236}">
                <a16:creationId xmlns:a16="http://schemas.microsoft.com/office/drawing/2014/main" id="{0052C85B-B255-4A9E-D70C-8C4A49A0E399}"/>
              </a:ext>
            </a:extLst>
          </p:cNvPr>
          <p:cNvSpPr txBox="1"/>
          <p:nvPr/>
        </p:nvSpPr>
        <p:spPr>
          <a:xfrm>
            <a:off x="7676496" y="4376072"/>
            <a:ext cx="2251331"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51">
                <a:latin typeface="Tw Cen MT" panose="020B0602020104020603" pitchFamily="34" charset="77"/>
                <a:cs typeface="Segoe UI"/>
              </a:rPr>
              <a:t>1. Research Reflection </a:t>
            </a:r>
            <a:br>
              <a:rPr lang="en-US" sz="1151">
                <a:latin typeface="Tw Cen MT" panose="020B0602020104020603" pitchFamily="34" charset="77"/>
                <a:cs typeface="Segoe UI"/>
              </a:rPr>
            </a:br>
            <a:r>
              <a:rPr lang="en-US" sz="1151">
                <a:latin typeface="Tw Cen MT" panose="020B0602020104020603" pitchFamily="34" charset="77"/>
                <a:cs typeface="Segoe UI"/>
              </a:rPr>
              <a:t>&amp; Synthesis</a:t>
            </a:r>
          </a:p>
        </p:txBody>
      </p:sp>
      <p:sp>
        <p:nvSpPr>
          <p:cNvPr id="13" name="TextBox 16">
            <a:extLst>
              <a:ext uri="{FF2B5EF4-FFF2-40B4-BE49-F238E27FC236}">
                <a16:creationId xmlns:a16="http://schemas.microsoft.com/office/drawing/2014/main" id="{A54269F2-8ED6-5BF9-3795-2FE5F0D56D9E}"/>
              </a:ext>
            </a:extLst>
          </p:cNvPr>
          <p:cNvSpPr txBox="1"/>
          <p:nvPr/>
        </p:nvSpPr>
        <p:spPr>
          <a:xfrm>
            <a:off x="10323875" y="4376072"/>
            <a:ext cx="1270816"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a:solidFill>
                  <a:srgbClr val="FDB913"/>
                </a:solidFill>
                <a:latin typeface="Tw Cen MT" panose="020B0602020104020603" pitchFamily="34" charset="77"/>
                <a:cs typeface="Arial"/>
              </a:rPr>
              <a:t>2. Thematic Clustering</a:t>
            </a:r>
          </a:p>
        </p:txBody>
      </p:sp>
      <p:sp>
        <p:nvSpPr>
          <p:cNvPr id="14" name="TextBox 19">
            <a:extLst>
              <a:ext uri="{FF2B5EF4-FFF2-40B4-BE49-F238E27FC236}">
                <a16:creationId xmlns:a16="http://schemas.microsoft.com/office/drawing/2014/main" id="{3491BC64-8C11-1DBF-A381-2AB96E568265}"/>
              </a:ext>
            </a:extLst>
          </p:cNvPr>
          <p:cNvSpPr txBox="1"/>
          <p:nvPr/>
        </p:nvSpPr>
        <p:spPr>
          <a:xfrm>
            <a:off x="12067658" y="4376072"/>
            <a:ext cx="1986517"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dirty="0">
                <a:solidFill>
                  <a:srgbClr val="FDB913"/>
                </a:solidFill>
                <a:latin typeface="Tw Cen MT" panose="020B0602020104020603" pitchFamily="34" charset="77"/>
                <a:cs typeface="Arial"/>
              </a:rPr>
              <a:t>3. Generate Insights </a:t>
            </a:r>
            <a:br>
              <a:rPr lang="en-US" sz="1151" b="1" dirty="0">
                <a:solidFill>
                  <a:srgbClr val="FDB913"/>
                </a:solidFill>
                <a:latin typeface="Tw Cen MT" panose="020B0602020104020603" pitchFamily="34" charset="77"/>
                <a:cs typeface="Arial"/>
              </a:rPr>
            </a:br>
            <a:r>
              <a:rPr lang="en-US" sz="1151" b="1" dirty="0">
                <a:solidFill>
                  <a:srgbClr val="FDB913"/>
                </a:solidFill>
                <a:latin typeface="Tw Cen MT" panose="020B0602020104020603" pitchFamily="34" charset="77"/>
                <a:cs typeface="Arial"/>
              </a:rPr>
              <a:t>from Themes</a:t>
            </a:r>
          </a:p>
        </p:txBody>
      </p:sp>
      <p:sp>
        <p:nvSpPr>
          <p:cNvPr id="15" name="TextBox 22">
            <a:extLst>
              <a:ext uri="{FF2B5EF4-FFF2-40B4-BE49-F238E27FC236}">
                <a16:creationId xmlns:a16="http://schemas.microsoft.com/office/drawing/2014/main" id="{A0B52385-4C36-3CF9-95B7-BC3B58479071}"/>
              </a:ext>
            </a:extLst>
          </p:cNvPr>
          <p:cNvSpPr txBox="1"/>
          <p:nvPr/>
        </p:nvSpPr>
        <p:spPr>
          <a:xfrm>
            <a:off x="8069950" y="6134086"/>
            <a:ext cx="1531896"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a:solidFill>
                  <a:srgbClr val="FDB913"/>
                </a:solidFill>
                <a:latin typeface="Tw Cen MT" panose="020B0602020104020603" pitchFamily="34" charset="77"/>
                <a:cs typeface="Arial"/>
              </a:rPr>
              <a:t>4. Define How Might We Question</a:t>
            </a:r>
          </a:p>
        </p:txBody>
      </p:sp>
      <p:sp>
        <p:nvSpPr>
          <p:cNvPr id="16" name="TextBox 25">
            <a:extLst>
              <a:ext uri="{FF2B5EF4-FFF2-40B4-BE49-F238E27FC236}">
                <a16:creationId xmlns:a16="http://schemas.microsoft.com/office/drawing/2014/main" id="{4C9ED0F6-9E30-1781-913E-73C2398A9D53}"/>
              </a:ext>
            </a:extLst>
          </p:cNvPr>
          <p:cNvSpPr txBox="1"/>
          <p:nvPr/>
        </p:nvSpPr>
        <p:spPr>
          <a:xfrm>
            <a:off x="10213670" y="6134086"/>
            <a:ext cx="1558705" cy="400194"/>
          </a:xfrm>
          <a:prstGeom prst="rect">
            <a:avLst/>
          </a:prstGeom>
          <a:noFill/>
        </p:spPr>
        <p:txBody>
          <a:bodyPr rot="0" spcFirstLastPara="0" vert="horz" wrap="square" lIns="91101" tIns="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dirty="0">
                <a:solidFill>
                  <a:srgbClr val="FDB913"/>
                </a:solidFill>
                <a:latin typeface="Tw Cen MT" panose="020B0602020104020603" pitchFamily="34" charset="77"/>
                <a:cs typeface="Arial"/>
              </a:rPr>
              <a:t>5. Align HMW with LO and LE</a:t>
            </a:r>
          </a:p>
        </p:txBody>
      </p:sp>
      <p:grpSp>
        <p:nvGrpSpPr>
          <p:cNvPr id="17" name="Agrupar 16">
            <a:extLst>
              <a:ext uri="{FF2B5EF4-FFF2-40B4-BE49-F238E27FC236}">
                <a16:creationId xmlns:a16="http://schemas.microsoft.com/office/drawing/2014/main" id="{00F89F1D-BDD9-CD93-1F3D-52FA41A89275}"/>
              </a:ext>
            </a:extLst>
          </p:cNvPr>
          <p:cNvGrpSpPr/>
          <p:nvPr/>
        </p:nvGrpSpPr>
        <p:grpSpPr>
          <a:xfrm>
            <a:off x="12846285" y="3741329"/>
            <a:ext cx="518077" cy="518077"/>
            <a:chOff x="8626546" y="1914666"/>
            <a:chExt cx="298284" cy="303115"/>
          </a:xfrm>
        </p:grpSpPr>
        <p:sp>
          <p:nvSpPr>
            <p:cNvPr id="18" name="Oval 17">
              <a:extLst>
                <a:ext uri="{FF2B5EF4-FFF2-40B4-BE49-F238E27FC236}">
                  <a16:creationId xmlns:a16="http://schemas.microsoft.com/office/drawing/2014/main" id="{3E5A552B-AA07-5F2B-EC8B-427B18E9D814}"/>
                </a:ext>
              </a:extLst>
            </p:cNvPr>
            <p:cNvSpPr/>
            <p:nvPr/>
          </p:nvSpPr>
          <p:spPr>
            <a:xfrm>
              <a:off x="8626546" y="1914666"/>
              <a:ext cx="298284" cy="303115"/>
            </a:xfrm>
            <a:prstGeom prst="ellipse">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9" name="Picture 41">
              <a:extLst>
                <a:ext uri="{FF2B5EF4-FFF2-40B4-BE49-F238E27FC236}">
                  <a16:creationId xmlns:a16="http://schemas.microsoft.com/office/drawing/2014/main" id="{26B773BA-3123-677F-63E5-AF67F31F2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20" name="Agrupar 19">
            <a:extLst>
              <a:ext uri="{FF2B5EF4-FFF2-40B4-BE49-F238E27FC236}">
                <a16:creationId xmlns:a16="http://schemas.microsoft.com/office/drawing/2014/main" id="{603024DD-3B48-E5B2-76AA-51914F22B444}"/>
              </a:ext>
            </a:extLst>
          </p:cNvPr>
          <p:cNvGrpSpPr/>
          <p:nvPr/>
        </p:nvGrpSpPr>
        <p:grpSpPr>
          <a:xfrm>
            <a:off x="8587528" y="3741329"/>
            <a:ext cx="518077" cy="518077"/>
            <a:chOff x="7166168" y="1914666"/>
            <a:chExt cx="298284" cy="303115"/>
          </a:xfrm>
        </p:grpSpPr>
        <p:sp>
          <p:nvSpPr>
            <p:cNvPr id="21" name="Oval 20">
              <a:extLst>
                <a:ext uri="{FF2B5EF4-FFF2-40B4-BE49-F238E27FC236}">
                  <a16:creationId xmlns:a16="http://schemas.microsoft.com/office/drawing/2014/main" id="{18BC94C8-57BE-91BE-5112-85506240A10F}"/>
                </a:ext>
              </a:extLst>
            </p:cNvPr>
            <p:cNvSpPr/>
            <p:nvPr/>
          </p:nvSpPr>
          <p:spPr>
            <a:xfrm>
              <a:off x="7166168" y="1914666"/>
              <a:ext cx="298284" cy="303115"/>
            </a:xfrm>
            <a:prstGeom prst="ellipse">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2" name="Picture 47">
              <a:extLst>
                <a:ext uri="{FF2B5EF4-FFF2-40B4-BE49-F238E27FC236}">
                  <a16:creationId xmlns:a16="http://schemas.microsoft.com/office/drawing/2014/main" id="{D5BEDA52-B37D-95C1-1497-BFF6DA02A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5629" y="1989435"/>
              <a:ext cx="139363" cy="152030"/>
            </a:xfrm>
            <a:prstGeom prst="rect">
              <a:avLst/>
            </a:prstGeom>
          </p:spPr>
        </p:pic>
      </p:grpSp>
      <p:cxnSp>
        <p:nvCxnSpPr>
          <p:cNvPr id="23" name="Conexão Reta 22">
            <a:extLst>
              <a:ext uri="{FF2B5EF4-FFF2-40B4-BE49-F238E27FC236}">
                <a16:creationId xmlns:a16="http://schemas.microsoft.com/office/drawing/2014/main" id="{9E956AEC-C9D1-AAF6-270F-0EB85F9BC552}"/>
              </a:ext>
            </a:extLst>
          </p:cNvPr>
          <p:cNvCxnSpPr>
            <a:cxnSpLocks/>
          </p:cNvCxnSpPr>
          <p:nvPr/>
        </p:nvCxnSpPr>
        <p:spPr>
          <a:xfrm>
            <a:off x="726872" y="5203382"/>
            <a:ext cx="5755865" cy="0"/>
          </a:xfrm>
          <a:prstGeom prst="line">
            <a:avLst/>
          </a:prstGeom>
          <a:ln w="6350">
            <a:solidFill>
              <a:srgbClr val="FDB913">
                <a:alpha val="50000"/>
              </a:srgbClr>
            </a:solidFill>
          </a:ln>
        </p:spPr>
        <p:style>
          <a:lnRef idx="2">
            <a:schemeClr val="accent1"/>
          </a:lnRef>
          <a:fillRef idx="0">
            <a:schemeClr val="accent1"/>
          </a:fillRef>
          <a:effectRef idx="1">
            <a:schemeClr val="accent1"/>
          </a:effectRef>
          <a:fontRef idx="minor">
            <a:schemeClr val="tx1"/>
          </a:fontRef>
        </p:style>
      </p:cxnSp>
      <p:sp>
        <p:nvSpPr>
          <p:cNvPr id="24" name="Marcador de Posição do Texto 3">
            <a:extLst>
              <a:ext uri="{FF2B5EF4-FFF2-40B4-BE49-F238E27FC236}">
                <a16:creationId xmlns:a16="http://schemas.microsoft.com/office/drawing/2014/main" id="{4D47F39A-7BD6-CA50-F9A3-2A7FDAFB4D53}"/>
              </a:ext>
            </a:extLst>
          </p:cNvPr>
          <p:cNvSpPr txBox="1">
            <a:spLocks/>
          </p:cNvSpPr>
          <p:nvPr/>
        </p:nvSpPr>
        <p:spPr>
          <a:xfrm>
            <a:off x="726872" y="1585531"/>
            <a:ext cx="11955613"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879" b="1" dirty="0">
                <a:solidFill>
                  <a:srgbClr val="FDB913"/>
                </a:solidFill>
                <a:latin typeface="Tw Cen MT" panose="020B0602020104020603" pitchFamily="34" charset="77"/>
              </a:rPr>
              <a:t>DEFINE </a:t>
            </a:r>
            <a:r>
              <a:rPr lang="pt-PT" sz="3000" b="1" dirty="0">
                <a:solidFill>
                  <a:srgbClr val="FDB913"/>
                </a:solidFill>
                <a:latin typeface="Tw Cen MT" panose="020B0602020104020603" pitchFamily="34" charset="77"/>
              </a:rPr>
              <a:t>OBJECTIVES</a:t>
            </a:r>
          </a:p>
        </p:txBody>
      </p:sp>
      <p:grpSp>
        <p:nvGrpSpPr>
          <p:cNvPr id="25" name="Agrupar 24">
            <a:extLst>
              <a:ext uri="{FF2B5EF4-FFF2-40B4-BE49-F238E27FC236}">
                <a16:creationId xmlns:a16="http://schemas.microsoft.com/office/drawing/2014/main" id="{2BDD99E4-9B00-7A61-5904-700E8C4A19CE}"/>
              </a:ext>
            </a:extLst>
          </p:cNvPr>
          <p:cNvGrpSpPr/>
          <p:nvPr/>
        </p:nvGrpSpPr>
        <p:grpSpPr>
          <a:xfrm>
            <a:off x="10744651" y="3741329"/>
            <a:ext cx="518077" cy="518077"/>
            <a:chOff x="8626546" y="1914666"/>
            <a:chExt cx="298284" cy="303115"/>
          </a:xfrm>
        </p:grpSpPr>
        <p:sp>
          <p:nvSpPr>
            <p:cNvPr id="26" name="Oval 25">
              <a:extLst>
                <a:ext uri="{FF2B5EF4-FFF2-40B4-BE49-F238E27FC236}">
                  <a16:creationId xmlns:a16="http://schemas.microsoft.com/office/drawing/2014/main" id="{B3680B9B-10F8-7E46-6049-E6E9D456AE33}"/>
                </a:ext>
              </a:extLst>
            </p:cNvPr>
            <p:cNvSpPr/>
            <p:nvPr/>
          </p:nvSpPr>
          <p:spPr>
            <a:xfrm>
              <a:off x="8626546" y="1914666"/>
              <a:ext cx="298284" cy="303115"/>
            </a:xfrm>
            <a:prstGeom prst="ellipse">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7" name="Picture 41">
              <a:extLst>
                <a:ext uri="{FF2B5EF4-FFF2-40B4-BE49-F238E27FC236}">
                  <a16:creationId xmlns:a16="http://schemas.microsoft.com/office/drawing/2014/main" id="{7337DE85-974E-09AD-16D7-E0779DC8B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28" name="Agrupar 27">
            <a:extLst>
              <a:ext uri="{FF2B5EF4-FFF2-40B4-BE49-F238E27FC236}">
                <a16:creationId xmlns:a16="http://schemas.microsoft.com/office/drawing/2014/main" id="{FD4D21E7-A070-F818-23AF-9BEF591564D1}"/>
              </a:ext>
            </a:extLst>
          </p:cNvPr>
          <p:cNvGrpSpPr/>
          <p:nvPr/>
        </p:nvGrpSpPr>
        <p:grpSpPr>
          <a:xfrm>
            <a:off x="8587528" y="5534900"/>
            <a:ext cx="518077" cy="518077"/>
            <a:chOff x="8626546" y="1914666"/>
            <a:chExt cx="298284" cy="303115"/>
          </a:xfrm>
        </p:grpSpPr>
        <p:sp>
          <p:nvSpPr>
            <p:cNvPr id="29" name="Oval 28">
              <a:extLst>
                <a:ext uri="{FF2B5EF4-FFF2-40B4-BE49-F238E27FC236}">
                  <a16:creationId xmlns:a16="http://schemas.microsoft.com/office/drawing/2014/main" id="{DC441B23-AFEB-8CAA-C1AE-91EE43F9925F}"/>
                </a:ext>
              </a:extLst>
            </p:cNvPr>
            <p:cNvSpPr/>
            <p:nvPr/>
          </p:nvSpPr>
          <p:spPr>
            <a:xfrm>
              <a:off x="8626546" y="1914666"/>
              <a:ext cx="298284" cy="303115"/>
            </a:xfrm>
            <a:prstGeom prst="ellipse">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30" name="Picture 41">
              <a:extLst>
                <a:ext uri="{FF2B5EF4-FFF2-40B4-BE49-F238E27FC236}">
                  <a16:creationId xmlns:a16="http://schemas.microsoft.com/office/drawing/2014/main" id="{8EAB4A05-1322-062A-B434-619AB4109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31" name="Agrupar 30">
            <a:extLst>
              <a:ext uri="{FF2B5EF4-FFF2-40B4-BE49-F238E27FC236}">
                <a16:creationId xmlns:a16="http://schemas.microsoft.com/office/drawing/2014/main" id="{38330585-E495-0A73-1AFB-15F0B639684C}"/>
              </a:ext>
            </a:extLst>
          </p:cNvPr>
          <p:cNvGrpSpPr/>
          <p:nvPr/>
        </p:nvGrpSpPr>
        <p:grpSpPr>
          <a:xfrm>
            <a:off x="10744651" y="5534900"/>
            <a:ext cx="518077" cy="518077"/>
            <a:chOff x="8626546" y="1914666"/>
            <a:chExt cx="298284" cy="303115"/>
          </a:xfrm>
        </p:grpSpPr>
        <p:sp>
          <p:nvSpPr>
            <p:cNvPr id="32" name="Oval 31">
              <a:extLst>
                <a:ext uri="{FF2B5EF4-FFF2-40B4-BE49-F238E27FC236}">
                  <a16:creationId xmlns:a16="http://schemas.microsoft.com/office/drawing/2014/main" id="{AED14BC9-1785-03C6-E5BB-97BC69C46C0B}"/>
                </a:ext>
              </a:extLst>
            </p:cNvPr>
            <p:cNvSpPr/>
            <p:nvPr/>
          </p:nvSpPr>
          <p:spPr>
            <a:xfrm>
              <a:off x="8626546" y="1914666"/>
              <a:ext cx="298284" cy="303115"/>
            </a:xfrm>
            <a:prstGeom prst="ellipse">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33" name="Picture 41">
              <a:extLst>
                <a:ext uri="{FF2B5EF4-FFF2-40B4-BE49-F238E27FC236}">
                  <a16:creationId xmlns:a16="http://schemas.microsoft.com/office/drawing/2014/main" id="{D8820F01-B8EC-7AA5-15C7-4ABD2C5436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spTree>
    <p:extLst>
      <p:ext uri="{BB962C8B-B14F-4D97-AF65-F5344CB8AC3E}">
        <p14:creationId xmlns:p14="http://schemas.microsoft.com/office/powerpoint/2010/main" val="428877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40525250-9CC6-8AFB-2AD2-B10FCDEB57DB}"/>
              </a:ext>
            </a:extLst>
          </p:cNvPr>
          <p:cNvSpPr>
            <a:spLocks noGrp="1"/>
          </p:cNvSpPr>
          <p:nvPr>
            <p:ph type="sldNum" sz="quarter" idx="4"/>
          </p:nvPr>
        </p:nvSpPr>
        <p:spPr/>
        <p:txBody>
          <a:bodyPr/>
          <a:lstStyle/>
          <a:p>
            <a:fld id="{48F63A3B-78C7-47BE-AE5E-E10140E04643}" type="slidenum">
              <a:rPr lang="en-US" smtClean="0"/>
              <a:pPr/>
              <a:t>19</a:t>
            </a:fld>
            <a:endParaRPr lang="en-US" dirty="0"/>
          </a:p>
        </p:txBody>
      </p:sp>
      <p:sp>
        <p:nvSpPr>
          <p:cNvPr id="3" name="Rectangle 28">
            <a:extLst>
              <a:ext uri="{FF2B5EF4-FFF2-40B4-BE49-F238E27FC236}">
                <a16:creationId xmlns:a16="http://schemas.microsoft.com/office/drawing/2014/main" id="{33C3CCE5-544C-DBBF-57F3-3181EF01C984}"/>
              </a:ext>
            </a:extLst>
          </p:cNvPr>
          <p:cNvSpPr/>
          <p:nvPr/>
        </p:nvSpPr>
        <p:spPr>
          <a:xfrm>
            <a:off x="637590" y="3272814"/>
            <a:ext cx="4700671" cy="6812001"/>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57">
              <a:latin typeface="Tw Cen MT" panose="020B0602020104020603" pitchFamily="34" charset="77"/>
            </a:endParaRPr>
          </a:p>
        </p:txBody>
      </p:sp>
      <p:sp>
        <p:nvSpPr>
          <p:cNvPr id="4" name="Rectangle 28">
            <a:extLst>
              <a:ext uri="{FF2B5EF4-FFF2-40B4-BE49-F238E27FC236}">
                <a16:creationId xmlns:a16="http://schemas.microsoft.com/office/drawing/2014/main" id="{604CA93A-CCD9-1908-5355-84F46C46E1A8}"/>
              </a:ext>
            </a:extLst>
          </p:cNvPr>
          <p:cNvSpPr/>
          <p:nvPr/>
        </p:nvSpPr>
        <p:spPr>
          <a:xfrm>
            <a:off x="5602153" y="3272814"/>
            <a:ext cx="4395692" cy="6812001"/>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57">
              <a:latin typeface="Tw Cen MT" panose="020B0602020104020603" pitchFamily="34" charset="77"/>
            </a:endParaRPr>
          </a:p>
        </p:txBody>
      </p:sp>
      <p:sp>
        <p:nvSpPr>
          <p:cNvPr id="8" name="Rectangle 28">
            <a:extLst>
              <a:ext uri="{FF2B5EF4-FFF2-40B4-BE49-F238E27FC236}">
                <a16:creationId xmlns:a16="http://schemas.microsoft.com/office/drawing/2014/main" id="{83B3869C-4738-DA37-DCAF-1025DDC2D997}"/>
              </a:ext>
            </a:extLst>
          </p:cNvPr>
          <p:cNvSpPr/>
          <p:nvPr/>
        </p:nvSpPr>
        <p:spPr>
          <a:xfrm>
            <a:off x="10270240" y="3272814"/>
            <a:ext cx="4381847" cy="6812001"/>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57">
              <a:latin typeface="Tw Cen MT" panose="020B0602020104020603" pitchFamily="34" charset="77"/>
            </a:endParaRPr>
          </a:p>
        </p:txBody>
      </p:sp>
      <p:sp>
        <p:nvSpPr>
          <p:cNvPr id="9" name="Rectangle: Rounded Corners 20">
            <a:extLst>
              <a:ext uri="{FF2B5EF4-FFF2-40B4-BE49-F238E27FC236}">
                <a16:creationId xmlns:a16="http://schemas.microsoft.com/office/drawing/2014/main" id="{47287E8E-D45E-EEB0-54B4-428BA585E957}"/>
              </a:ext>
            </a:extLst>
          </p:cNvPr>
          <p:cNvSpPr/>
          <p:nvPr/>
        </p:nvSpPr>
        <p:spPr>
          <a:xfrm>
            <a:off x="643380" y="2272422"/>
            <a:ext cx="4700671" cy="843195"/>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9563" tIns="69782" rIns="139563" bIns="69782" rtlCol="0" anchor="t"/>
          <a:lstStyle/>
          <a:p>
            <a:pPr>
              <a:spcAft>
                <a:spcPts val="916"/>
              </a:spcAft>
            </a:pPr>
            <a:r>
              <a:rPr lang="en-US" sz="1679" b="1" dirty="0">
                <a:solidFill>
                  <a:srgbClr val="414042"/>
                </a:solidFill>
                <a:latin typeface="Tw Cen MT"/>
              </a:rPr>
              <a:t>A. What worked well</a:t>
            </a:r>
            <a:endParaRPr lang="en-US" sz="1679" b="1" dirty="0">
              <a:solidFill>
                <a:srgbClr val="414042"/>
              </a:solidFill>
              <a:latin typeface="Tw Cen MT" panose="020B0602020104020603" pitchFamily="34" charset="77"/>
            </a:endParaRPr>
          </a:p>
          <a:p>
            <a:endParaRPr lang="en-US" sz="1374" dirty="0">
              <a:solidFill>
                <a:srgbClr val="414042"/>
              </a:solidFill>
              <a:latin typeface="Tw Cen MT" panose="020B0602020104020603" pitchFamily="34" charset="77"/>
            </a:endParaRPr>
          </a:p>
        </p:txBody>
      </p:sp>
      <p:sp>
        <p:nvSpPr>
          <p:cNvPr id="10" name="Rectangle: Rounded Corners 45">
            <a:extLst>
              <a:ext uri="{FF2B5EF4-FFF2-40B4-BE49-F238E27FC236}">
                <a16:creationId xmlns:a16="http://schemas.microsoft.com/office/drawing/2014/main" id="{4E1E8E7B-5325-0F84-9886-C55F1607F0D8}"/>
              </a:ext>
            </a:extLst>
          </p:cNvPr>
          <p:cNvSpPr/>
          <p:nvPr/>
        </p:nvSpPr>
        <p:spPr>
          <a:xfrm>
            <a:off x="5615998" y="2271854"/>
            <a:ext cx="4382177" cy="843764"/>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9563" tIns="69782" rIns="139563" bIns="69782" rtlCol="0" anchor="t"/>
          <a:lstStyle/>
          <a:p>
            <a:pPr>
              <a:spcAft>
                <a:spcPts val="916"/>
              </a:spcAft>
            </a:pPr>
            <a:r>
              <a:rPr lang="en-US" sz="1679" b="1" dirty="0">
                <a:solidFill>
                  <a:srgbClr val="414042"/>
                </a:solidFill>
                <a:latin typeface="Tw Cen MT"/>
              </a:rPr>
              <a:t>B. What Challenges did you experience?</a:t>
            </a:r>
            <a:endParaRPr lang="en-US" sz="1374" dirty="0">
              <a:solidFill>
                <a:srgbClr val="414042"/>
              </a:solidFill>
              <a:latin typeface="Tw Cen MT" panose="020B0602020104020603" pitchFamily="34" charset="77"/>
            </a:endParaRPr>
          </a:p>
          <a:p>
            <a:endParaRPr lang="en-US" sz="1526" dirty="0">
              <a:solidFill>
                <a:srgbClr val="414042"/>
              </a:solidFill>
              <a:latin typeface="Tw Cen MT" panose="020B0602020104020603" pitchFamily="34" charset="77"/>
            </a:endParaRPr>
          </a:p>
          <a:p>
            <a:endParaRPr lang="en-US" sz="1526" dirty="0">
              <a:solidFill>
                <a:srgbClr val="414042"/>
              </a:solidFill>
              <a:latin typeface="Tw Cen MT" panose="020B0602020104020603" pitchFamily="34" charset="77"/>
            </a:endParaRPr>
          </a:p>
          <a:p>
            <a:endParaRPr lang="en-US" sz="1526" dirty="0">
              <a:solidFill>
                <a:srgbClr val="414042"/>
              </a:solidFill>
              <a:latin typeface="Tw Cen MT" panose="020B0602020104020603" pitchFamily="34" charset="77"/>
            </a:endParaRPr>
          </a:p>
        </p:txBody>
      </p:sp>
      <p:sp>
        <p:nvSpPr>
          <p:cNvPr id="11" name="Rectangle: Rounded Corners 45">
            <a:extLst>
              <a:ext uri="{FF2B5EF4-FFF2-40B4-BE49-F238E27FC236}">
                <a16:creationId xmlns:a16="http://schemas.microsoft.com/office/drawing/2014/main" id="{D07753E4-869C-E771-9109-62A6AA287895}"/>
              </a:ext>
            </a:extLst>
          </p:cNvPr>
          <p:cNvSpPr/>
          <p:nvPr/>
        </p:nvSpPr>
        <p:spPr>
          <a:xfrm>
            <a:off x="10267857" y="2271854"/>
            <a:ext cx="4382177" cy="843764"/>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9563" tIns="69782" rIns="139563" bIns="69782" rtlCol="0" anchor="t"/>
          <a:lstStyle/>
          <a:p>
            <a:pPr>
              <a:spcAft>
                <a:spcPts val="916"/>
              </a:spcAft>
            </a:pPr>
            <a:r>
              <a:rPr lang="en-US" sz="1679" b="1" dirty="0">
                <a:solidFill>
                  <a:srgbClr val="414042"/>
                </a:solidFill>
                <a:latin typeface="Tw Cen MT"/>
              </a:rPr>
              <a:t>C. What lessons and take aways did you gain    after experiencing a design research?</a:t>
            </a:r>
            <a:endParaRPr lang="en-US" sz="2657" dirty="0">
              <a:latin typeface="Tw Cen MT"/>
            </a:endParaRPr>
          </a:p>
          <a:p>
            <a:endParaRPr lang="en-US" sz="1526" dirty="0">
              <a:solidFill>
                <a:srgbClr val="414042"/>
              </a:solidFill>
              <a:latin typeface="Tw Cen MT" panose="020B0602020104020603" pitchFamily="34" charset="77"/>
            </a:endParaRPr>
          </a:p>
        </p:txBody>
      </p:sp>
      <p:sp>
        <p:nvSpPr>
          <p:cNvPr id="12" name="Google Shape;118;p3">
            <a:extLst>
              <a:ext uri="{FF2B5EF4-FFF2-40B4-BE49-F238E27FC236}">
                <a16:creationId xmlns:a16="http://schemas.microsoft.com/office/drawing/2014/main" id="{69F42707-2019-4E00-6911-E4483A2244E6}"/>
              </a:ext>
            </a:extLst>
          </p:cNvPr>
          <p:cNvSpPr txBox="1"/>
          <p:nvPr/>
        </p:nvSpPr>
        <p:spPr>
          <a:xfrm>
            <a:off x="7180729" y="1582437"/>
            <a:ext cx="6901017" cy="40011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300" dirty="0">
                <a:solidFill>
                  <a:schemeClr val="tx1"/>
                </a:solidFill>
                <a:latin typeface="Tw Cen MT" panose="020B0602020104020603" pitchFamily="34" charset="77"/>
                <a:ea typeface="Calibri"/>
              </a:rPr>
              <a:t>As a team, take 15 min to reflect about the EXPLORE Phase. It’s important to learn what your experiences were and how you could improve them next time.</a:t>
            </a:r>
            <a:endParaRPr lang="en-US" sz="1300" dirty="0">
              <a:solidFill>
                <a:schemeClr val="tx1"/>
              </a:solidFill>
              <a:latin typeface="Tw Cen MT" panose="020B0602020104020603" pitchFamily="34" charset="77"/>
            </a:endParaRPr>
          </a:p>
        </p:txBody>
      </p:sp>
      <p:sp>
        <p:nvSpPr>
          <p:cNvPr id="13" name="Marcador de Posição do Texto 3">
            <a:extLst>
              <a:ext uri="{FF2B5EF4-FFF2-40B4-BE49-F238E27FC236}">
                <a16:creationId xmlns:a16="http://schemas.microsoft.com/office/drawing/2014/main" id="{EFB79674-F450-84E7-38E7-E0AC4532CF1C}"/>
              </a:ext>
            </a:extLst>
          </p:cNvPr>
          <p:cNvSpPr txBox="1">
            <a:spLocks/>
          </p:cNvSpPr>
          <p:nvPr/>
        </p:nvSpPr>
        <p:spPr>
          <a:xfrm>
            <a:off x="720000" y="1585531"/>
            <a:ext cx="5261700"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FDB913"/>
                </a:solidFill>
                <a:latin typeface="Tw Cen MT" panose="020B0602020104020603" pitchFamily="34" charset="77"/>
              </a:rPr>
              <a:t>EXPLORE TEAM REFLECTION </a:t>
            </a:r>
          </a:p>
        </p:txBody>
      </p:sp>
      <p:sp>
        <p:nvSpPr>
          <p:cNvPr id="14" name="Google Shape;118;p3">
            <a:extLst>
              <a:ext uri="{FF2B5EF4-FFF2-40B4-BE49-F238E27FC236}">
                <a16:creationId xmlns:a16="http://schemas.microsoft.com/office/drawing/2014/main" id="{4E753147-AE4C-7CDC-883E-8D84AD5FD711}"/>
              </a:ext>
            </a:extLst>
          </p:cNvPr>
          <p:cNvSpPr txBox="1"/>
          <p:nvPr/>
        </p:nvSpPr>
        <p:spPr>
          <a:xfrm>
            <a:off x="13440785" y="560422"/>
            <a:ext cx="987909" cy="540582"/>
          </a:xfrm>
          <a:prstGeom prst="rect">
            <a:avLst/>
          </a:prstGeom>
          <a:solidFill>
            <a:srgbClr val="FDB913"/>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505"/>
            <a:r>
              <a:rPr lang="pt-PT" sz="1700" b="1" dirty="0">
                <a:solidFill>
                  <a:schemeClr val="bg1"/>
                </a:solidFill>
                <a:latin typeface="Tw Cen MT"/>
              </a:rPr>
              <a:t>15 min</a:t>
            </a:r>
            <a:endParaRPr lang="en-US" sz="1700" dirty="0">
              <a:solidFill>
                <a:schemeClr val="bg1"/>
              </a:solidFill>
              <a:latin typeface="Tw Cen MT"/>
            </a:endParaRPr>
          </a:p>
        </p:txBody>
      </p:sp>
      <p:sp>
        <p:nvSpPr>
          <p:cNvPr id="15" name="Google Shape;118;p3">
            <a:extLst>
              <a:ext uri="{FF2B5EF4-FFF2-40B4-BE49-F238E27FC236}">
                <a16:creationId xmlns:a16="http://schemas.microsoft.com/office/drawing/2014/main" id="{08D622EB-F081-4E5E-BEBE-2A2542D0EB56}"/>
              </a:ext>
            </a:extLst>
          </p:cNvPr>
          <p:cNvSpPr txBox="1"/>
          <p:nvPr/>
        </p:nvSpPr>
        <p:spPr>
          <a:xfrm>
            <a:off x="12880319" y="560422"/>
            <a:ext cx="560468" cy="540582"/>
          </a:xfrm>
          <a:prstGeom prst="rect">
            <a:avLst/>
          </a:prstGeom>
          <a:solidFill>
            <a:srgbClr val="FDB913">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6" name="Imagem 15">
            <a:extLst>
              <a:ext uri="{FF2B5EF4-FFF2-40B4-BE49-F238E27FC236}">
                <a16:creationId xmlns:a16="http://schemas.microsoft.com/office/drawing/2014/main" id="{64AA3C1B-5111-AC10-289C-3BD6CE403460}"/>
              </a:ext>
            </a:extLst>
          </p:cNvPr>
          <p:cNvPicPr>
            <a:picLocks noChangeAspect="1"/>
          </p:cNvPicPr>
          <p:nvPr/>
        </p:nvPicPr>
        <p:blipFill>
          <a:blip r:embed="rId2"/>
          <a:stretch>
            <a:fillRect/>
          </a:stretch>
        </p:blipFill>
        <p:spPr>
          <a:xfrm>
            <a:off x="12996090" y="664270"/>
            <a:ext cx="347201" cy="347201"/>
          </a:xfrm>
          <a:prstGeom prst="rect">
            <a:avLst/>
          </a:prstGeom>
        </p:spPr>
      </p:pic>
    </p:spTree>
    <p:extLst>
      <p:ext uri="{BB962C8B-B14F-4D97-AF65-F5344CB8AC3E}">
        <p14:creationId xmlns:p14="http://schemas.microsoft.com/office/powerpoint/2010/main" val="253526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BBD6A74C-7B92-D8F5-74C6-0E2F1F860205}"/>
              </a:ext>
            </a:extLst>
          </p:cNvPr>
          <p:cNvSpPr>
            <a:spLocks noGrp="1"/>
          </p:cNvSpPr>
          <p:nvPr>
            <p:ph type="sldNum" sz="quarter" idx="4"/>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150607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B0DAEE87-8977-2D19-F648-2A7F91B67B94}"/>
              </a:ext>
            </a:extLst>
          </p:cNvPr>
          <p:cNvSpPr>
            <a:spLocks noGrp="1"/>
          </p:cNvSpPr>
          <p:nvPr>
            <p:ph type="sldNum" sz="quarter" idx="4"/>
          </p:nvPr>
        </p:nvSpPr>
        <p:spPr/>
        <p:txBody>
          <a:bodyPr/>
          <a:lstStyle/>
          <a:p>
            <a:fld id="{48F63A3B-78C7-47BE-AE5E-E10140E04643}" type="slidenum">
              <a:rPr lang="en-US" smtClean="0"/>
              <a:pPr/>
              <a:t>20</a:t>
            </a:fld>
            <a:endParaRPr lang="en-US" dirty="0"/>
          </a:p>
        </p:txBody>
      </p:sp>
      <p:sp>
        <p:nvSpPr>
          <p:cNvPr id="3" name="Rectangle: Rounded Corners 17">
            <a:extLst>
              <a:ext uri="{FF2B5EF4-FFF2-40B4-BE49-F238E27FC236}">
                <a16:creationId xmlns:a16="http://schemas.microsoft.com/office/drawing/2014/main" id="{7C9453AC-AC9B-B443-EF6C-FCF721203496}"/>
              </a:ext>
            </a:extLst>
          </p:cNvPr>
          <p:cNvSpPr/>
          <p:nvPr/>
        </p:nvSpPr>
        <p:spPr>
          <a:xfrm>
            <a:off x="720000" y="2356831"/>
            <a:ext cx="13708694" cy="7670712"/>
          </a:xfrm>
          <a:prstGeom prst="roundRect">
            <a:avLst>
              <a:gd name="adj" fmla="val 0"/>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tx1"/>
                </a:solidFill>
                <a:latin typeface="Tw Cen MT" panose="020B0602020104020603" pitchFamily="34" charset="77"/>
              </a:rPr>
              <a:t>Example: </a:t>
            </a:r>
            <a:r>
              <a:rPr lang="en-US" sz="1151">
                <a:solidFill>
                  <a:schemeClr val="tx1"/>
                </a:solidFill>
                <a:latin typeface="Tw Cen MT" panose="020B0602020104020603" pitchFamily="34" charset="77"/>
              </a:rPr>
              <a:t>Idea clustering, numbering and titling</a:t>
            </a:r>
            <a:endParaRPr lang="en-US" sz="1151" i="1">
              <a:solidFill>
                <a:schemeClr val="tx1"/>
              </a:solidFill>
              <a:latin typeface="Tw Cen MT" panose="020B0602020104020603" pitchFamily="34" charset="77"/>
            </a:endParaRPr>
          </a:p>
        </p:txBody>
      </p:sp>
      <p:pic>
        <p:nvPicPr>
          <p:cNvPr id="4" name="Picture 70" descr="A black background with orange circles and circles&#10;&#10;Description automatically generated with medium confidence">
            <a:extLst>
              <a:ext uri="{FF2B5EF4-FFF2-40B4-BE49-F238E27FC236}">
                <a16:creationId xmlns:a16="http://schemas.microsoft.com/office/drawing/2014/main" id="{B2B39779-F6CA-843C-5524-825B27070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321" y="2735756"/>
            <a:ext cx="1991078" cy="1692076"/>
          </a:xfrm>
          <a:prstGeom prst="rect">
            <a:avLst/>
          </a:prstGeom>
        </p:spPr>
      </p:pic>
      <p:grpSp>
        <p:nvGrpSpPr>
          <p:cNvPr id="5" name="Group 92">
            <a:extLst>
              <a:ext uri="{FF2B5EF4-FFF2-40B4-BE49-F238E27FC236}">
                <a16:creationId xmlns:a16="http://schemas.microsoft.com/office/drawing/2014/main" id="{FD8B486E-F183-CA28-A3A3-654B7365DD59}"/>
              </a:ext>
            </a:extLst>
          </p:cNvPr>
          <p:cNvGrpSpPr/>
          <p:nvPr/>
        </p:nvGrpSpPr>
        <p:grpSpPr>
          <a:xfrm>
            <a:off x="9393307" y="4220903"/>
            <a:ext cx="2263271" cy="2250008"/>
            <a:chOff x="9143392" y="3214826"/>
            <a:chExt cx="2527450" cy="2512640"/>
          </a:xfrm>
        </p:grpSpPr>
        <p:grpSp>
          <p:nvGrpSpPr>
            <p:cNvPr id="6" name="Google Shape;7110;p49">
              <a:extLst>
                <a:ext uri="{FF2B5EF4-FFF2-40B4-BE49-F238E27FC236}">
                  <a16:creationId xmlns:a16="http://schemas.microsoft.com/office/drawing/2014/main" id="{1F406B53-BAC9-9FFB-750F-0EA0973D688E}"/>
                </a:ext>
              </a:extLst>
            </p:cNvPr>
            <p:cNvGrpSpPr/>
            <p:nvPr/>
          </p:nvGrpSpPr>
          <p:grpSpPr>
            <a:xfrm>
              <a:off x="9143392" y="4299000"/>
              <a:ext cx="1428484" cy="1428466"/>
              <a:chOff x="12432619" y="2086657"/>
              <a:chExt cx="1912656" cy="1912632"/>
            </a:xfrm>
          </p:grpSpPr>
          <p:sp>
            <p:nvSpPr>
              <p:cNvPr id="21" name="Google Shape;7111;p49">
                <a:extLst>
                  <a:ext uri="{FF2B5EF4-FFF2-40B4-BE49-F238E27FC236}">
                    <a16:creationId xmlns:a16="http://schemas.microsoft.com/office/drawing/2014/main" id="{D178C4FC-9F9D-968A-0B6F-06BDFCE99F40}"/>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2" name="Google Shape;7112;p49">
                <a:extLst>
                  <a:ext uri="{FF2B5EF4-FFF2-40B4-BE49-F238E27FC236}">
                    <a16:creationId xmlns:a16="http://schemas.microsoft.com/office/drawing/2014/main" id="{68746566-694E-7FE8-C80C-FABDC6AE04E0}"/>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3" name="Google Shape;7113;p49">
                <a:extLst>
                  <a:ext uri="{FF2B5EF4-FFF2-40B4-BE49-F238E27FC236}">
                    <a16:creationId xmlns:a16="http://schemas.microsoft.com/office/drawing/2014/main" id="{CFC0932B-104D-BB86-322A-0E0A17FE99EC}"/>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4" name="Google Shape;7114;p49">
                <a:extLst>
                  <a:ext uri="{FF2B5EF4-FFF2-40B4-BE49-F238E27FC236}">
                    <a16:creationId xmlns:a16="http://schemas.microsoft.com/office/drawing/2014/main" id="{D2945238-17AF-E1BD-2EB1-D4178436A33D}"/>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5" name="Google Shape;7115;p49">
                <a:extLst>
                  <a:ext uri="{FF2B5EF4-FFF2-40B4-BE49-F238E27FC236}">
                    <a16:creationId xmlns:a16="http://schemas.microsoft.com/office/drawing/2014/main" id="{836CA67C-7EEF-6E5A-62F1-128B20DBFF81}"/>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6" name="Google Shape;7116;p49">
                <a:extLst>
                  <a:ext uri="{FF2B5EF4-FFF2-40B4-BE49-F238E27FC236}">
                    <a16:creationId xmlns:a16="http://schemas.microsoft.com/office/drawing/2014/main" id="{A3F65543-82B1-CA91-D8E3-EC477436C468}"/>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7" name="Google Shape;7110;p49">
              <a:extLst>
                <a:ext uri="{FF2B5EF4-FFF2-40B4-BE49-F238E27FC236}">
                  <a16:creationId xmlns:a16="http://schemas.microsoft.com/office/drawing/2014/main" id="{62019D7C-7F5D-95D6-2E01-52621DE490EB}"/>
                </a:ext>
              </a:extLst>
            </p:cNvPr>
            <p:cNvGrpSpPr/>
            <p:nvPr/>
          </p:nvGrpSpPr>
          <p:grpSpPr>
            <a:xfrm rot="973751">
              <a:off x="10242358" y="4298995"/>
              <a:ext cx="1428484" cy="1428466"/>
              <a:chOff x="12432619" y="2086657"/>
              <a:chExt cx="1912656" cy="1912632"/>
            </a:xfrm>
          </p:grpSpPr>
          <p:sp>
            <p:nvSpPr>
              <p:cNvPr id="15" name="Google Shape;7111;p49">
                <a:extLst>
                  <a:ext uri="{FF2B5EF4-FFF2-40B4-BE49-F238E27FC236}">
                    <a16:creationId xmlns:a16="http://schemas.microsoft.com/office/drawing/2014/main" id="{BF192A85-6B6F-87AD-7CA6-A8C97E6768F8}"/>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6" name="Google Shape;7112;p49">
                <a:extLst>
                  <a:ext uri="{FF2B5EF4-FFF2-40B4-BE49-F238E27FC236}">
                    <a16:creationId xmlns:a16="http://schemas.microsoft.com/office/drawing/2014/main" id="{FB5B0F2A-E5E5-263F-4D37-ECD7A956ACBE}"/>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7" name="Google Shape;7113;p49">
                <a:extLst>
                  <a:ext uri="{FF2B5EF4-FFF2-40B4-BE49-F238E27FC236}">
                    <a16:creationId xmlns:a16="http://schemas.microsoft.com/office/drawing/2014/main" id="{4D1653EE-F48F-EFF0-423B-78613E4689BB}"/>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8" name="Google Shape;7114;p49">
                <a:extLst>
                  <a:ext uri="{FF2B5EF4-FFF2-40B4-BE49-F238E27FC236}">
                    <a16:creationId xmlns:a16="http://schemas.microsoft.com/office/drawing/2014/main" id="{9C44E4B5-4485-42C5-7CCA-60F420F777E1}"/>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9" name="Google Shape;7115;p49">
                <a:extLst>
                  <a:ext uri="{FF2B5EF4-FFF2-40B4-BE49-F238E27FC236}">
                    <a16:creationId xmlns:a16="http://schemas.microsoft.com/office/drawing/2014/main" id="{62EAC0AC-4CF7-20E1-6A3B-FE427FF6B85E}"/>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0" name="Google Shape;7116;p49">
                <a:extLst>
                  <a:ext uri="{FF2B5EF4-FFF2-40B4-BE49-F238E27FC236}">
                    <a16:creationId xmlns:a16="http://schemas.microsoft.com/office/drawing/2014/main" id="{18C5AA4A-D5BC-2EB6-9808-21DB67B6B4DA}"/>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8" name="Google Shape;7110;p49">
              <a:extLst>
                <a:ext uri="{FF2B5EF4-FFF2-40B4-BE49-F238E27FC236}">
                  <a16:creationId xmlns:a16="http://schemas.microsoft.com/office/drawing/2014/main" id="{2C6A7551-1399-59C6-AE75-A97641D235EF}"/>
                </a:ext>
              </a:extLst>
            </p:cNvPr>
            <p:cNvGrpSpPr/>
            <p:nvPr/>
          </p:nvGrpSpPr>
          <p:grpSpPr>
            <a:xfrm>
              <a:off x="9308590" y="3214826"/>
              <a:ext cx="1428484" cy="1428466"/>
              <a:chOff x="12432619" y="2086657"/>
              <a:chExt cx="1912656" cy="1912632"/>
            </a:xfrm>
          </p:grpSpPr>
          <p:sp>
            <p:nvSpPr>
              <p:cNvPr id="9" name="Google Shape;7111;p49">
                <a:extLst>
                  <a:ext uri="{FF2B5EF4-FFF2-40B4-BE49-F238E27FC236}">
                    <a16:creationId xmlns:a16="http://schemas.microsoft.com/office/drawing/2014/main" id="{7390D7D0-92DC-6F9F-2DAF-5A381972E739}"/>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0" name="Google Shape;7112;p49">
                <a:extLst>
                  <a:ext uri="{FF2B5EF4-FFF2-40B4-BE49-F238E27FC236}">
                    <a16:creationId xmlns:a16="http://schemas.microsoft.com/office/drawing/2014/main" id="{BC375B19-AA60-4633-6897-6620908DE5FB}"/>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1" name="Google Shape;7113;p49">
                <a:extLst>
                  <a:ext uri="{FF2B5EF4-FFF2-40B4-BE49-F238E27FC236}">
                    <a16:creationId xmlns:a16="http://schemas.microsoft.com/office/drawing/2014/main" id="{4E216E04-D649-6FED-07B0-1C6059A761AF}"/>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2" name="Google Shape;7114;p49">
                <a:extLst>
                  <a:ext uri="{FF2B5EF4-FFF2-40B4-BE49-F238E27FC236}">
                    <a16:creationId xmlns:a16="http://schemas.microsoft.com/office/drawing/2014/main" id="{5499E058-AFD9-315E-297F-AB58F73242FD}"/>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3" name="Google Shape;7115;p49">
                <a:extLst>
                  <a:ext uri="{FF2B5EF4-FFF2-40B4-BE49-F238E27FC236}">
                    <a16:creationId xmlns:a16="http://schemas.microsoft.com/office/drawing/2014/main" id="{6D6004A9-19EF-E091-8DA0-5AAEECC2331F}"/>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4" name="Google Shape;7116;p49">
                <a:extLst>
                  <a:ext uri="{FF2B5EF4-FFF2-40B4-BE49-F238E27FC236}">
                    <a16:creationId xmlns:a16="http://schemas.microsoft.com/office/drawing/2014/main" id="{7984D1FF-E1DF-0FA9-D80D-314A75E445F4}"/>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grpSp>
        <p:nvGrpSpPr>
          <p:cNvPr id="27" name="Google Shape;7110;p49">
            <a:extLst>
              <a:ext uri="{FF2B5EF4-FFF2-40B4-BE49-F238E27FC236}">
                <a16:creationId xmlns:a16="http://schemas.microsoft.com/office/drawing/2014/main" id="{55C15C7F-7F3E-F061-2B44-F9022DF394EE}"/>
              </a:ext>
            </a:extLst>
          </p:cNvPr>
          <p:cNvGrpSpPr/>
          <p:nvPr/>
        </p:nvGrpSpPr>
        <p:grpSpPr>
          <a:xfrm>
            <a:off x="5195900" y="5152948"/>
            <a:ext cx="1223016" cy="1223002"/>
            <a:chOff x="12432619" y="2086657"/>
            <a:chExt cx="1912656" cy="1912632"/>
          </a:xfrm>
        </p:grpSpPr>
        <p:sp>
          <p:nvSpPr>
            <p:cNvPr id="28" name="Google Shape;7111;p49">
              <a:extLst>
                <a:ext uri="{FF2B5EF4-FFF2-40B4-BE49-F238E27FC236}">
                  <a16:creationId xmlns:a16="http://schemas.microsoft.com/office/drawing/2014/main" id="{0313467E-06C2-D324-4744-6DE4DACA0CA6}"/>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9" name="Google Shape;7112;p49">
              <a:extLst>
                <a:ext uri="{FF2B5EF4-FFF2-40B4-BE49-F238E27FC236}">
                  <a16:creationId xmlns:a16="http://schemas.microsoft.com/office/drawing/2014/main" id="{5C06ADDD-6C3E-88EC-D2E8-B972D3D256B7}"/>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30" name="Google Shape;7113;p49">
              <a:extLst>
                <a:ext uri="{FF2B5EF4-FFF2-40B4-BE49-F238E27FC236}">
                  <a16:creationId xmlns:a16="http://schemas.microsoft.com/office/drawing/2014/main" id="{FC71A870-31A9-B28E-3377-533F6EF1EF92}"/>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31" name="Google Shape;7114;p49">
              <a:extLst>
                <a:ext uri="{FF2B5EF4-FFF2-40B4-BE49-F238E27FC236}">
                  <a16:creationId xmlns:a16="http://schemas.microsoft.com/office/drawing/2014/main" id="{826530ED-F6F6-C823-BF04-1FBB97EAE146}"/>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32" name="Google Shape;7115;p49">
              <a:extLst>
                <a:ext uri="{FF2B5EF4-FFF2-40B4-BE49-F238E27FC236}">
                  <a16:creationId xmlns:a16="http://schemas.microsoft.com/office/drawing/2014/main" id="{7CCA229D-C3A0-AFF3-D7CB-D1A5A4F67F59}"/>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33" name="Google Shape;7116;p49">
              <a:extLst>
                <a:ext uri="{FF2B5EF4-FFF2-40B4-BE49-F238E27FC236}">
                  <a16:creationId xmlns:a16="http://schemas.microsoft.com/office/drawing/2014/main" id="{A2B88202-8635-7CDE-6290-F3B54FC0B811}"/>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34" name="Group 77">
            <a:extLst>
              <a:ext uri="{FF2B5EF4-FFF2-40B4-BE49-F238E27FC236}">
                <a16:creationId xmlns:a16="http://schemas.microsoft.com/office/drawing/2014/main" id="{C7F93D93-A8C1-B2A4-3006-0FA62B833D30}"/>
              </a:ext>
            </a:extLst>
          </p:cNvPr>
          <p:cNvGrpSpPr/>
          <p:nvPr/>
        </p:nvGrpSpPr>
        <p:grpSpPr>
          <a:xfrm>
            <a:off x="2050716" y="5860894"/>
            <a:ext cx="2655982" cy="2522299"/>
            <a:chOff x="600360" y="5049887"/>
            <a:chExt cx="3465413" cy="3290990"/>
          </a:xfrm>
        </p:grpSpPr>
        <p:grpSp>
          <p:nvGrpSpPr>
            <p:cNvPr id="35" name="Google Shape;7110;p49">
              <a:extLst>
                <a:ext uri="{FF2B5EF4-FFF2-40B4-BE49-F238E27FC236}">
                  <a16:creationId xmlns:a16="http://schemas.microsoft.com/office/drawing/2014/main" id="{2C3015BE-4990-437E-F66A-93E89D5C8910}"/>
                </a:ext>
              </a:extLst>
            </p:cNvPr>
            <p:cNvGrpSpPr/>
            <p:nvPr/>
          </p:nvGrpSpPr>
          <p:grpSpPr>
            <a:xfrm rot="501327">
              <a:off x="600360" y="6517937"/>
              <a:ext cx="1648996" cy="1648975"/>
              <a:chOff x="12432619" y="2086657"/>
              <a:chExt cx="1912656" cy="1912632"/>
            </a:xfrm>
          </p:grpSpPr>
          <p:sp>
            <p:nvSpPr>
              <p:cNvPr id="57" name="Google Shape;7111;p49">
                <a:extLst>
                  <a:ext uri="{FF2B5EF4-FFF2-40B4-BE49-F238E27FC236}">
                    <a16:creationId xmlns:a16="http://schemas.microsoft.com/office/drawing/2014/main" id="{3E6E0BD3-7E59-C280-49C7-AC5CEB591259}"/>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58" name="Google Shape;7112;p49">
                <a:extLst>
                  <a:ext uri="{FF2B5EF4-FFF2-40B4-BE49-F238E27FC236}">
                    <a16:creationId xmlns:a16="http://schemas.microsoft.com/office/drawing/2014/main" id="{31987D87-ABA4-CC15-7DD6-D4EEB762B8DF}"/>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59" name="Google Shape;7113;p49">
                <a:extLst>
                  <a:ext uri="{FF2B5EF4-FFF2-40B4-BE49-F238E27FC236}">
                    <a16:creationId xmlns:a16="http://schemas.microsoft.com/office/drawing/2014/main" id="{76924EF3-C6EC-9710-2DD0-810DCB4BC35A}"/>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60" name="Google Shape;7114;p49">
                <a:extLst>
                  <a:ext uri="{FF2B5EF4-FFF2-40B4-BE49-F238E27FC236}">
                    <a16:creationId xmlns:a16="http://schemas.microsoft.com/office/drawing/2014/main" id="{222BADA9-34C7-6012-86FD-E3C2A9076CFD}"/>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61" name="Google Shape;7115;p49">
                <a:extLst>
                  <a:ext uri="{FF2B5EF4-FFF2-40B4-BE49-F238E27FC236}">
                    <a16:creationId xmlns:a16="http://schemas.microsoft.com/office/drawing/2014/main" id="{E66B9CB6-AA97-2C1A-6A9A-2B54A8611D46}"/>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62" name="Google Shape;7116;p49">
                <a:extLst>
                  <a:ext uri="{FF2B5EF4-FFF2-40B4-BE49-F238E27FC236}">
                    <a16:creationId xmlns:a16="http://schemas.microsoft.com/office/drawing/2014/main" id="{1ACEC077-C56E-FE6C-8669-0DBD8F647793}"/>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36" name="Google Shape;7110;p49">
              <a:extLst>
                <a:ext uri="{FF2B5EF4-FFF2-40B4-BE49-F238E27FC236}">
                  <a16:creationId xmlns:a16="http://schemas.microsoft.com/office/drawing/2014/main" id="{BE1808C8-A06A-9207-6A23-36FD35291F11}"/>
                </a:ext>
              </a:extLst>
            </p:cNvPr>
            <p:cNvGrpSpPr/>
            <p:nvPr/>
          </p:nvGrpSpPr>
          <p:grpSpPr>
            <a:xfrm>
              <a:off x="1917699" y="6691902"/>
              <a:ext cx="1648996" cy="1648975"/>
              <a:chOff x="12432619" y="2086657"/>
              <a:chExt cx="1912656" cy="1912632"/>
            </a:xfrm>
          </p:grpSpPr>
          <p:sp>
            <p:nvSpPr>
              <p:cNvPr id="51" name="Google Shape;7111;p49">
                <a:extLst>
                  <a:ext uri="{FF2B5EF4-FFF2-40B4-BE49-F238E27FC236}">
                    <a16:creationId xmlns:a16="http://schemas.microsoft.com/office/drawing/2014/main" id="{33A625F7-3E1C-AF69-E1C5-5E514F9993C2}"/>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52" name="Google Shape;7112;p49">
                <a:extLst>
                  <a:ext uri="{FF2B5EF4-FFF2-40B4-BE49-F238E27FC236}">
                    <a16:creationId xmlns:a16="http://schemas.microsoft.com/office/drawing/2014/main" id="{9F4828D9-F100-5130-FC87-1A03EB831452}"/>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53" name="Google Shape;7113;p49">
                <a:extLst>
                  <a:ext uri="{FF2B5EF4-FFF2-40B4-BE49-F238E27FC236}">
                    <a16:creationId xmlns:a16="http://schemas.microsoft.com/office/drawing/2014/main" id="{DD50C3AE-655E-6E7E-486A-EA41D6830BF7}"/>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54" name="Google Shape;7114;p49">
                <a:extLst>
                  <a:ext uri="{FF2B5EF4-FFF2-40B4-BE49-F238E27FC236}">
                    <a16:creationId xmlns:a16="http://schemas.microsoft.com/office/drawing/2014/main" id="{3DBA5C9D-D0F7-99A8-2FAE-64D6350BD64F}"/>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55" name="Google Shape;7115;p49">
                <a:extLst>
                  <a:ext uri="{FF2B5EF4-FFF2-40B4-BE49-F238E27FC236}">
                    <a16:creationId xmlns:a16="http://schemas.microsoft.com/office/drawing/2014/main" id="{ED0ACA6D-B7B4-108E-C2C7-567C0FDEA2B1}"/>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56" name="Google Shape;7116;p49">
                <a:extLst>
                  <a:ext uri="{FF2B5EF4-FFF2-40B4-BE49-F238E27FC236}">
                    <a16:creationId xmlns:a16="http://schemas.microsoft.com/office/drawing/2014/main" id="{017ACF67-67B9-13BB-4AF8-EAAA5AFD9218}"/>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37" name="Google Shape;7110;p49">
              <a:extLst>
                <a:ext uri="{FF2B5EF4-FFF2-40B4-BE49-F238E27FC236}">
                  <a16:creationId xmlns:a16="http://schemas.microsoft.com/office/drawing/2014/main" id="{B8D0D497-F364-38D1-84BA-13AE43D7BA63}"/>
                </a:ext>
              </a:extLst>
            </p:cNvPr>
            <p:cNvGrpSpPr/>
            <p:nvPr/>
          </p:nvGrpSpPr>
          <p:grpSpPr>
            <a:xfrm rot="1196215">
              <a:off x="2416777" y="5360251"/>
              <a:ext cx="1648996" cy="1648975"/>
              <a:chOff x="12432619" y="2086657"/>
              <a:chExt cx="1912656" cy="1912632"/>
            </a:xfrm>
          </p:grpSpPr>
          <p:sp>
            <p:nvSpPr>
              <p:cNvPr id="45" name="Google Shape;7111;p49">
                <a:extLst>
                  <a:ext uri="{FF2B5EF4-FFF2-40B4-BE49-F238E27FC236}">
                    <a16:creationId xmlns:a16="http://schemas.microsoft.com/office/drawing/2014/main" id="{A91D1B45-3B9E-DB41-467A-32CC4C460BD4}"/>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46" name="Google Shape;7112;p49">
                <a:extLst>
                  <a:ext uri="{FF2B5EF4-FFF2-40B4-BE49-F238E27FC236}">
                    <a16:creationId xmlns:a16="http://schemas.microsoft.com/office/drawing/2014/main" id="{875B48A1-94E6-531D-47B9-4E02DFADFDD0}"/>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47" name="Google Shape;7113;p49">
                <a:extLst>
                  <a:ext uri="{FF2B5EF4-FFF2-40B4-BE49-F238E27FC236}">
                    <a16:creationId xmlns:a16="http://schemas.microsoft.com/office/drawing/2014/main" id="{30C976CA-5B4E-4427-39F1-BB026DD27E8D}"/>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48" name="Google Shape;7114;p49">
                <a:extLst>
                  <a:ext uri="{FF2B5EF4-FFF2-40B4-BE49-F238E27FC236}">
                    <a16:creationId xmlns:a16="http://schemas.microsoft.com/office/drawing/2014/main" id="{E0863DED-7BA3-3970-D166-9B8A8E6F43D1}"/>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49" name="Google Shape;7115;p49">
                <a:extLst>
                  <a:ext uri="{FF2B5EF4-FFF2-40B4-BE49-F238E27FC236}">
                    <a16:creationId xmlns:a16="http://schemas.microsoft.com/office/drawing/2014/main" id="{4B2E95C7-F3FB-11F9-9B36-AD92B498959B}"/>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50" name="Google Shape;7116;p49">
                <a:extLst>
                  <a:ext uri="{FF2B5EF4-FFF2-40B4-BE49-F238E27FC236}">
                    <a16:creationId xmlns:a16="http://schemas.microsoft.com/office/drawing/2014/main" id="{9A279AD3-842A-BDAA-65A8-E54B4F6BB21D}"/>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38" name="Google Shape;7110;p49">
              <a:extLst>
                <a:ext uri="{FF2B5EF4-FFF2-40B4-BE49-F238E27FC236}">
                  <a16:creationId xmlns:a16="http://schemas.microsoft.com/office/drawing/2014/main" id="{0A5FF81F-972F-8D72-84F8-A03C366F28C7}"/>
                </a:ext>
              </a:extLst>
            </p:cNvPr>
            <p:cNvGrpSpPr/>
            <p:nvPr/>
          </p:nvGrpSpPr>
          <p:grpSpPr>
            <a:xfrm>
              <a:off x="1018575" y="5049887"/>
              <a:ext cx="1648996" cy="1648975"/>
              <a:chOff x="12432619" y="2086657"/>
              <a:chExt cx="1912656" cy="1912632"/>
            </a:xfrm>
          </p:grpSpPr>
          <p:sp>
            <p:nvSpPr>
              <p:cNvPr id="39" name="Google Shape;7111;p49">
                <a:extLst>
                  <a:ext uri="{FF2B5EF4-FFF2-40B4-BE49-F238E27FC236}">
                    <a16:creationId xmlns:a16="http://schemas.microsoft.com/office/drawing/2014/main" id="{E1140AE9-A318-756E-0C98-7F584CBAADAE}"/>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40" name="Google Shape;7112;p49">
                <a:extLst>
                  <a:ext uri="{FF2B5EF4-FFF2-40B4-BE49-F238E27FC236}">
                    <a16:creationId xmlns:a16="http://schemas.microsoft.com/office/drawing/2014/main" id="{88C7EC05-6493-B1D7-47B8-BB78A5DD40BE}"/>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41" name="Google Shape;7113;p49">
                <a:extLst>
                  <a:ext uri="{FF2B5EF4-FFF2-40B4-BE49-F238E27FC236}">
                    <a16:creationId xmlns:a16="http://schemas.microsoft.com/office/drawing/2014/main" id="{57C0F871-9B8E-ED75-373E-BE65F99C82AD}"/>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42" name="Google Shape;7114;p49">
                <a:extLst>
                  <a:ext uri="{FF2B5EF4-FFF2-40B4-BE49-F238E27FC236}">
                    <a16:creationId xmlns:a16="http://schemas.microsoft.com/office/drawing/2014/main" id="{991B9D8D-B7ED-60E2-D955-D4549ACCEAED}"/>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43" name="Google Shape;7115;p49">
                <a:extLst>
                  <a:ext uri="{FF2B5EF4-FFF2-40B4-BE49-F238E27FC236}">
                    <a16:creationId xmlns:a16="http://schemas.microsoft.com/office/drawing/2014/main" id="{D176EF18-A5E7-81DC-178E-3C48A8F6DF0C}"/>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44" name="Google Shape;7116;p49">
                <a:extLst>
                  <a:ext uri="{FF2B5EF4-FFF2-40B4-BE49-F238E27FC236}">
                    <a16:creationId xmlns:a16="http://schemas.microsoft.com/office/drawing/2014/main" id="{93CF4CFA-0434-0C60-6A47-2BABCA05C560}"/>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grpSp>
        <p:nvGrpSpPr>
          <p:cNvPr id="63" name="Google Shape;7110;p49">
            <a:extLst>
              <a:ext uri="{FF2B5EF4-FFF2-40B4-BE49-F238E27FC236}">
                <a16:creationId xmlns:a16="http://schemas.microsoft.com/office/drawing/2014/main" id="{61AA3015-CAED-BA5A-9B7D-B6CDEE0A9F8D}"/>
              </a:ext>
            </a:extLst>
          </p:cNvPr>
          <p:cNvGrpSpPr/>
          <p:nvPr/>
        </p:nvGrpSpPr>
        <p:grpSpPr>
          <a:xfrm>
            <a:off x="8170292" y="6887721"/>
            <a:ext cx="1223016" cy="1223002"/>
            <a:chOff x="12432619" y="2086657"/>
            <a:chExt cx="1912656" cy="1912632"/>
          </a:xfrm>
        </p:grpSpPr>
        <p:sp>
          <p:nvSpPr>
            <p:cNvPr id="64" name="Google Shape;7111;p49">
              <a:extLst>
                <a:ext uri="{FF2B5EF4-FFF2-40B4-BE49-F238E27FC236}">
                  <a16:creationId xmlns:a16="http://schemas.microsoft.com/office/drawing/2014/main" id="{FBE88657-F9ED-709C-D54B-401A524D493F}"/>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65" name="Google Shape;7112;p49">
              <a:extLst>
                <a:ext uri="{FF2B5EF4-FFF2-40B4-BE49-F238E27FC236}">
                  <a16:creationId xmlns:a16="http://schemas.microsoft.com/office/drawing/2014/main" id="{D2AC3CE5-38BA-3430-9866-7979F7046787}"/>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66" name="Google Shape;7113;p49">
              <a:extLst>
                <a:ext uri="{FF2B5EF4-FFF2-40B4-BE49-F238E27FC236}">
                  <a16:creationId xmlns:a16="http://schemas.microsoft.com/office/drawing/2014/main" id="{95A1E6F7-3FDD-A4F1-C66A-8DF9ECA70725}"/>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67" name="Google Shape;7114;p49">
              <a:extLst>
                <a:ext uri="{FF2B5EF4-FFF2-40B4-BE49-F238E27FC236}">
                  <a16:creationId xmlns:a16="http://schemas.microsoft.com/office/drawing/2014/main" id="{2493D83A-005B-4DE0-ED88-6DEA1D6042A5}"/>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68" name="Google Shape;7115;p49">
              <a:extLst>
                <a:ext uri="{FF2B5EF4-FFF2-40B4-BE49-F238E27FC236}">
                  <a16:creationId xmlns:a16="http://schemas.microsoft.com/office/drawing/2014/main" id="{D305EF7C-D300-9813-FE61-082718AFD01D}"/>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69" name="Google Shape;7116;p49">
              <a:extLst>
                <a:ext uri="{FF2B5EF4-FFF2-40B4-BE49-F238E27FC236}">
                  <a16:creationId xmlns:a16="http://schemas.microsoft.com/office/drawing/2014/main" id="{5AB9F21F-B2F1-AC24-D29F-56B1A82086D1}"/>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70" name="Google Shape;7110;p49">
            <a:extLst>
              <a:ext uri="{FF2B5EF4-FFF2-40B4-BE49-F238E27FC236}">
                <a16:creationId xmlns:a16="http://schemas.microsoft.com/office/drawing/2014/main" id="{0CCFA205-C6C6-C67D-E85E-F7F732D7BF58}"/>
              </a:ext>
            </a:extLst>
          </p:cNvPr>
          <p:cNvGrpSpPr/>
          <p:nvPr/>
        </p:nvGrpSpPr>
        <p:grpSpPr>
          <a:xfrm>
            <a:off x="11530377" y="7048737"/>
            <a:ext cx="1223016" cy="1223002"/>
            <a:chOff x="12432619" y="2086657"/>
            <a:chExt cx="1912656" cy="1912632"/>
          </a:xfrm>
        </p:grpSpPr>
        <p:sp>
          <p:nvSpPr>
            <p:cNvPr id="71" name="Google Shape;7111;p49">
              <a:extLst>
                <a:ext uri="{FF2B5EF4-FFF2-40B4-BE49-F238E27FC236}">
                  <a16:creationId xmlns:a16="http://schemas.microsoft.com/office/drawing/2014/main" id="{8666558D-8259-D7F1-0F5F-FCCFE4D51612}"/>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72" name="Google Shape;7112;p49">
              <a:extLst>
                <a:ext uri="{FF2B5EF4-FFF2-40B4-BE49-F238E27FC236}">
                  <a16:creationId xmlns:a16="http://schemas.microsoft.com/office/drawing/2014/main" id="{D72EEC15-90B1-6EF4-5E7E-9ACB3FA970E5}"/>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73" name="Google Shape;7113;p49">
              <a:extLst>
                <a:ext uri="{FF2B5EF4-FFF2-40B4-BE49-F238E27FC236}">
                  <a16:creationId xmlns:a16="http://schemas.microsoft.com/office/drawing/2014/main" id="{FC26C32A-A50A-D3D0-27E8-B2F1EE6856EF}"/>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74" name="Google Shape;7114;p49">
              <a:extLst>
                <a:ext uri="{FF2B5EF4-FFF2-40B4-BE49-F238E27FC236}">
                  <a16:creationId xmlns:a16="http://schemas.microsoft.com/office/drawing/2014/main" id="{0A3B19D0-A81D-7B6D-0A20-2538FC156DC0}"/>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75" name="Google Shape;7115;p49">
              <a:extLst>
                <a:ext uri="{FF2B5EF4-FFF2-40B4-BE49-F238E27FC236}">
                  <a16:creationId xmlns:a16="http://schemas.microsoft.com/office/drawing/2014/main" id="{FCCA84D4-FFC9-0F21-5F88-C784695EDF57}"/>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76" name="Google Shape;7116;p49">
              <a:extLst>
                <a:ext uri="{FF2B5EF4-FFF2-40B4-BE49-F238E27FC236}">
                  <a16:creationId xmlns:a16="http://schemas.microsoft.com/office/drawing/2014/main" id="{4B292F9B-4084-5838-9B5B-533F527B307B}"/>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sp>
        <p:nvSpPr>
          <p:cNvPr id="77" name="Marcador de Posição do Texto 3">
            <a:extLst>
              <a:ext uri="{FF2B5EF4-FFF2-40B4-BE49-F238E27FC236}">
                <a16:creationId xmlns:a16="http://schemas.microsoft.com/office/drawing/2014/main" id="{9AD2D3E7-FAE4-3BAD-A858-E9EB62676A49}"/>
              </a:ext>
            </a:extLst>
          </p:cNvPr>
          <p:cNvSpPr txBox="1">
            <a:spLocks/>
          </p:cNvSpPr>
          <p:nvPr/>
        </p:nvSpPr>
        <p:spPr>
          <a:xfrm>
            <a:off x="720000" y="1585531"/>
            <a:ext cx="4628027"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FDB913"/>
                </a:solidFill>
                <a:latin typeface="Tw Cen MT" panose="020B0602020104020603" pitchFamily="34" charset="77"/>
              </a:rPr>
              <a:t>THEMATIC CLUSTERING</a:t>
            </a:r>
          </a:p>
        </p:txBody>
      </p:sp>
      <p:sp>
        <p:nvSpPr>
          <p:cNvPr id="78" name="Google Shape;118;p3">
            <a:extLst>
              <a:ext uri="{FF2B5EF4-FFF2-40B4-BE49-F238E27FC236}">
                <a16:creationId xmlns:a16="http://schemas.microsoft.com/office/drawing/2014/main" id="{8B93BC7F-CCDF-5464-0EA0-5A9118803192}"/>
              </a:ext>
            </a:extLst>
          </p:cNvPr>
          <p:cNvSpPr txBox="1"/>
          <p:nvPr/>
        </p:nvSpPr>
        <p:spPr>
          <a:xfrm>
            <a:off x="7180729" y="1582437"/>
            <a:ext cx="6901017" cy="40011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300">
                <a:solidFill>
                  <a:schemeClr val="tx1"/>
                </a:solidFill>
                <a:latin typeface="Tw Cen MT" panose="020B0602020104020603" pitchFamily="34" charset="77"/>
                <a:ea typeface="Calibri"/>
              </a:rPr>
              <a:t>After grouping similar or related ideas together, and identified patterns or recurring themes, document them here and the key quotes, surprises, and contradictions that informed the themes.</a:t>
            </a:r>
            <a:endParaRPr lang="en-US" sz="1300">
              <a:solidFill>
                <a:schemeClr val="tx1"/>
              </a:solidFill>
              <a:latin typeface="Tw Cen MT" panose="020B0602020104020603" pitchFamily="34" charset="77"/>
            </a:endParaRPr>
          </a:p>
        </p:txBody>
      </p:sp>
    </p:spTree>
    <p:extLst>
      <p:ext uri="{BB962C8B-B14F-4D97-AF65-F5344CB8AC3E}">
        <p14:creationId xmlns:p14="http://schemas.microsoft.com/office/powerpoint/2010/main" val="1149334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370E4D84-2AC4-4346-573F-7D782BE4351E}"/>
              </a:ext>
            </a:extLst>
          </p:cNvPr>
          <p:cNvSpPr>
            <a:spLocks noGrp="1"/>
          </p:cNvSpPr>
          <p:nvPr>
            <p:ph type="sldNum" sz="quarter" idx="4"/>
          </p:nvPr>
        </p:nvSpPr>
        <p:spPr/>
        <p:txBody>
          <a:bodyPr/>
          <a:lstStyle/>
          <a:p>
            <a:fld id="{48F63A3B-78C7-47BE-AE5E-E10140E04643}" type="slidenum">
              <a:rPr lang="en-US" smtClean="0"/>
              <a:pPr/>
              <a:t>21</a:t>
            </a:fld>
            <a:endParaRPr lang="en-US" dirty="0"/>
          </a:p>
        </p:txBody>
      </p:sp>
      <p:sp>
        <p:nvSpPr>
          <p:cNvPr id="3" name="Rectangle: Rounded Corners 17">
            <a:extLst>
              <a:ext uri="{FF2B5EF4-FFF2-40B4-BE49-F238E27FC236}">
                <a16:creationId xmlns:a16="http://schemas.microsoft.com/office/drawing/2014/main" id="{3FDB1F68-C5F2-F4D9-BBAD-5BBF8B62FA4B}"/>
              </a:ext>
            </a:extLst>
          </p:cNvPr>
          <p:cNvSpPr/>
          <p:nvPr/>
        </p:nvSpPr>
        <p:spPr>
          <a:xfrm>
            <a:off x="720000" y="2833730"/>
            <a:ext cx="6480000" cy="7203878"/>
          </a:xfrm>
          <a:prstGeom prst="roundRect">
            <a:avLst>
              <a:gd name="adj" fmla="val 0"/>
            </a:avLst>
          </a:prstGeom>
          <a:solidFill>
            <a:schemeClr val="bg1">
              <a:lumMod val="9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tx1"/>
                </a:solidFill>
                <a:latin typeface="Tw Cen MT" panose="020B0602020104020603" pitchFamily="34" charset="77"/>
              </a:rPr>
              <a:t>OBSERVATIONs (Themes)</a:t>
            </a:r>
          </a:p>
          <a:p>
            <a:r>
              <a:rPr lang="en-US" sz="1151">
                <a:solidFill>
                  <a:schemeClr val="tx1"/>
                </a:solidFill>
                <a:latin typeface="Tw Cen MT" panose="020B0602020104020603" pitchFamily="34" charset="77"/>
              </a:rPr>
              <a:t>something you noticed, experienced, observed or heard </a:t>
            </a:r>
          </a:p>
          <a:p>
            <a:pPr algn="ctr"/>
            <a:endParaRPr lang="en-US" sz="1851">
              <a:solidFill>
                <a:schemeClr val="tx1"/>
              </a:solidFill>
              <a:latin typeface="Tw Cen MT" panose="020B0602020104020603" pitchFamily="34" charset="77"/>
            </a:endParaRPr>
          </a:p>
        </p:txBody>
      </p:sp>
      <p:sp>
        <p:nvSpPr>
          <p:cNvPr id="4" name="Rectangle: Rounded Corners 17">
            <a:extLst>
              <a:ext uri="{FF2B5EF4-FFF2-40B4-BE49-F238E27FC236}">
                <a16:creationId xmlns:a16="http://schemas.microsoft.com/office/drawing/2014/main" id="{510D8B67-8795-C6A4-A0E3-54B08763B775}"/>
              </a:ext>
            </a:extLst>
          </p:cNvPr>
          <p:cNvSpPr/>
          <p:nvPr/>
        </p:nvSpPr>
        <p:spPr>
          <a:xfrm>
            <a:off x="7919350" y="2833730"/>
            <a:ext cx="6480000" cy="7203878"/>
          </a:xfrm>
          <a:prstGeom prst="roundRect">
            <a:avLst>
              <a:gd name="adj" fmla="val 0"/>
            </a:avLst>
          </a:prstGeom>
          <a:solidFill>
            <a:schemeClr val="bg1">
              <a:lumMod val="9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tx1"/>
                </a:solidFill>
                <a:latin typeface="Tw Cen MT" panose="020B0602020104020603" pitchFamily="34" charset="77"/>
              </a:rPr>
              <a:t>INSIGHT/HUNCH</a:t>
            </a:r>
          </a:p>
          <a:p>
            <a:r>
              <a:rPr lang="en-US" sz="1151">
                <a:solidFill>
                  <a:schemeClr val="tx1"/>
                </a:solidFill>
                <a:latin typeface="Tw Cen MT" panose="020B0602020104020603" pitchFamily="34" charset="77"/>
              </a:rPr>
              <a:t>A guess about why it matters or what it means</a:t>
            </a:r>
          </a:p>
        </p:txBody>
      </p:sp>
      <p:sp>
        <p:nvSpPr>
          <p:cNvPr id="5" name="Google Shape;9015;p61">
            <a:extLst>
              <a:ext uri="{FF2B5EF4-FFF2-40B4-BE49-F238E27FC236}">
                <a16:creationId xmlns:a16="http://schemas.microsoft.com/office/drawing/2014/main" id="{046EC092-F747-B965-1647-C5BCC98287D2}"/>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6" name="Google Shape;9017;p61">
            <a:extLst>
              <a:ext uri="{FF2B5EF4-FFF2-40B4-BE49-F238E27FC236}">
                <a16:creationId xmlns:a16="http://schemas.microsoft.com/office/drawing/2014/main" id="{2553C35F-563E-9873-309B-D15C68B51394}"/>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B5D1608B-E7D3-17FE-3F2F-41F5BF078D31}"/>
              </a:ext>
            </a:extLst>
          </p:cNvPr>
          <p:cNvSpPr txBox="1"/>
          <p:nvPr/>
        </p:nvSpPr>
        <p:spPr>
          <a:xfrm>
            <a:off x="4742109" y="1670972"/>
            <a:ext cx="9471432" cy="80021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CA" sz="1300" b="1">
                <a:solidFill>
                  <a:schemeClr val="tx1"/>
                </a:solidFill>
                <a:latin typeface="Tw Cen MT" panose="020B0602020104020603" pitchFamily="34" charset="77"/>
              </a:rPr>
              <a:t>Review the themes created in the last session &amp; brainstorm potential insights that can be drawn from them. Consider questions such as: </a:t>
            </a:r>
          </a:p>
          <a:p>
            <a:pPr marL="176251" indent="-176251">
              <a:buFont typeface="Arial" panose="020B0604020202020204" pitchFamily="34" charset="0"/>
              <a:buChar char="•"/>
            </a:pPr>
            <a:r>
              <a:rPr lang="en-CA" sz="1300">
                <a:solidFill>
                  <a:schemeClr val="tx1"/>
                </a:solidFill>
                <a:latin typeface="Tw Cen MT" panose="020B0602020104020603" pitchFamily="34" charset="77"/>
              </a:rPr>
              <a:t>What do these themes reveal about the experiences of students, parents, and teachers? </a:t>
            </a:r>
          </a:p>
          <a:p>
            <a:pPr marL="176251" indent="-176251">
              <a:buFont typeface="Arial" panose="020B0604020202020204" pitchFamily="34" charset="0"/>
              <a:buChar char="•"/>
            </a:pPr>
            <a:r>
              <a:rPr lang="en-CA" sz="1300">
                <a:solidFill>
                  <a:schemeClr val="tx1"/>
                </a:solidFill>
                <a:latin typeface="Tw Cen MT" panose="020B0602020104020603" pitchFamily="34" charset="77"/>
              </a:rPr>
              <a:t>How do these themes impact the current educational environment?</a:t>
            </a:r>
          </a:p>
          <a:p>
            <a:pPr marL="176251" indent="-176251">
              <a:buFont typeface="Arial" panose="020B0604020202020204" pitchFamily="34" charset="0"/>
              <a:buChar char="•"/>
            </a:pPr>
            <a:r>
              <a:rPr lang="en-CA" sz="1300">
                <a:solidFill>
                  <a:schemeClr val="tx1"/>
                </a:solidFill>
                <a:latin typeface="Tw Cen MT" panose="020B0602020104020603" pitchFamily="34" charset="77"/>
              </a:rPr>
              <a:t>What needs or gaps are highlighted by these themes?</a:t>
            </a:r>
            <a:endParaRPr lang="en-US" sz="1300">
              <a:solidFill>
                <a:schemeClr val="tx1"/>
              </a:solidFill>
              <a:latin typeface="Tw Cen MT" panose="020B0602020104020603" pitchFamily="34" charset="77"/>
            </a:endParaRPr>
          </a:p>
        </p:txBody>
      </p:sp>
      <p:sp>
        <p:nvSpPr>
          <p:cNvPr id="8" name="Google Shape;118;p3">
            <a:extLst>
              <a:ext uri="{FF2B5EF4-FFF2-40B4-BE49-F238E27FC236}">
                <a16:creationId xmlns:a16="http://schemas.microsoft.com/office/drawing/2014/main" id="{10B2C16B-B5F1-A3D0-216C-1C4105F94B61}"/>
              </a:ext>
            </a:extLst>
          </p:cNvPr>
          <p:cNvSpPr txBox="1"/>
          <p:nvPr/>
        </p:nvSpPr>
        <p:spPr>
          <a:xfrm rot="5400000">
            <a:off x="7333623" y="4944312"/>
            <a:ext cx="395236" cy="973851"/>
          </a:xfrm>
          <a:prstGeom prst="rect">
            <a:avLst/>
          </a:prstGeom>
          <a:noFill/>
          <a:ln>
            <a:noFill/>
          </a:ln>
        </p:spPr>
        <p:txBody>
          <a:bodyPr spcFirstLastPara="1" vert="vert270"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lgn="ctr"/>
            <a:r>
              <a:rPr lang="en-US" sz="924" b="1">
                <a:solidFill>
                  <a:schemeClr val="tx1"/>
                </a:solidFill>
                <a:latin typeface="Tw Cen MT" panose="020B0602020104020603" pitchFamily="34" charset="77"/>
              </a:rPr>
              <a:t>INFER</a:t>
            </a:r>
          </a:p>
          <a:p>
            <a:pPr algn="ctr"/>
            <a:r>
              <a:rPr lang="en-US" sz="822">
                <a:solidFill>
                  <a:schemeClr val="tx1"/>
                </a:solidFill>
                <a:latin typeface="Tw Cen MT" panose="020B0602020104020603" pitchFamily="34" charset="77"/>
              </a:rPr>
              <a:t>“I WONDER IF THIS MEANS . . .”</a:t>
            </a:r>
          </a:p>
        </p:txBody>
      </p:sp>
      <p:grpSp>
        <p:nvGrpSpPr>
          <p:cNvPr id="9" name="Google Shape;7110;p49">
            <a:extLst>
              <a:ext uri="{FF2B5EF4-FFF2-40B4-BE49-F238E27FC236}">
                <a16:creationId xmlns:a16="http://schemas.microsoft.com/office/drawing/2014/main" id="{F3E7BFE8-7D28-6A53-8234-123AB4413042}"/>
              </a:ext>
            </a:extLst>
          </p:cNvPr>
          <p:cNvGrpSpPr/>
          <p:nvPr/>
        </p:nvGrpSpPr>
        <p:grpSpPr>
          <a:xfrm>
            <a:off x="3140921" y="4819017"/>
            <a:ext cx="1966077" cy="1966053"/>
            <a:chOff x="12432619" y="2086657"/>
            <a:chExt cx="1912656" cy="1912632"/>
          </a:xfrm>
        </p:grpSpPr>
        <p:sp>
          <p:nvSpPr>
            <p:cNvPr id="10" name="Google Shape;7111;p49">
              <a:extLst>
                <a:ext uri="{FF2B5EF4-FFF2-40B4-BE49-F238E27FC236}">
                  <a16:creationId xmlns:a16="http://schemas.microsoft.com/office/drawing/2014/main" id="{5D668329-D662-DE15-FB7F-C521E1ED3C77}"/>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solidFill>
                <a:srgbClr val="FDB913"/>
              </a:solidFill>
              <a:prstDash val="sysDot"/>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1" name="Google Shape;7112;p49">
              <a:extLst>
                <a:ext uri="{FF2B5EF4-FFF2-40B4-BE49-F238E27FC236}">
                  <a16:creationId xmlns:a16="http://schemas.microsoft.com/office/drawing/2014/main" id="{E8285862-E729-F9EC-D00A-EA628DC5B928}"/>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2" name="Google Shape;7113;p49">
              <a:extLst>
                <a:ext uri="{FF2B5EF4-FFF2-40B4-BE49-F238E27FC236}">
                  <a16:creationId xmlns:a16="http://schemas.microsoft.com/office/drawing/2014/main" id="{7BDFE57E-917D-AC01-865C-47CF06375FB4}"/>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3" name="Google Shape;7114;p49">
              <a:extLst>
                <a:ext uri="{FF2B5EF4-FFF2-40B4-BE49-F238E27FC236}">
                  <a16:creationId xmlns:a16="http://schemas.microsoft.com/office/drawing/2014/main" id="{B2A41C93-0A2D-97D8-3948-5FC58F1C5966}"/>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4" name="Google Shape;7115;p49">
              <a:extLst>
                <a:ext uri="{FF2B5EF4-FFF2-40B4-BE49-F238E27FC236}">
                  <a16:creationId xmlns:a16="http://schemas.microsoft.com/office/drawing/2014/main" id="{3971759E-0B8C-9BE5-E311-BBB80392EDCC}"/>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5" name="Google Shape;7116;p49">
              <a:extLst>
                <a:ext uri="{FF2B5EF4-FFF2-40B4-BE49-F238E27FC236}">
                  <a16:creationId xmlns:a16="http://schemas.microsoft.com/office/drawing/2014/main" id="{937515F0-8849-EB0F-A6CA-9EC77D5DE272}"/>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16" name="Google Shape;7110;p49">
            <a:extLst>
              <a:ext uri="{FF2B5EF4-FFF2-40B4-BE49-F238E27FC236}">
                <a16:creationId xmlns:a16="http://schemas.microsoft.com/office/drawing/2014/main" id="{4484BC7F-20D7-6BA2-9AFA-E29D3007877F}"/>
              </a:ext>
            </a:extLst>
          </p:cNvPr>
          <p:cNvGrpSpPr/>
          <p:nvPr/>
        </p:nvGrpSpPr>
        <p:grpSpPr>
          <a:xfrm>
            <a:off x="10094733" y="4819017"/>
            <a:ext cx="1966077" cy="1966053"/>
            <a:chOff x="12432619" y="2086657"/>
            <a:chExt cx="1912656" cy="1912632"/>
          </a:xfrm>
        </p:grpSpPr>
        <p:sp>
          <p:nvSpPr>
            <p:cNvPr id="17" name="Google Shape;7111;p49">
              <a:extLst>
                <a:ext uri="{FF2B5EF4-FFF2-40B4-BE49-F238E27FC236}">
                  <a16:creationId xmlns:a16="http://schemas.microsoft.com/office/drawing/2014/main" id="{47EABCCE-BA06-CF34-8AE3-EE043A87969E}"/>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solidFill>
                <a:srgbClr val="FDB913"/>
              </a:solidFill>
              <a:prstDash val="sysDot"/>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8" name="Google Shape;7112;p49">
              <a:extLst>
                <a:ext uri="{FF2B5EF4-FFF2-40B4-BE49-F238E27FC236}">
                  <a16:creationId xmlns:a16="http://schemas.microsoft.com/office/drawing/2014/main" id="{370EF79F-967B-CDDE-AC49-1DA0CBC42542}"/>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9" name="Google Shape;7113;p49">
              <a:extLst>
                <a:ext uri="{FF2B5EF4-FFF2-40B4-BE49-F238E27FC236}">
                  <a16:creationId xmlns:a16="http://schemas.microsoft.com/office/drawing/2014/main" id="{2C77495B-3B9A-D541-5CAB-C2F65B3D691E}"/>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0" name="Google Shape;7114;p49">
              <a:extLst>
                <a:ext uri="{FF2B5EF4-FFF2-40B4-BE49-F238E27FC236}">
                  <a16:creationId xmlns:a16="http://schemas.microsoft.com/office/drawing/2014/main" id="{5F784F8C-3024-108B-2765-D2B5E950585A}"/>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1" name="Google Shape;7115;p49">
              <a:extLst>
                <a:ext uri="{FF2B5EF4-FFF2-40B4-BE49-F238E27FC236}">
                  <a16:creationId xmlns:a16="http://schemas.microsoft.com/office/drawing/2014/main" id="{582B8511-B786-EB83-6D1D-ABE511A7572B}"/>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2" name="Google Shape;7116;p49">
              <a:extLst>
                <a:ext uri="{FF2B5EF4-FFF2-40B4-BE49-F238E27FC236}">
                  <a16:creationId xmlns:a16="http://schemas.microsoft.com/office/drawing/2014/main" id="{46DEAA65-E82D-6D3B-6A84-2DE341655524}"/>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sp>
        <p:nvSpPr>
          <p:cNvPr id="23" name="Marcador de Posição do Texto 3">
            <a:extLst>
              <a:ext uri="{FF2B5EF4-FFF2-40B4-BE49-F238E27FC236}">
                <a16:creationId xmlns:a16="http://schemas.microsoft.com/office/drawing/2014/main" id="{D2B2B98C-2B57-3539-ADD5-81EFDAB70165}"/>
              </a:ext>
            </a:extLst>
          </p:cNvPr>
          <p:cNvSpPr txBox="1">
            <a:spLocks/>
          </p:cNvSpPr>
          <p:nvPr/>
        </p:nvSpPr>
        <p:spPr>
          <a:xfrm>
            <a:off x="720000" y="1585531"/>
            <a:ext cx="4628027"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FDB913"/>
                </a:solidFill>
                <a:latin typeface="Tw Cen MT" panose="020B0602020104020603" pitchFamily="34" charset="77"/>
              </a:rPr>
              <a:t>GENERATE INSIGHTS </a:t>
            </a:r>
            <a:br>
              <a:rPr lang="pt-PT" sz="3000" b="1" dirty="0">
                <a:solidFill>
                  <a:srgbClr val="FDB913"/>
                </a:solidFill>
                <a:latin typeface="Tw Cen MT" panose="020B0602020104020603" pitchFamily="34" charset="77"/>
              </a:rPr>
            </a:br>
            <a:r>
              <a:rPr lang="pt-PT" sz="3000" b="1" dirty="0">
                <a:solidFill>
                  <a:srgbClr val="FDB913"/>
                </a:solidFill>
                <a:latin typeface="Tw Cen MT" panose="020B0602020104020603" pitchFamily="34" charset="77"/>
              </a:rPr>
              <a:t>FROM THEMES</a:t>
            </a:r>
          </a:p>
        </p:txBody>
      </p:sp>
      <p:pic>
        <p:nvPicPr>
          <p:cNvPr id="24" name="Imagem 23" descr="Uma imagem com preto, escuridão&#10;&#10;Os conteúdos gerados por IA poderão estar incorretos.">
            <a:extLst>
              <a:ext uri="{FF2B5EF4-FFF2-40B4-BE49-F238E27FC236}">
                <a16:creationId xmlns:a16="http://schemas.microsoft.com/office/drawing/2014/main" id="{A4E7271E-A935-CAA0-43E9-FDDF37CAD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491" y="4755243"/>
            <a:ext cx="1279771" cy="590663"/>
          </a:xfrm>
          <a:prstGeom prst="rect">
            <a:avLst/>
          </a:prstGeom>
        </p:spPr>
      </p:pic>
      <p:sp>
        <p:nvSpPr>
          <p:cNvPr id="25" name="Google Shape;118;p3">
            <a:extLst>
              <a:ext uri="{FF2B5EF4-FFF2-40B4-BE49-F238E27FC236}">
                <a16:creationId xmlns:a16="http://schemas.microsoft.com/office/drawing/2014/main" id="{3585716F-0024-71CA-E68E-56C6AC61875E}"/>
              </a:ext>
            </a:extLst>
          </p:cNvPr>
          <p:cNvSpPr txBox="1"/>
          <p:nvPr/>
        </p:nvSpPr>
        <p:spPr>
          <a:xfrm>
            <a:off x="13440785" y="560422"/>
            <a:ext cx="987909" cy="540582"/>
          </a:xfrm>
          <a:prstGeom prst="rect">
            <a:avLst/>
          </a:prstGeom>
          <a:solidFill>
            <a:srgbClr val="FDB913"/>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505"/>
            <a:r>
              <a:rPr lang="pt-PT" sz="1700" b="1">
                <a:solidFill>
                  <a:schemeClr val="bg1"/>
                </a:solidFill>
                <a:latin typeface="Tw Cen MT"/>
              </a:rPr>
              <a:t>30 min</a:t>
            </a:r>
            <a:endParaRPr lang="en-US" sz="1700">
              <a:solidFill>
                <a:schemeClr val="bg1"/>
              </a:solidFill>
              <a:latin typeface="Tw Cen MT"/>
            </a:endParaRPr>
          </a:p>
        </p:txBody>
      </p:sp>
      <p:sp>
        <p:nvSpPr>
          <p:cNvPr id="26" name="Google Shape;118;p3">
            <a:extLst>
              <a:ext uri="{FF2B5EF4-FFF2-40B4-BE49-F238E27FC236}">
                <a16:creationId xmlns:a16="http://schemas.microsoft.com/office/drawing/2014/main" id="{3E95E889-918C-B727-152B-B9370B5AD463}"/>
              </a:ext>
            </a:extLst>
          </p:cNvPr>
          <p:cNvSpPr txBox="1"/>
          <p:nvPr/>
        </p:nvSpPr>
        <p:spPr>
          <a:xfrm>
            <a:off x="12880319" y="560422"/>
            <a:ext cx="560468" cy="540582"/>
          </a:xfrm>
          <a:prstGeom prst="rect">
            <a:avLst/>
          </a:prstGeom>
          <a:solidFill>
            <a:srgbClr val="FDB913">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27" name="Imagem 26">
            <a:extLst>
              <a:ext uri="{FF2B5EF4-FFF2-40B4-BE49-F238E27FC236}">
                <a16:creationId xmlns:a16="http://schemas.microsoft.com/office/drawing/2014/main" id="{626369FB-3D2B-4E07-3C3C-0CBB0346B672}"/>
              </a:ext>
            </a:extLst>
          </p:cNvPr>
          <p:cNvPicPr>
            <a:picLocks noChangeAspect="1"/>
          </p:cNvPicPr>
          <p:nvPr/>
        </p:nvPicPr>
        <p:blipFill>
          <a:blip r:embed="rId3"/>
          <a:stretch>
            <a:fillRect/>
          </a:stretch>
        </p:blipFill>
        <p:spPr>
          <a:xfrm>
            <a:off x="12996090" y="664270"/>
            <a:ext cx="347201" cy="347201"/>
          </a:xfrm>
          <a:prstGeom prst="rect">
            <a:avLst/>
          </a:prstGeom>
        </p:spPr>
      </p:pic>
    </p:spTree>
    <p:extLst>
      <p:ext uri="{BB962C8B-B14F-4D97-AF65-F5344CB8AC3E}">
        <p14:creationId xmlns:p14="http://schemas.microsoft.com/office/powerpoint/2010/main" val="110879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A6151CC3-A73F-D828-88F6-8A0C5F9D02C3}"/>
              </a:ext>
            </a:extLst>
          </p:cNvPr>
          <p:cNvSpPr>
            <a:spLocks noGrp="1"/>
          </p:cNvSpPr>
          <p:nvPr>
            <p:ph type="sldNum" sz="quarter" idx="4"/>
          </p:nvPr>
        </p:nvSpPr>
        <p:spPr/>
        <p:txBody>
          <a:bodyPr/>
          <a:lstStyle/>
          <a:p>
            <a:fld id="{48F63A3B-78C7-47BE-AE5E-E10140E04643}" type="slidenum">
              <a:rPr lang="en-US" smtClean="0"/>
              <a:pPr/>
              <a:t>22</a:t>
            </a:fld>
            <a:endParaRPr lang="en-US" dirty="0"/>
          </a:p>
        </p:txBody>
      </p:sp>
      <p:sp>
        <p:nvSpPr>
          <p:cNvPr id="3" name="Google Shape;9015;p61">
            <a:extLst>
              <a:ext uri="{FF2B5EF4-FFF2-40B4-BE49-F238E27FC236}">
                <a16:creationId xmlns:a16="http://schemas.microsoft.com/office/drawing/2014/main" id="{A8DB9529-C3C6-4A89-6349-8DC0B7A02DD5}"/>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4" name="Google Shape;9017;p61">
            <a:extLst>
              <a:ext uri="{FF2B5EF4-FFF2-40B4-BE49-F238E27FC236}">
                <a16:creationId xmlns:a16="http://schemas.microsoft.com/office/drawing/2014/main" id="{95213625-B0A6-BA47-00EE-E560FAF31E89}"/>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5" name="Marcador de Posição do Texto 3">
            <a:extLst>
              <a:ext uri="{FF2B5EF4-FFF2-40B4-BE49-F238E27FC236}">
                <a16:creationId xmlns:a16="http://schemas.microsoft.com/office/drawing/2014/main" id="{EB345915-382E-DD65-60DE-F791222B1C0A}"/>
              </a:ext>
            </a:extLst>
          </p:cNvPr>
          <p:cNvSpPr txBox="1">
            <a:spLocks/>
          </p:cNvSpPr>
          <p:nvPr/>
        </p:nvSpPr>
        <p:spPr>
          <a:xfrm>
            <a:off x="1105302" y="10895164"/>
            <a:ext cx="4628027"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endParaRPr lang="pt-PT" sz="2879" b="1">
              <a:solidFill>
                <a:srgbClr val="FDB913"/>
              </a:solidFill>
              <a:latin typeface="Tw Cen MT" panose="020B0602020104020603" pitchFamily="34" charset="77"/>
            </a:endParaRPr>
          </a:p>
        </p:txBody>
      </p:sp>
      <p:sp>
        <p:nvSpPr>
          <p:cNvPr id="6" name="Rectangle: Rounded Corners 17">
            <a:extLst>
              <a:ext uri="{FF2B5EF4-FFF2-40B4-BE49-F238E27FC236}">
                <a16:creationId xmlns:a16="http://schemas.microsoft.com/office/drawing/2014/main" id="{3543DADC-F685-3C36-36F5-CD7DB2420052}"/>
              </a:ext>
            </a:extLst>
          </p:cNvPr>
          <p:cNvSpPr/>
          <p:nvPr/>
        </p:nvSpPr>
        <p:spPr>
          <a:xfrm>
            <a:off x="720000" y="2833730"/>
            <a:ext cx="6480000" cy="7203878"/>
          </a:xfrm>
          <a:prstGeom prst="roundRect">
            <a:avLst>
              <a:gd name="adj" fmla="val 0"/>
            </a:avLst>
          </a:prstGeom>
          <a:solidFill>
            <a:schemeClr val="bg1">
              <a:lumMod val="9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tx1"/>
                </a:solidFill>
                <a:latin typeface="Tw Cen MT" panose="020B0602020104020603" pitchFamily="34" charset="77"/>
              </a:rPr>
              <a:t>Insights: </a:t>
            </a:r>
            <a:r>
              <a:rPr lang="en-US" sz="1151">
                <a:solidFill>
                  <a:schemeClr val="tx1"/>
                </a:solidFill>
                <a:latin typeface="Tw Cen MT" panose="020B0602020104020603" pitchFamily="34" charset="77"/>
              </a:rPr>
              <a:t>Write down all the insights that you gained from </a:t>
            </a:r>
            <a:br>
              <a:rPr lang="en-US" sz="1151">
                <a:solidFill>
                  <a:schemeClr val="tx1"/>
                </a:solidFill>
                <a:latin typeface="Tw Cen MT" panose="020B0602020104020603" pitchFamily="34" charset="77"/>
              </a:rPr>
            </a:br>
            <a:r>
              <a:rPr lang="en-US" sz="1151">
                <a:solidFill>
                  <a:schemeClr val="tx1"/>
                </a:solidFill>
                <a:latin typeface="Tw Cen MT" panose="020B0602020104020603" pitchFamily="34" charset="77"/>
              </a:rPr>
              <a:t>the GENERATE INSIGHTS FROM THEMES activity </a:t>
            </a:r>
          </a:p>
        </p:txBody>
      </p:sp>
      <p:sp>
        <p:nvSpPr>
          <p:cNvPr id="7" name="Rectangle: Rounded Corners 17">
            <a:extLst>
              <a:ext uri="{FF2B5EF4-FFF2-40B4-BE49-F238E27FC236}">
                <a16:creationId xmlns:a16="http://schemas.microsoft.com/office/drawing/2014/main" id="{F80F254A-5025-3ED2-0239-8297B292EF16}"/>
              </a:ext>
            </a:extLst>
          </p:cNvPr>
          <p:cNvSpPr/>
          <p:nvPr/>
        </p:nvSpPr>
        <p:spPr>
          <a:xfrm>
            <a:off x="7919350" y="2833730"/>
            <a:ext cx="6480000" cy="7203878"/>
          </a:xfrm>
          <a:prstGeom prst="roundRect">
            <a:avLst>
              <a:gd name="adj" fmla="val 0"/>
            </a:avLst>
          </a:prstGeom>
          <a:solidFill>
            <a:schemeClr val="bg1">
              <a:lumMod val="9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tx1"/>
                </a:solidFill>
                <a:latin typeface="Tw Cen MT" panose="020B0602020104020603" pitchFamily="34" charset="77"/>
              </a:rPr>
              <a:t>HMW Question:</a:t>
            </a:r>
          </a:p>
        </p:txBody>
      </p:sp>
      <p:sp>
        <p:nvSpPr>
          <p:cNvPr id="8" name="Google Shape;118;p3">
            <a:extLst>
              <a:ext uri="{FF2B5EF4-FFF2-40B4-BE49-F238E27FC236}">
                <a16:creationId xmlns:a16="http://schemas.microsoft.com/office/drawing/2014/main" id="{94731F84-58D3-3544-5752-EDAF587F1B9B}"/>
              </a:ext>
            </a:extLst>
          </p:cNvPr>
          <p:cNvSpPr txBox="1"/>
          <p:nvPr/>
        </p:nvSpPr>
        <p:spPr>
          <a:xfrm rot="5400000">
            <a:off x="7389022" y="4944312"/>
            <a:ext cx="284437" cy="973851"/>
          </a:xfrm>
          <a:prstGeom prst="rect">
            <a:avLst/>
          </a:prstGeom>
          <a:noFill/>
          <a:ln>
            <a:noFill/>
          </a:ln>
        </p:spPr>
        <p:txBody>
          <a:bodyPr spcFirstLastPara="1" vert="vert270"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lgn="ctr"/>
            <a:r>
              <a:rPr lang="en-US" sz="924">
                <a:solidFill>
                  <a:srgbClr val="414042"/>
                </a:solidFill>
                <a:latin typeface="Tw Cen MT" panose="020B0602020104020603" pitchFamily="34" charset="77"/>
              </a:rPr>
              <a:t>Generate your HMW Question</a:t>
            </a:r>
          </a:p>
        </p:txBody>
      </p:sp>
      <p:grpSp>
        <p:nvGrpSpPr>
          <p:cNvPr id="9" name="Google Shape;7110;p49">
            <a:extLst>
              <a:ext uri="{FF2B5EF4-FFF2-40B4-BE49-F238E27FC236}">
                <a16:creationId xmlns:a16="http://schemas.microsoft.com/office/drawing/2014/main" id="{5CBEE264-2575-3E8E-E47A-BF7F7ED608F4}"/>
              </a:ext>
            </a:extLst>
          </p:cNvPr>
          <p:cNvGrpSpPr/>
          <p:nvPr/>
        </p:nvGrpSpPr>
        <p:grpSpPr>
          <a:xfrm>
            <a:off x="3140921" y="4819017"/>
            <a:ext cx="1966077" cy="1966053"/>
            <a:chOff x="12432619" y="2086657"/>
            <a:chExt cx="1912656" cy="1912632"/>
          </a:xfrm>
        </p:grpSpPr>
        <p:sp>
          <p:nvSpPr>
            <p:cNvPr id="10" name="Google Shape;7111;p49">
              <a:extLst>
                <a:ext uri="{FF2B5EF4-FFF2-40B4-BE49-F238E27FC236}">
                  <a16:creationId xmlns:a16="http://schemas.microsoft.com/office/drawing/2014/main" id="{46120F76-EBEC-EE38-A23D-BD651269C4B7}"/>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solidFill>
                <a:srgbClr val="FDB913"/>
              </a:solidFill>
              <a:prstDash val="sysDot"/>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1" name="Google Shape;7112;p49">
              <a:extLst>
                <a:ext uri="{FF2B5EF4-FFF2-40B4-BE49-F238E27FC236}">
                  <a16:creationId xmlns:a16="http://schemas.microsoft.com/office/drawing/2014/main" id="{9125A15E-93A9-A526-B02F-DD8BDBED68B5}"/>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2" name="Google Shape;7113;p49">
              <a:extLst>
                <a:ext uri="{FF2B5EF4-FFF2-40B4-BE49-F238E27FC236}">
                  <a16:creationId xmlns:a16="http://schemas.microsoft.com/office/drawing/2014/main" id="{617D36FC-880A-D7B2-CF22-DF2D2EF4B401}"/>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3" name="Google Shape;7114;p49">
              <a:extLst>
                <a:ext uri="{FF2B5EF4-FFF2-40B4-BE49-F238E27FC236}">
                  <a16:creationId xmlns:a16="http://schemas.microsoft.com/office/drawing/2014/main" id="{B7AB4560-EA9A-B5E5-FB00-519CD8A2DEE6}"/>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4" name="Google Shape;7115;p49">
              <a:extLst>
                <a:ext uri="{FF2B5EF4-FFF2-40B4-BE49-F238E27FC236}">
                  <a16:creationId xmlns:a16="http://schemas.microsoft.com/office/drawing/2014/main" id="{77061F5C-6D4C-21D9-BF90-BB64D12C6AC0}"/>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5" name="Google Shape;7116;p49">
              <a:extLst>
                <a:ext uri="{FF2B5EF4-FFF2-40B4-BE49-F238E27FC236}">
                  <a16:creationId xmlns:a16="http://schemas.microsoft.com/office/drawing/2014/main" id="{45D00760-3E3C-D6D3-C361-43F5D43E46F0}"/>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16" name="Google Shape;7110;p49">
            <a:extLst>
              <a:ext uri="{FF2B5EF4-FFF2-40B4-BE49-F238E27FC236}">
                <a16:creationId xmlns:a16="http://schemas.microsoft.com/office/drawing/2014/main" id="{15C07F49-CF7A-ACC4-33D4-B5B88A625D66}"/>
              </a:ext>
            </a:extLst>
          </p:cNvPr>
          <p:cNvGrpSpPr/>
          <p:nvPr/>
        </p:nvGrpSpPr>
        <p:grpSpPr>
          <a:xfrm>
            <a:off x="10094733" y="4819017"/>
            <a:ext cx="1966077" cy="1966053"/>
            <a:chOff x="12432619" y="2086657"/>
            <a:chExt cx="1912656" cy="1912632"/>
          </a:xfrm>
        </p:grpSpPr>
        <p:sp>
          <p:nvSpPr>
            <p:cNvPr id="17" name="Google Shape;7111;p49">
              <a:extLst>
                <a:ext uri="{FF2B5EF4-FFF2-40B4-BE49-F238E27FC236}">
                  <a16:creationId xmlns:a16="http://schemas.microsoft.com/office/drawing/2014/main" id="{2AFE482B-AAE2-C4D9-4D00-71AB58C5C319}"/>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solidFill>
                <a:srgbClr val="FDB913"/>
              </a:solidFill>
              <a:prstDash val="sysDot"/>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8" name="Google Shape;7112;p49">
              <a:extLst>
                <a:ext uri="{FF2B5EF4-FFF2-40B4-BE49-F238E27FC236}">
                  <a16:creationId xmlns:a16="http://schemas.microsoft.com/office/drawing/2014/main" id="{53EB192F-2474-E271-95B8-D08441A26173}"/>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9" name="Google Shape;7113;p49">
              <a:extLst>
                <a:ext uri="{FF2B5EF4-FFF2-40B4-BE49-F238E27FC236}">
                  <a16:creationId xmlns:a16="http://schemas.microsoft.com/office/drawing/2014/main" id="{DE577914-5AB2-76D3-2132-C197C913AF36}"/>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0" name="Google Shape;7114;p49">
              <a:extLst>
                <a:ext uri="{FF2B5EF4-FFF2-40B4-BE49-F238E27FC236}">
                  <a16:creationId xmlns:a16="http://schemas.microsoft.com/office/drawing/2014/main" id="{76A7D67F-7892-ABE7-500B-0CD52287ADF9}"/>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1" name="Google Shape;7115;p49">
              <a:extLst>
                <a:ext uri="{FF2B5EF4-FFF2-40B4-BE49-F238E27FC236}">
                  <a16:creationId xmlns:a16="http://schemas.microsoft.com/office/drawing/2014/main" id="{61D20F8E-C9F5-0548-2C9C-539C315AD73A}"/>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2" name="Google Shape;7116;p49">
              <a:extLst>
                <a:ext uri="{FF2B5EF4-FFF2-40B4-BE49-F238E27FC236}">
                  <a16:creationId xmlns:a16="http://schemas.microsoft.com/office/drawing/2014/main" id="{9C5357FA-FC39-E598-899E-74D5D01D30BE}"/>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FDB913"/>
              </a:solidFill>
              <a:prstDash val="sys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pic>
        <p:nvPicPr>
          <p:cNvPr id="23" name="Imagem 22" descr="Uma imagem com preto, escuridão&#10;&#10;Os conteúdos gerados por IA poderão estar incorretos.">
            <a:extLst>
              <a:ext uri="{FF2B5EF4-FFF2-40B4-BE49-F238E27FC236}">
                <a16:creationId xmlns:a16="http://schemas.microsoft.com/office/drawing/2014/main" id="{90803ECF-EFC8-5584-4803-46DC0B91D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491" y="4755243"/>
            <a:ext cx="1279771" cy="590663"/>
          </a:xfrm>
          <a:prstGeom prst="rect">
            <a:avLst/>
          </a:prstGeom>
        </p:spPr>
      </p:pic>
      <p:sp>
        <p:nvSpPr>
          <p:cNvPr id="24" name="Google Shape;118;p3">
            <a:extLst>
              <a:ext uri="{FF2B5EF4-FFF2-40B4-BE49-F238E27FC236}">
                <a16:creationId xmlns:a16="http://schemas.microsoft.com/office/drawing/2014/main" id="{5D7C4996-3F06-E4AA-5EB5-B329A52524CF}"/>
              </a:ext>
            </a:extLst>
          </p:cNvPr>
          <p:cNvSpPr txBox="1"/>
          <p:nvPr/>
        </p:nvSpPr>
        <p:spPr>
          <a:xfrm>
            <a:off x="4742108" y="1670972"/>
            <a:ext cx="10377241" cy="86177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CA" sz="1400" b="1">
                <a:solidFill>
                  <a:schemeClr val="tx1"/>
                </a:solidFill>
                <a:latin typeface="Tw Cen MT" panose="020B0602020104020603" pitchFamily="34" charset="77"/>
              </a:rPr>
              <a:t>How Might We questions are a way to redefine the problem into an area of opportunity. Work together to generate 2-3 HMW questions.</a:t>
            </a:r>
          </a:p>
          <a:p>
            <a:r>
              <a:rPr lang="en-CA" sz="1400">
                <a:solidFill>
                  <a:schemeClr val="tx1"/>
                </a:solidFill>
                <a:latin typeface="Tw Cen MT" panose="020B0602020104020603" pitchFamily="34" charset="77"/>
              </a:rPr>
              <a:t>Use this format: </a:t>
            </a:r>
            <a:r>
              <a:rPr lang="en-CA" sz="1400" b="1">
                <a:solidFill>
                  <a:schemeClr val="tx1"/>
                </a:solidFill>
                <a:latin typeface="Tw Cen MT" panose="020B0602020104020603" pitchFamily="34" charset="77"/>
              </a:rPr>
              <a:t>HMW… </a:t>
            </a:r>
            <a:r>
              <a:rPr lang="en-CA" sz="1400">
                <a:solidFill>
                  <a:schemeClr val="tx1"/>
                </a:solidFill>
                <a:latin typeface="Tw Cen MT" panose="020B0602020104020603" pitchFamily="34" charset="77"/>
              </a:rPr>
              <a:t>[verb that implies change] + [stakeholder] + [opportunity] ?</a:t>
            </a:r>
          </a:p>
          <a:p>
            <a:r>
              <a:rPr lang="en-CA" sz="1400">
                <a:solidFill>
                  <a:schemeClr val="tx1"/>
                </a:solidFill>
                <a:latin typeface="Tw Cen MT" panose="020B0602020104020603" pitchFamily="34" charset="77"/>
              </a:rPr>
              <a:t>After generating your HMW questions, review them as a group to check the scope: Too Narrow vs Too Broad vs Just Right: </a:t>
            </a:r>
          </a:p>
          <a:p>
            <a:r>
              <a:rPr lang="en-CA" sz="1400">
                <a:solidFill>
                  <a:schemeClr val="tx1"/>
                </a:solidFill>
                <a:latin typeface="Tw Cen MT" panose="020B0602020104020603" pitchFamily="34" charset="77"/>
              </a:rPr>
              <a:t>Lastly, Refine and prioritize the Questions </a:t>
            </a:r>
          </a:p>
        </p:txBody>
      </p:sp>
      <p:sp>
        <p:nvSpPr>
          <p:cNvPr id="25" name="Marcador de Posição do Texto 3">
            <a:extLst>
              <a:ext uri="{FF2B5EF4-FFF2-40B4-BE49-F238E27FC236}">
                <a16:creationId xmlns:a16="http://schemas.microsoft.com/office/drawing/2014/main" id="{435EDA6C-52EB-1B01-DF6F-E4EC05169D33}"/>
              </a:ext>
            </a:extLst>
          </p:cNvPr>
          <p:cNvSpPr txBox="1">
            <a:spLocks/>
          </p:cNvSpPr>
          <p:nvPr/>
        </p:nvSpPr>
        <p:spPr>
          <a:xfrm>
            <a:off x="720000" y="1585531"/>
            <a:ext cx="4628027"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a:solidFill>
                  <a:srgbClr val="FDB913"/>
                </a:solidFill>
                <a:latin typeface="Tw Cen MT" panose="020B0602020104020603" pitchFamily="34" charset="77"/>
              </a:rPr>
              <a:t>HOW MIGHT </a:t>
            </a:r>
            <a:br>
              <a:rPr lang="pt-PT" sz="3000" b="1">
                <a:solidFill>
                  <a:srgbClr val="FDB913"/>
                </a:solidFill>
                <a:latin typeface="Tw Cen MT" panose="020B0602020104020603" pitchFamily="34" charset="77"/>
              </a:rPr>
            </a:br>
            <a:r>
              <a:rPr lang="pt-PT" sz="3000" b="1">
                <a:solidFill>
                  <a:srgbClr val="FDB913"/>
                </a:solidFill>
                <a:latin typeface="Tw Cen MT" panose="020B0602020104020603" pitchFamily="34" charset="77"/>
              </a:rPr>
              <a:t>WE QUESTIONS</a:t>
            </a:r>
          </a:p>
        </p:txBody>
      </p:sp>
      <p:sp>
        <p:nvSpPr>
          <p:cNvPr id="26" name="Google Shape;118;p3">
            <a:extLst>
              <a:ext uri="{FF2B5EF4-FFF2-40B4-BE49-F238E27FC236}">
                <a16:creationId xmlns:a16="http://schemas.microsoft.com/office/drawing/2014/main" id="{6515392A-0B81-F882-D864-DA362455D756}"/>
              </a:ext>
            </a:extLst>
          </p:cNvPr>
          <p:cNvSpPr txBox="1"/>
          <p:nvPr/>
        </p:nvSpPr>
        <p:spPr>
          <a:xfrm>
            <a:off x="13440785" y="560422"/>
            <a:ext cx="987909" cy="540582"/>
          </a:xfrm>
          <a:prstGeom prst="rect">
            <a:avLst/>
          </a:prstGeom>
          <a:solidFill>
            <a:srgbClr val="FDB913"/>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a:solidFill>
                  <a:schemeClr val="bg1"/>
                </a:solidFill>
                <a:latin typeface="Tw Cen MT" panose="020B0602020104020603" pitchFamily="34" charset="77"/>
              </a:rPr>
              <a:t>20 min</a:t>
            </a:r>
          </a:p>
        </p:txBody>
      </p:sp>
      <p:sp>
        <p:nvSpPr>
          <p:cNvPr id="27" name="Google Shape;118;p3">
            <a:extLst>
              <a:ext uri="{FF2B5EF4-FFF2-40B4-BE49-F238E27FC236}">
                <a16:creationId xmlns:a16="http://schemas.microsoft.com/office/drawing/2014/main" id="{162DF443-A08A-522B-25A8-3CF2E9634280}"/>
              </a:ext>
            </a:extLst>
          </p:cNvPr>
          <p:cNvSpPr txBox="1"/>
          <p:nvPr/>
        </p:nvSpPr>
        <p:spPr>
          <a:xfrm>
            <a:off x="12880319" y="560422"/>
            <a:ext cx="560468" cy="540582"/>
          </a:xfrm>
          <a:prstGeom prst="rect">
            <a:avLst/>
          </a:prstGeom>
          <a:solidFill>
            <a:srgbClr val="FDB913">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28" name="Imagem 27">
            <a:extLst>
              <a:ext uri="{FF2B5EF4-FFF2-40B4-BE49-F238E27FC236}">
                <a16:creationId xmlns:a16="http://schemas.microsoft.com/office/drawing/2014/main" id="{BC8E0B89-C84E-8A23-E164-9CF4EC2F0C88}"/>
              </a:ext>
            </a:extLst>
          </p:cNvPr>
          <p:cNvPicPr>
            <a:picLocks noChangeAspect="1"/>
          </p:cNvPicPr>
          <p:nvPr/>
        </p:nvPicPr>
        <p:blipFill>
          <a:blip r:embed="rId3"/>
          <a:stretch>
            <a:fillRect/>
          </a:stretch>
        </p:blipFill>
        <p:spPr>
          <a:xfrm>
            <a:off x="12996090" y="664270"/>
            <a:ext cx="347201" cy="347201"/>
          </a:xfrm>
          <a:prstGeom prst="rect">
            <a:avLst/>
          </a:prstGeom>
        </p:spPr>
      </p:pic>
    </p:spTree>
    <p:extLst>
      <p:ext uri="{BB962C8B-B14F-4D97-AF65-F5344CB8AC3E}">
        <p14:creationId xmlns:p14="http://schemas.microsoft.com/office/powerpoint/2010/main" val="3303756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E024CB95-2367-90A1-32D0-DC04E2A872C6}"/>
              </a:ext>
            </a:extLst>
          </p:cNvPr>
          <p:cNvSpPr>
            <a:spLocks noGrp="1"/>
          </p:cNvSpPr>
          <p:nvPr>
            <p:ph type="sldNum" sz="quarter" idx="4"/>
          </p:nvPr>
        </p:nvSpPr>
        <p:spPr/>
        <p:txBody>
          <a:bodyPr/>
          <a:lstStyle/>
          <a:p>
            <a:fld id="{48F63A3B-78C7-47BE-AE5E-E10140E04643}" type="slidenum">
              <a:rPr lang="en-US" smtClean="0"/>
              <a:pPr/>
              <a:t>23</a:t>
            </a:fld>
            <a:endParaRPr lang="en-US" dirty="0"/>
          </a:p>
        </p:txBody>
      </p:sp>
      <p:sp>
        <p:nvSpPr>
          <p:cNvPr id="3" name="Rectangle: Rounded Corners 17">
            <a:extLst>
              <a:ext uri="{FF2B5EF4-FFF2-40B4-BE49-F238E27FC236}">
                <a16:creationId xmlns:a16="http://schemas.microsoft.com/office/drawing/2014/main" id="{F005A78B-C94C-F851-B77B-696D99673F1E}"/>
              </a:ext>
            </a:extLst>
          </p:cNvPr>
          <p:cNvSpPr/>
          <p:nvPr/>
        </p:nvSpPr>
        <p:spPr>
          <a:xfrm>
            <a:off x="3263931" y="2857166"/>
            <a:ext cx="11159635" cy="7203878"/>
          </a:xfrm>
          <a:prstGeom prst="roundRect">
            <a:avLst>
              <a:gd name="adj" fmla="val 0"/>
            </a:avLst>
          </a:prstGeom>
          <a:solidFill>
            <a:schemeClr val="bg1">
              <a:lumMod val="9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51">
              <a:solidFill>
                <a:schemeClr val="tx1"/>
              </a:solidFill>
              <a:latin typeface="Tw Cen MT" panose="020B0602020104020603" pitchFamily="34" charset="77"/>
            </a:endParaRPr>
          </a:p>
        </p:txBody>
      </p:sp>
      <p:sp>
        <p:nvSpPr>
          <p:cNvPr id="4" name="Google Shape;9015;p61">
            <a:extLst>
              <a:ext uri="{FF2B5EF4-FFF2-40B4-BE49-F238E27FC236}">
                <a16:creationId xmlns:a16="http://schemas.microsoft.com/office/drawing/2014/main" id="{099C461C-BEB9-6ACE-3197-A029DFE6A252}"/>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5" name="Google Shape;9017;p61">
            <a:extLst>
              <a:ext uri="{FF2B5EF4-FFF2-40B4-BE49-F238E27FC236}">
                <a16:creationId xmlns:a16="http://schemas.microsoft.com/office/drawing/2014/main" id="{6492B6E3-9773-29E6-7897-0C3ECCC86847}"/>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6" name="Rounded Rectangle 4">
            <a:extLst>
              <a:ext uri="{FF2B5EF4-FFF2-40B4-BE49-F238E27FC236}">
                <a16:creationId xmlns:a16="http://schemas.microsoft.com/office/drawing/2014/main" id="{BC1D7E6D-B7FD-06EC-42DE-B03B4A72AF2A}"/>
              </a:ext>
            </a:extLst>
          </p:cNvPr>
          <p:cNvSpPr/>
          <p:nvPr/>
        </p:nvSpPr>
        <p:spPr>
          <a:xfrm>
            <a:off x="776560" y="3542857"/>
            <a:ext cx="2267608" cy="2004753"/>
          </a:xfrm>
          <a:prstGeom prst="roundRect">
            <a:avLst>
              <a:gd name="adj" fmla="val 0"/>
            </a:avLst>
          </a:prstGeom>
          <a:solidFill>
            <a:srgbClr val="FFEDCE">
              <a:alpha val="22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8">
                <a:solidFill>
                  <a:schemeClr val="tx1"/>
                </a:solidFill>
                <a:latin typeface="Tw Cen MT" panose="020B0602020104020603" pitchFamily="34" charset="77"/>
              </a:rPr>
              <a:t>What was your Prioritized </a:t>
            </a:r>
            <a:br>
              <a:rPr lang="en-US" sz="1008">
                <a:solidFill>
                  <a:schemeClr val="tx1"/>
                </a:solidFill>
                <a:latin typeface="Tw Cen MT" panose="020B0602020104020603" pitchFamily="34" charset="77"/>
              </a:rPr>
            </a:br>
            <a:r>
              <a:rPr lang="en-CA" sz="1008" b="1">
                <a:solidFill>
                  <a:schemeClr val="tx1"/>
                </a:solidFill>
                <a:latin typeface="Tw Cen MT" panose="020B0602020104020603" pitchFamily="34" charset="77"/>
              </a:rPr>
              <a:t>learning outcomes</a:t>
            </a:r>
            <a:r>
              <a:rPr lang="en-US" sz="1008">
                <a:solidFill>
                  <a:schemeClr val="tx1"/>
                </a:solidFill>
                <a:latin typeface="Tw Cen MT" panose="020B0602020104020603" pitchFamily="34" charset="77"/>
              </a:rPr>
              <a:t>?</a:t>
            </a:r>
          </a:p>
        </p:txBody>
      </p:sp>
      <p:sp>
        <p:nvSpPr>
          <p:cNvPr id="7" name="Google Shape;118;p3">
            <a:extLst>
              <a:ext uri="{FF2B5EF4-FFF2-40B4-BE49-F238E27FC236}">
                <a16:creationId xmlns:a16="http://schemas.microsoft.com/office/drawing/2014/main" id="{72D78491-E901-4088-2CBB-0920E596330B}"/>
              </a:ext>
            </a:extLst>
          </p:cNvPr>
          <p:cNvSpPr txBox="1"/>
          <p:nvPr/>
        </p:nvSpPr>
        <p:spPr>
          <a:xfrm>
            <a:off x="7559675" y="6698648"/>
            <a:ext cx="2565318" cy="863015"/>
          </a:xfrm>
          <a:prstGeom prst="rect">
            <a:avLst/>
          </a:prstGeom>
          <a:noFill/>
          <a:ln>
            <a:noFill/>
          </a:ln>
        </p:spPr>
        <p:txBody>
          <a:bodyPr spcFirstLastPara="1" wrap="square" lIns="0" tIns="92669"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lgn="ctr"/>
            <a:r>
              <a:rPr lang="en-US" sz="1000" b="1" dirty="0">
                <a:solidFill>
                  <a:schemeClr val="tx1"/>
                </a:solidFill>
                <a:latin typeface="Tw Cen MT" panose="020B0602020104020603" pitchFamily="34" charset="77"/>
                <a:ea typeface="Calibri"/>
              </a:rPr>
              <a:t>Write down the prioritized HMW questions: </a:t>
            </a:r>
          </a:p>
          <a:p>
            <a:pPr algn="ctr"/>
            <a:r>
              <a:rPr lang="en-US" sz="1000" i="1" dirty="0">
                <a:solidFill>
                  <a:schemeClr val="tx1"/>
                </a:solidFill>
                <a:latin typeface="Tw Cen MT" panose="020B0602020104020603" pitchFamily="34" charset="77"/>
              </a:rPr>
              <a:t>2-3 HMW Questions that align to your </a:t>
            </a:r>
            <a:r>
              <a:rPr lang="en-US" sz="1000" i="1" dirty="0">
                <a:solidFill>
                  <a:schemeClr val="tx1"/>
                </a:solidFill>
                <a:latin typeface="Tw Cen MT" panose="020B0602020104020603" pitchFamily="34" charset="77"/>
                <a:ea typeface="Calibri"/>
              </a:rPr>
              <a:t>learning outcomes, sub-domains, and learning environment practices:</a:t>
            </a:r>
            <a:endParaRPr lang="en-US" sz="1000" i="1" dirty="0">
              <a:solidFill>
                <a:schemeClr val="tx1"/>
              </a:solidFill>
              <a:latin typeface="Tw Cen MT" panose="020B0602020104020603" pitchFamily="34" charset="77"/>
            </a:endParaRPr>
          </a:p>
          <a:p>
            <a:pPr algn="ctr"/>
            <a:endParaRPr lang="en-US" sz="1000" dirty="0">
              <a:solidFill>
                <a:schemeClr val="tx1"/>
              </a:solidFill>
              <a:latin typeface="Tw Cen MT" panose="020B0602020104020603" pitchFamily="34" charset="77"/>
            </a:endParaRPr>
          </a:p>
        </p:txBody>
      </p:sp>
      <p:sp>
        <p:nvSpPr>
          <p:cNvPr id="8" name="Google Shape;7111;p49">
            <a:extLst>
              <a:ext uri="{FF2B5EF4-FFF2-40B4-BE49-F238E27FC236}">
                <a16:creationId xmlns:a16="http://schemas.microsoft.com/office/drawing/2014/main" id="{744DC916-C9B0-7674-EEFD-8DA8F4DD2EDB}"/>
              </a:ext>
            </a:extLst>
          </p:cNvPr>
          <p:cNvSpPr/>
          <p:nvPr/>
        </p:nvSpPr>
        <p:spPr>
          <a:xfrm>
            <a:off x="7859314" y="4490191"/>
            <a:ext cx="1966041" cy="1966041"/>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chemeClr val="bg1"/>
          </a:solidFill>
          <a:ln w="19050">
            <a:solidFill>
              <a:srgbClr val="FDB913"/>
            </a:solidFill>
            <a:prstDash val="sysDot"/>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9" name="Rectangle: Rounded Corners 180">
            <a:extLst>
              <a:ext uri="{FF2B5EF4-FFF2-40B4-BE49-F238E27FC236}">
                <a16:creationId xmlns:a16="http://schemas.microsoft.com/office/drawing/2014/main" id="{0553B6C6-A769-B680-B1D9-46782E6EB3AF}"/>
              </a:ext>
            </a:extLst>
          </p:cNvPr>
          <p:cNvSpPr/>
          <p:nvPr/>
        </p:nvSpPr>
        <p:spPr>
          <a:xfrm>
            <a:off x="3257166" y="2830896"/>
            <a:ext cx="11172726" cy="711961"/>
          </a:xfrm>
          <a:prstGeom prst="rect">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0" b="1" dirty="0">
                <a:solidFill>
                  <a:schemeClr val="bg1"/>
                </a:solidFill>
                <a:latin typeface="Tw Cen MT"/>
              </a:rPr>
              <a:t>Vote and select 2-3 one HMW Questions that best supports the learning outcome and that excites the team for future ideation and solution development</a:t>
            </a:r>
          </a:p>
        </p:txBody>
      </p:sp>
      <p:sp>
        <p:nvSpPr>
          <p:cNvPr id="10" name="Rounded Rectangle 4">
            <a:extLst>
              <a:ext uri="{FF2B5EF4-FFF2-40B4-BE49-F238E27FC236}">
                <a16:creationId xmlns:a16="http://schemas.microsoft.com/office/drawing/2014/main" id="{E9FEA726-3E15-4940-9055-830DF1EF8558}"/>
              </a:ext>
            </a:extLst>
          </p:cNvPr>
          <p:cNvSpPr/>
          <p:nvPr/>
        </p:nvSpPr>
        <p:spPr>
          <a:xfrm>
            <a:off x="776560" y="5787856"/>
            <a:ext cx="2267608" cy="2004753"/>
          </a:xfrm>
          <a:prstGeom prst="roundRect">
            <a:avLst>
              <a:gd name="adj" fmla="val 0"/>
            </a:avLst>
          </a:prstGeom>
          <a:solidFill>
            <a:srgbClr val="FFEDCE">
              <a:alpha val="22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8">
                <a:solidFill>
                  <a:schemeClr val="tx1"/>
                </a:solidFill>
                <a:latin typeface="Tw Cen MT" panose="020B0602020104020603" pitchFamily="34" charset="77"/>
              </a:rPr>
              <a:t>What was your Prioritized </a:t>
            </a:r>
            <a:br>
              <a:rPr lang="en-US" sz="1008">
                <a:solidFill>
                  <a:schemeClr val="tx1"/>
                </a:solidFill>
                <a:latin typeface="Tw Cen MT" panose="020B0602020104020603" pitchFamily="34" charset="77"/>
              </a:rPr>
            </a:br>
            <a:r>
              <a:rPr lang="en-CA" sz="1008" b="1">
                <a:solidFill>
                  <a:schemeClr val="tx1"/>
                </a:solidFill>
                <a:latin typeface="Tw Cen MT" panose="020B0602020104020603" pitchFamily="34" charset="77"/>
              </a:rPr>
              <a:t>sub-domains</a:t>
            </a:r>
            <a:r>
              <a:rPr lang="en-US" sz="1008" b="1">
                <a:solidFill>
                  <a:schemeClr val="tx1"/>
                </a:solidFill>
                <a:latin typeface="Tw Cen MT" panose="020B0602020104020603" pitchFamily="34" charset="77"/>
              </a:rPr>
              <a:t>?</a:t>
            </a:r>
          </a:p>
        </p:txBody>
      </p:sp>
      <p:sp>
        <p:nvSpPr>
          <p:cNvPr id="11" name="Rounded Rectangle 4">
            <a:extLst>
              <a:ext uri="{FF2B5EF4-FFF2-40B4-BE49-F238E27FC236}">
                <a16:creationId xmlns:a16="http://schemas.microsoft.com/office/drawing/2014/main" id="{E0D6A2D0-81C7-AA80-A7C4-9750F06BD0EA}"/>
              </a:ext>
            </a:extLst>
          </p:cNvPr>
          <p:cNvSpPr/>
          <p:nvPr/>
        </p:nvSpPr>
        <p:spPr>
          <a:xfrm>
            <a:off x="776560" y="8032855"/>
            <a:ext cx="2267608" cy="2004753"/>
          </a:xfrm>
          <a:prstGeom prst="roundRect">
            <a:avLst>
              <a:gd name="adj" fmla="val 0"/>
            </a:avLst>
          </a:prstGeom>
          <a:solidFill>
            <a:srgbClr val="FFEDCE">
              <a:alpha val="22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8">
                <a:solidFill>
                  <a:schemeClr val="tx1"/>
                </a:solidFill>
                <a:latin typeface="Tw Cen MT" panose="020B0602020104020603" pitchFamily="34" charset="77"/>
              </a:rPr>
              <a:t>What was your Prioritized </a:t>
            </a:r>
            <a:br>
              <a:rPr lang="en-US" sz="1008">
                <a:solidFill>
                  <a:schemeClr val="tx1"/>
                </a:solidFill>
                <a:latin typeface="Tw Cen MT" panose="020B0602020104020603" pitchFamily="34" charset="77"/>
              </a:rPr>
            </a:br>
            <a:r>
              <a:rPr lang="en-CA" sz="1008" b="1">
                <a:solidFill>
                  <a:schemeClr val="tx1"/>
                </a:solidFill>
                <a:latin typeface="Tw Cen MT" panose="020B0602020104020603" pitchFamily="34" charset="77"/>
              </a:rPr>
              <a:t>learning environment?</a:t>
            </a:r>
            <a:endParaRPr lang="en-US" sz="1008" b="1">
              <a:solidFill>
                <a:schemeClr val="tx1"/>
              </a:solidFill>
              <a:latin typeface="Tw Cen MT" panose="020B0602020104020603" pitchFamily="34" charset="77"/>
            </a:endParaRPr>
          </a:p>
        </p:txBody>
      </p:sp>
      <p:pic>
        <p:nvPicPr>
          <p:cNvPr id="12" name="Imagem 11" descr="Uma imagem com preto, escuridão&#10;&#10;Os conteúdos gerados por IA poderão estar incorretos.">
            <a:extLst>
              <a:ext uri="{FF2B5EF4-FFF2-40B4-BE49-F238E27FC236}">
                <a16:creationId xmlns:a16="http://schemas.microsoft.com/office/drawing/2014/main" id="{5CA222C3-E534-AA73-DBBC-3FEA65BA1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168" y="6201704"/>
            <a:ext cx="899413" cy="413244"/>
          </a:xfrm>
          <a:prstGeom prst="rect">
            <a:avLst/>
          </a:prstGeom>
        </p:spPr>
      </p:pic>
      <p:sp>
        <p:nvSpPr>
          <p:cNvPr id="13" name="Google Shape;118;p3">
            <a:extLst>
              <a:ext uri="{FF2B5EF4-FFF2-40B4-BE49-F238E27FC236}">
                <a16:creationId xmlns:a16="http://schemas.microsoft.com/office/drawing/2014/main" id="{632B7769-15A4-B2C1-2CE7-3525BDA8FD89}"/>
              </a:ext>
            </a:extLst>
          </p:cNvPr>
          <p:cNvSpPr txBox="1"/>
          <p:nvPr/>
        </p:nvSpPr>
        <p:spPr>
          <a:xfrm>
            <a:off x="4742108" y="1670972"/>
            <a:ext cx="10377241" cy="6463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CA" sz="1400" dirty="0">
                <a:solidFill>
                  <a:schemeClr val="tx1"/>
                </a:solidFill>
                <a:latin typeface="Tw Cen MT" panose="020B0602020104020603" pitchFamily="34" charset="77"/>
              </a:rPr>
              <a:t>Revisit the learning outcomes, sub-domains, and learning environment practices prioritized for the launch phase. </a:t>
            </a:r>
          </a:p>
          <a:p>
            <a:r>
              <a:rPr lang="en-CA" sz="1400" dirty="0">
                <a:solidFill>
                  <a:schemeClr val="tx1"/>
                </a:solidFill>
                <a:latin typeface="Tw Cen MT" panose="020B0602020104020603" pitchFamily="34" charset="77"/>
              </a:rPr>
              <a:t>Evaluate each HMW Questions: Does this HMW question directly contribute to achieving the prioritized learning outcome? </a:t>
            </a:r>
            <a:br>
              <a:rPr lang="en-CA" sz="1400" dirty="0">
                <a:solidFill>
                  <a:schemeClr val="tx1"/>
                </a:solidFill>
                <a:latin typeface="Tw Cen MT" panose="020B0602020104020603" pitchFamily="34" charset="77"/>
              </a:rPr>
            </a:br>
            <a:r>
              <a:rPr lang="en-CA" sz="1400" dirty="0">
                <a:solidFill>
                  <a:schemeClr val="tx1"/>
                </a:solidFill>
                <a:latin typeface="Tw Cen MT" panose="020B0602020104020603" pitchFamily="34" charset="77"/>
              </a:rPr>
              <a:t>Does this HMW question directly contribute to achieving the prioritized learning environment practices?</a:t>
            </a:r>
            <a:r>
              <a:rPr lang="en-CA" dirty="0">
                <a:solidFill>
                  <a:schemeClr val="tx1"/>
                </a:solidFill>
                <a:latin typeface="Tw Cen MT" panose="020B0602020104020603" pitchFamily="34" charset="77"/>
              </a:rPr>
              <a:t> </a:t>
            </a:r>
            <a:endParaRPr lang="en-CA" sz="1400" dirty="0">
              <a:solidFill>
                <a:schemeClr val="tx1"/>
              </a:solidFill>
              <a:latin typeface="Tw Cen MT" panose="020B0602020104020603" pitchFamily="34" charset="77"/>
            </a:endParaRPr>
          </a:p>
        </p:txBody>
      </p:sp>
      <p:sp>
        <p:nvSpPr>
          <p:cNvPr id="14" name="Marcador de Posição do Texto 3">
            <a:extLst>
              <a:ext uri="{FF2B5EF4-FFF2-40B4-BE49-F238E27FC236}">
                <a16:creationId xmlns:a16="http://schemas.microsoft.com/office/drawing/2014/main" id="{34BBC273-8080-E332-9020-621CF0CA9DE6}"/>
              </a:ext>
            </a:extLst>
          </p:cNvPr>
          <p:cNvSpPr txBox="1">
            <a:spLocks/>
          </p:cNvSpPr>
          <p:nvPr/>
        </p:nvSpPr>
        <p:spPr>
          <a:xfrm>
            <a:off x="776560" y="1670352"/>
            <a:ext cx="3938565" cy="994955"/>
          </a:xfrm>
          <a:prstGeom prst="rect">
            <a:avLst/>
          </a:prstGeom>
        </p:spPr>
        <p:txBody>
          <a:bodyPr lIns="91440" tIns="45720" rIns="91440" bIns="45720" anchor="t"/>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FDB913"/>
                </a:solidFill>
                <a:latin typeface="Tw Cen MT"/>
              </a:rPr>
              <a:t>ALIGN HOW MIGHT </a:t>
            </a:r>
          </a:p>
          <a:p>
            <a:pPr marL="0" indent="0">
              <a:buNone/>
            </a:pPr>
            <a:r>
              <a:rPr lang="pt-PT" sz="3000" b="1" dirty="0">
                <a:solidFill>
                  <a:srgbClr val="FDB913"/>
                </a:solidFill>
                <a:latin typeface="Tw Cen MT"/>
              </a:rPr>
              <a:t>WE QUESTIONS</a:t>
            </a:r>
          </a:p>
        </p:txBody>
      </p:sp>
      <p:sp>
        <p:nvSpPr>
          <p:cNvPr id="15" name="Google Shape;118;p3">
            <a:extLst>
              <a:ext uri="{FF2B5EF4-FFF2-40B4-BE49-F238E27FC236}">
                <a16:creationId xmlns:a16="http://schemas.microsoft.com/office/drawing/2014/main" id="{4F3B7D41-3694-FC38-B835-B3D1CA443B00}"/>
              </a:ext>
            </a:extLst>
          </p:cNvPr>
          <p:cNvSpPr txBox="1"/>
          <p:nvPr/>
        </p:nvSpPr>
        <p:spPr>
          <a:xfrm>
            <a:off x="13440785" y="560422"/>
            <a:ext cx="987909" cy="540582"/>
          </a:xfrm>
          <a:prstGeom prst="rect">
            <a:avLst/>
          </a:prstGeom>
          <a:solidFill>
            <a:srgbClr val="FDB913"/>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dirty="0">
                <a:solidFill>
                  <a:schemeClr val="bg1"/>
                </a:solidFill>
                <a:latin typeface="Tw Cen MT" panose="020B0602020104020603" pitchFamily="34" charset="77"/>
              </a:rPr>
              <a:t>10 min</a:t>
            </a:r>
          </a:p>
        </p:txBody>
      </p:sp>
      <p:sp>
        <p:nvSpPr>
          <p:cNvPr id="16" name="Google Shape;118;p3">
            <a:extLst>
              <a:ext uri="{FF2B5EF4-FFF2-40B4-BE49-F238E27FC236}">
                <a16:creationId xmlns:a16="http://schemas.microsoft.com/office/drawing/2014/main" id="{AB7ACA4C-C345-E88B-1215-9EE9FE86AFA1}"/>
              </a:ext>
            </a:extLst>
          </p:cNvPr>
          <p:cNvSpPr txBox="1"/>
          <p:nvPr/>
        </p:nvSpPr>
        <p:spPr>
          <a:xfrm>
            <a:off x="12880319" y="560422"/>
            <a:ext cx="560468" cy="540582"/>
          </a:xfrm>
          <a:prstGeom prst="rect">
            <a:avLst/>
          </a:prstGeom>
          <a:solidFill>
            <a:srgbClr val="FDB913">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7" name="Imagem 16">
            <a:extLst>
              <a:ext uri="{FF2B5EF4-FFF2-40B4-BE49-F238E27FC236}">
                <a16:creationId xmlns:a16="http://schemas.microsoft.com/office/drawing/2014/main" id="{9E27A24A-8AA5-D7DA-240C-9AB62C7B834F}"/>
              </a:ext>
            </a:extLst>
          </p:cNvPr>
          <p:cNvPicPr>
            <a:picLocks noChangeAspect="1"/>
          </p:cNvPicPr>
          <p:nvPr/>
        </p:nvPicPr>
        <p:blipFill>
          <a:blip r:embed="rId3"/>
          <a:stretch>
            <a:fillRect/>
          </a:stretch>
        </p:blipFill>
        <p:spPr>
          <a:xfrm>
            <a:off x="12996090" y="664270"/>
            <a:ext cx="347201" cy="347201"/>
          </a:xfrm>
          <a:prstGeom prst="rect">
            <a:avLst/>
          </a:prstGeom>
        </p:spPr>
      </p:pic>
      <p:sp>
        <p:nvSpPr>
          <p:cNvPr id="18" name="Rectangle: Rounded Corners 180">
            <a:extLst>
              <a:ext uri="{FF2B5EF4-FFF2-40B4-BE49-F238E27FC236}">
                <a16:creationId xmlns:a16="http://schemas.microsoft.com/office/drawing/2014/main" id="{20C47E5B-A2C5-5F3A-B0D2-4961DD054C2F}"/>
              </a:ext>
            </a:extLst>
          </p:cNvPr>
          <p:cNvSpPr/>
          <p:nvPr/>
        </p:nvSpPr>
        <p:spPr>
          <a:xfrm>
            <a:off x="777577" y="2830896"/>
            <a:ext cx="2266591" cy="711961"/>
          </a:xfrm>
          <a:prstGeom prst="rect">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0" b="1" dirty="0">
                <a:solidFill>
                  <a:schemeClr val="bg1"/>
                </a:solidFill>
                <a:latin typeface="Tw Cen MT"/>
              </a:rPr>
              <a:t>Rewrite the prioritized outcomes in this section for easy reference?</a:t>
            </a:r>
          </a:p>
        </p:txBody>
      </p:sp>
    </p:spTree>
    <p:extLst>
      <p:ext uri="{BB962C8B-B14F-4D97-AF65-F5344CB8AC3E}">
        <p14:creationId xmlns:p14="http://schemas.microsoft.com/office/powerpoint/2010/main" val="50966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2640C-6D8E-DF18-12A9-497C21D05C25}"/>
            </a:ext>
          </a:extLst>
        </p:cNvPr>
        <p:cNvGrpSpPr/>
        <p:nvPr/>
      </p:nvGrpSpPr>
      <p:grpSpPr>
        <a:xfrm>
          <a:off x="0" y="0"/>
          <a:ext cx="0" cy="0"/>
          <a:chOff x="0" y="0"/>
          <a:chExt cx="0" cy="0"/>
        </a:xfrm>
      </p:grpSpPr>
      <p:sp>
        <p:nvSpPr>
          <p:cNvPr id="4" name="Marcador de Posição do Texto 5">
            <a:extLst>
              <a:ext uri="{FF2B5EF4-FFF2-40B4-BE49-F238E27FC236}">
                <a16:creationId xmlns:a16="http://schemas.microsoft.com/office/drawing/2014/main" id="{B80C56AC-6AF7-48A8-A824-5204551B3C65}"/>
              </a:ext>
            </a:extLst>
          </p:cNvPr>
          <p:cNvSpPr>
            <a:spLocks noGrp="1"/>
          </p:cNvSpPr>
          <p:nvPr>
            <p:ph type="body" sz="quarter" idx="11"/>
          </p:nvPr>
        </p:nvSpPr>
        <p:spPr>
          <a:xfrm>
            <a:off x="1581869" y="4772494"/>
            <a:ext cx="11955613" cy="1932828"/>
          </a:xfrm>
        </p:spPr>
        <p:txBody>
          <a:bodyPr/>
          <a:lstStyle/>
          <a:p>
            <a:pPr>
              <a:lnSpc>
                <a:spcPct val="100000"/>
              </a:lnSpc>
            </a:pPr>
            <a:r>
              <a:rPr lang="pt-PT" sz="4029">
                <a:solidFill>
                  <a:schemeClr val="bg1">
                    <a:alpha val="70000"/>
                  </a:schemeClr>
                </a:solidFill>
              </a:rPr>
              <a:t>CONGRATULATIONS </a:t>
            </a:r>
            <a:br>
              <a:rPr lang="pt-PT" sz="4029">
                <a:solidFill>
                  <a:schemeClr val="bg1">
                    <a:alpha val="70000"/>
                  </a:schemeClr>
                </a:solidFill>
              </a:rPr>
            </a:br>
            <a:r>
              <a:rPr lang="pt-PT" sz="4029">
                <a:solidFill>
                  <a:schemeClr val="bg1">
                    <a:alpha val="70000"/>
                  </a:schemeClr>
                </a:solidFill>
              </a:rPr>
              <a:t>FOR COMPLETING </a:t>
            </a:r>
            <a:br>
              <a:rPr lang="pt-PT" sz="4029">
                <a:solidFill>
                  <a:schemeClr val="bg1">
                    <a:alpha val="70000"/>
                  </a:schemeClr>
                </a:solidFill>
              </a:rPr>
            </a:br>
            <a:r>
              <a:rPr lang="pt-PT" sz="4029">
                <a:solidFill>
                  <a:schemeClr val="bg1">
                    <a:alpha val="70000"/>
                  </a:schemeClr>
                </a:solidFill>
              </a:rPr>
              <a:t>THE </a:t>
            </a:r>
            <a:r>
              <a:rPr lang="pt-PT" sz="4029"/>
              <a:t>DEFINE PHASE</a:t>
            </a:r>
          </a:p>
        </p:txBody>
      </p:sp>
      <p:pic>
        <p:nvPicPr>
          <p:cNvPr id="10" name="Picture 59">
            <a:extLst>
              <a:ext uri="{FF2B5EF4-FFF2-40B4-BE49-F238E27FC236}">
                <a16:creationId xmlns:a16="http://schemas.microsoft.com/office/drawing/2014/main" id="{967F3D3F-5486-1CB0-1CB9-4A0EDC150694}"/>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7989484" y="9019818"/>
            <a:ext cx="5939596" cy="496692"/>
          </a:xfrm>
          <a:prstGeom prst="rect">
            <a:avLst/>
          </a:prstGeom>
        </p:spPr>
      </p:pic>
      <p:sp>
        <p:nvSpPr>
          <p:cNvPr id="11" name="CaixaDeTexto 14">
            <a:extLst>
              <a:ext uri="{FF2B5EF4-FFF2-40B4-BE49-F238E27FC236}">
                <a16:creationId xmlns:a16="http://schemas.microsoft.com/office/drawing/2014/main" id="{812A0F4E-EE30-22C8-A9F9-C7201955CA5D}"/>
              </a:ext>
            </a:extLst>
          </p:cNvPr>
          <p:cNvSpPr txBox="1"/>
          <p:nvPr/>
        </p:nvSpPr>
        <p:spPr>
          <a:xfrm>
            <a:off x="1178971" y="8972994"/>
            <a:ext cx="6034283" cy="572208"/>
          </a:xfrm>
          <a:prstGeom prst="rect">
            <a:avLst/>
          </a:prstGeom>
          <a:noFill/>
        </p:spPr>
        <p:txBody>
          <a:bodyPr wrap="square">
            <a:spAutoFit/>
          </a:bodyPr>
          <a:lstStyle/>
          <a:p>
            <a:pPr>
              <a:spcAft>
                <a:spcPts val="308"/>
              </a:spcAft>
            </a:pPr>
            <a:r>
              <a:rPr lang="en-US" sz="1559" b="1">
                <a:solidFill>
                  <a:schemeClr val="bg1"/>
                </a:solidFill>
                <a:latin typeface="Tw Cen MT" panose="020B0602020104020603" pitchFamily="34" charset="77"/>
              </a:rPr>
              <a:t>Once your Design Team completes this phase, reflect on your experience on the process and how you feel at the end of this phase.</a:t>
            </a:r>
            <a:endParaRPr lang="en-US" sz="1559">
              <a:solidFill>
                <a:schemeClr val="bg1"/>
              </a:solidFill>
              <a:latin typeface="Tw Cen MT" panose="020B0602020104020603" pitchFamily="34" charset="77"/>
            </a:endParaRPr>
          </a:p>
        </p:txBody>
      </p:sp>
    </p:spTree>
    <p:extLst>
      <p:ext uri="{BB962C8B-B14F-4D97-AF65-F5344CB8AC3E}">
        <p14:creationId xmlns:p14="http://schemas.microsoft.com/office/powerpoint/2010/main" val="547246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4C4CB76B-093A-00E0-676F-4343E3B00CAB}"/>
              </a:ext>
            </a:extLst>
          </p:cNvPr>
          <p:cNvGrpSpPr/>
          <p:nvPr/>
        </p:nvGrpSpPr>
        <p:grpSpPr>
          <a:xfrm>
            <a:off x="431800" y="2170286"/>
            <a:ext cx="8760275" cy="7169314"/>
            <a:chOff x="0" y="1222332"/>
            <a:chExt cx="6087318" cy="4981795"/>
          </a:xfrm>
        </p:grpSpPr>
        <p:grpSp>
          <p:nvGrpSpPr>
            <p:cNvPr id="6" name="Agrupar 5">
              <a:extLst>
                <a:ext uri="{FF2B5EF4-FFF2-40B4-BE49-F238E27FC236}">
                  <a16:creationId xmlns:a16="http://schemas.microsoft.com/office/drawing/2014/main" id="{81F107F8-D4BD-E1DF-AEC9-922C59BC6107}"/>
                </a:ext>
              </a:extLst>
            </p:cNvPr>
            <p:cNvGrpSpPr/>
            <p:nvPr/>
          </p:nvGrpSpPr>
          <p:grpSpPr>
            <a:xfrm>
              <a:off x="484714" y="1222332"/>
              <a:ext cx="4981795" cy="4981795"/>
              <a:chOff x="6478685" y="-800040"/>
              <a:chExt cx="6246960" cy="6246960"/>
            </a:xfrm>
          </p:grpSpPr>
          <p:sp>
            <p:nvSpPr>
              <p:cNvPr id="8" name="Oval 7">
                <a:extLst>
                  <a:ext uri="{FF2B5EF4-FFF2-40B4-BE49-F238E27FC236}">
                    <a16:creationId xmlns:a16="http://schemas.microsoft.com/office/drawing/2014/main" id="{922F80E9-ACF3-BD3B-ED2E-9278655AE5AA}"/>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9" name="Oval 8">
                <a:extLst>
                  <a:ext uri="{FF2B5EF4-FFF2-40B4-BE49-F238E27FC236}">
                    <a16:creationId xmlns:a16="http://schemas.microsoft.com/office/drawing/2014/main" id="{2AA1AA82-3027-7CFE-84D7-5600285EB228}"/>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grpSp>
        <p:pic>
          <p:nvPicPr>
            <p:cNvPr id="7" name="Imagem 6" descr="Uma imagem com halloween, desenho, arte, ilustração&#10;&#10;Os conteúdos gerados por IA poderão estar incorretos.">
              <a:extLst>
                <a:ext uri="{FF2B5EF4-FFF2-40B4-BE49-F238E27FC236}">
                  <a16:creationId xmlns:a16="http://schemas.microsoft.com/office/drawing/2014/main" id="{37B32D19-82D3-5D87-18B6-3630DA037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4272"/>
              <a:ext cx="6087318" cy="4869855"/>
            </a:xfrm>
            <a:prstGeom prst="rect">
              <a:avLst/>
            </a:prstGeom>
          </p:spPr>
        </p:pic>
      </p:grpSp>
      <p:sp>
        <p:nvSpPr>
          <p:cNvPr id="2" name="Marcador de Posição do Texto 5">
            <a:extLst>
              <a:ext uri="{FF2B5EF4-FFF2-40B4-BE49-F238E27FC236}">
                <a16:creationId xmlns:a16="http://schemas.microsoft.com/office/drawing/2014/main" id="{6DDA8A60-268C-5AD0-AEE9-21BA28F226F5}"/>
              </a:ext>
            </a:extLst>
          </p:cNvPr>
          <p:cNvSpPr txBox="1">
            <a:spLocks/>
          </p:cNvSpPr>
          <p:nvPr/>
        </p:nvSpPr>
        <p:spPr>
          <a:xfrm>
            <a:off x="8811559" y="4772494"/>
            <a:ext cx="6101230" cy="2288694"/>
          </a:xfrm>
          <a:prstGeom prst="rect">
            <a:avLst/>
          </a:prstGeom>
        </p:spPr>
        <p:txBody>
          <a:bodyPr vert="horz" wrap="square" lIns="36000" tIns="36000" rIns="36000" bIns="36000" rtlCol="0">
            <a:spAutoFit/>
          </a:bodyPr>
          <a:lstStyle>
            <a:lvl1pPr marL="0" indent="0" algn="ctr" defTabSz="1425550" rtl="0" eaLnBrk="1" latinLnBrk="0" hangingPunct="1">
              <a:lnSpc>
                <a:spcPct val="90000"/>
              </a:lnSpc>
              <a:spcBef>
                <a:spcPts val="1559"/>
              </a:spcBef>
              <a:buFont typeface="Arial" panose="020B0604020202020204" pitchFamily="34" charset="0"/>
              <a:buNone/>
              <a:defRPr sz="2183" b="0" i="0" kern="1200">
                <a:solidFill>
                  <a:schemeClr val="bg1"/>
                </a:solidFill>
                <a:latin typeface="Tw Cen MT" panose="020B0602020104020603" pitchFamily="34" charset="77"/>
                <a:ea typeface="+mn-ea"/>
                <a:cs typeface="+mn-cs"/>
              </a:defRPr>
            </a:lvl1pPr>
            <a:lvl2pPr marL="534440" indent="0" algn="l" defTabSz="1425550" rtl="0" eaLnBrk="1" latinLnBrk="0" hangingPunct="1">
              <a:lnSpc>
                <a:spcPct val="90000"/>
              </a:lnSpc>
              <a:spcBef>
                <a:spcPts val="780"/>
              </a:spcBef>
              <a:buFont typeface="Arial" panose="020B0604020202020204" pitchFamily="34" charset="0"/>
              <a:buNone/>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gn="l">
              <a:lnSpc>
                <a:spcPct val="100000"/>
              </a:lnSpc>
              <a:spcBef>
                <a:spcPts val="0"/>
              </a:spcBef>
            </a:pPr>
            <a:r>
              <a:rPr lang="pt-PT" sz="7200" b="1" dirty="0"/>
              <a:t>GENERATE </a:t>
            </a:r>
          </a:p>
          <a:p>
            <a:pPr algn="l">
              <a:lnSpc>
                <a:spcPct val="100000"/>
              </a:lnSpc>
              <a:spcBef>
                <a:spcPts val="0"/>
              </a:spcBef>
            </a:pPr>
            <a:r>
              <a:rPr lang="pt-PT" sz="7200" b="1" dirty="0"/>
              <a:t>PHASE</a:t>
            </a:r>
          </a:p>
        </p:txBody>
      </p:sp>
    </p:spTree>
    <p:extLst>
      <p:ext uri="{BB962C8B-B14F-4D97-AF65-F5344CB8AC3E}">
        <p14:creationId xmlns:p14="http://schemas.microsoft.com/office/powerpoint/2010/main" val="3848501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0AAB26B4-1010-2E09-CC50-E065F5ED760B}"/>
              </a:ext>
            </a:extLst>
          </p:cNvPr>
          <p:cNvSpPr>
            <a:spLocks noGrp="1"/>
          </p:cNvSpPr>
          <p:nvPr>
            <p:ph type="sldNum" sz="quarter" idx="4"/>
          </p:nvPr>
        </p:nvSpPr>
        <p:spPr/>
        <p:txBody>
          <a:bodyPr/>
          <a:lstStyle/>
          <a:p>
            <a:fld id="{48F63A3B-78C7-47BE-AE5E-E10140E04643}" type="slidenum">
              <a:rPr lang="en-US" smtClean="0"/>
              <a:pPr/>
              <a:t>26</a:t>
            </a:fld>
            <a:endParaRPr lang="en-US" dirty="0"/>
          </a:p>
        </p:txBody>
      </p:sp>
      <p:sp>
        <p:nvSpPr>
          <p:cNvPr id="3" name="Rectangle 37">
            <a:extLst>
              <a:ext uri="{FF2B5EF4-FFF2-40B4-BE49-F238E27FC236}">
                <a16:creationId xmlns:a16="http://schemas.microsoft.com/office/drawing/2014/main" id="{08FC34DB-FB53-AE69-9504-89FF9FFA4497}"/>
              </a:ext>
            </a:extLst>
          </p:cNvPr>
          <p:cNvSpPr/>
          <p:nvPr/>
        </p:nvSpPr>
        <p:spPr>
          <a:xfrm>
            <a:off x="7425221" y="2326921"/>
            <a:ext cx="7027352" cy="5607122"/>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4" name="Imagem 3" descr="Uma imagem com preto, escuridão&#10;&#10;Os conteúdos gerados por IA poderão estar incorretos.">
            <a:extLst>
              <a:ext uri="{FF2B5EF4-FFF2-40B4-BE49-F238E27FC236}">
                <a16:creationId xmlns:a16="http://schemas.microsoft.com/office/drawing/2014/main" id="{3754CC75-4389-D3C2-AB6B-ABFA7BBBB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137" y="3896939"/>
            <a:ext cx="6306140" cy="2025600"/>
          </a:xfrm>
          <a:prstGeom prst="rect">
            <a:avLst/>
          </a:prstGeom>
        </p:spPr>
      </p:pic>
      <p:sp>
        <p:nvSpPr>
          <p:cNvPr id="5" name="Google Shape;9015;p61">
            <a:extLst>
              <a:ext uri="{FF2B5EF4-FFF2-40B4-BE49-F238E27FC236}">
                <a16:creationId xmlns:a16="http://schemas.microsoft.com/office/drawing/2014/main" id="{146EE055-B878-72C7-6A0F-02FF5D7DF0C3}"/>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6" name="Google Shape;9017;p61">
            <a:extLst>
              <a:ext uri="{FF2B5EF4-FFF2-40B4-BE49-F238E27FC236}">
                <a16:creationId xmlns:a16="http://schemas.microsoft.com/office/drawing/2014/main" id="{96ADFF5A-D6FB-EDA2-5FD2-DD4EC0F1942B}"/>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1A623247-5EEA-E890-C9BE-366CCAA28D6C}"/>
              </a:ext>
            </a:extLst>
          </p:cNvPr>
          <p:cNvSpPr txBox="1"/>
          <p:nvPr/>
        </p:nvSpPr>
        <p:spPr>
          <a:xfrm>
            <a:off x="720000" y="2540586"/>
            <a:ext cx="5609654" cy="1748070"/>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marL="207231" indent="-207231">
              <a:spcAft>
                <a:spcPts val="863"/>
              </a:spcAft>
              <a:buClr>
                <a:srgbClr val="F37125"/>
              </a:buClr>
              <a:buFont typeface="Arial,Sans-Serif"/>
              <a:buChar char="•"/>
            </a:pPr>
            <a:r>
              <a:rPr lang="en-US" sz="1295" dirty="0">
                <a:solidFill>
                  <a:schemeClr val="tx1"/>
                </a:solidFill>
                <a:latin typeface="Tw Cen MT" panose="020B0602020104020603" pitchFamily="34" charset="77"/>
                <a:sym typeface="Arial Black"/>
              </a:rPr>
              <a:t>Translate problems into solutions by brainstorming as many ideas as possible</a:t>
            </a:r>
          </a:p>
          <a:p>
            <a:pPr marL="207231" indent="-207231">
              <a:spcAft>
                <a:spcPts val="863"/>
              </a:spcAft>
              <a:buClr>
                <a:srgbClr val="F37125"/>
              </a:buClr>
              <a:buFont typeface="Arial,Sans-Serif"/>
              <a:buChar char="•"/>
            </a:pPr>
            <a:r>
              <a:rPr lang="en-US" sz="1295" dirty="0">
                <a:solidFill>
                  <a:schemeClr val="tx1"/>
                </a:solidFill>
                <a:latin typeface="Tw Cen MT" panose="020B0602020104020603" pitchFamily="34" charset="77"/>
                <a:sym typeface="Arial Black"/>
              </a:rPr>
              <a:t>The goal of this phase is to use the HMW questions to generate many solutions. </a:t>
            </a:r>
          </a:p>
          <a:p>
            <a:pPr marL="207231" indent="-207231">
              <a:spcAft>
                <a:spcPts val="863"/>
              </a:spcAft>
              <a:buClr>
                <a:srgbClr val="F37125"/>
              </a:buClr>
              <a:buFont typeface="Arial,Sans-Serif"/>
              <a:buChar char="•"/>
            </a:pPr>
            <a:r>
              <a:rPr lang="en-US" sz="1295" dirty="0">
                <a:solidFill>
                  <a:schemeClr val="tx1"/>
                </a:solidFill>
                <a:latin typeface="Tw Cen MT" panose="020B0602020104020603" pitchFamily="34" charset="77"/>
                <a:sym typeface="Arial Black"/>
              </a:rPr>
              <a:t>By generating lots of solutions, you will get to innovative solutions. </a:t>
            </a:r>
            <a:br>
              <a:rPr lang="en-US" sz="1295" dirty="0">
                <a:solidFill>
                  <a:schemeClr val="tx1"/>
                </a:solidFill>
                <a:latin typeface="Tw Cen MT" panose="020B0602020104020603" pitchFamily="34" charset="77"/>
                <a:sym typeface="Arial Black"/>
              </a:rPr>
            </a:br>
            <a:r>
              <a:rPr lang="en-US" sz="1295" dirty="0">
                <a:solidFill>
                  <a:schemeClr val="tx1"/>
                </a:solidFill>
                <a:latin typeface="Tw Cen MT" panose="020B0602020104020603" pitchFamily="34" charset="77"/>
                <a:sym typeface="Arial Black"/>
              </a:rPr>
              <a:t>The best way to get a good ideas is to get a lot of ideas</a:t>
            </a:r>
          </a:p>
          <a:p>
            <a:pPr marL="207231" indent="-207231">
              <a:spcAft>
                <a:spcPts val="863"/>
              </a:spcAft>
              <a:buClr>
                <a:srgbClr val="F37125"/>
              </a:buClr>
              <a:buFont typeface="Arial,Sans-Serif"/>
              <a:buChar char="•"/>
            </a:pPr>
            <a:r>
              <a:rPr lang="en-US" sz="1295" dirty="0">
                <a:solidFill>
                  <a:schemeClr val="tx1"/>
                </a:solidFill>
                <a:latin typeface="Tw Cen MT" panose="020B0602020104020603" pitchFamily="34" charset="77"/>
                <a:sym typeface="Arial Black"/>
              </a:rPr>
              <a:t>At the end of this phase, all team members should be clear </a:t>
            </a:r>
            <a:br>
              <a:rPr lang="en-US" sz="1295" dirty="0">
                <a:solidFill>
                  <a:schemeClr val="tx1"/>
                </a:solidFill>
                <a:latin typeface="Tw Cen MT" panose="020B0602020104020603" pitchFamily="34" charset="77"/>
                <a:sym typeface="Arial Black"/>
              </a:rPr>
            </a:br>
            <a:r>
              <a:rPr lang="en-US" sz="1295" dirty="0">
                <a:solidFill>
                  <a:schemeClr val="tx1"/>
                </a:solidFill>
                <a:latin typeface="Tw Cen MT" panose="020B0602020104020603" pitchFamily="34" charset="77"/>
                <a:sym typeface="Arial Black"/>
              </a:rPr>
              <a:t>on 1 – 3 ideas they are interested in making and testing</a:t>
            </a:r>
          </a:p>
        </p:txBody>
      </p:sp>
      <p:sp>
        <p:nvSpPr>
          <p:cNvPr id="8" name="Google Shape;118;p3">
            <a:extLst>
              <a:ext uri="{FF2B5EF4-FFF2-40B4-BE49-F238E27FC236}">
                <a16:creationId xmlns:a16="http://schemas.microsoft.com/office/drawing/2014/main" id="{35EA9ED1-7654-C117-25D1-880D82C3FFBD}"/>
              </a:ext>
            </a:extLst>
          </p:cNvPr>
          <p:cNvSpPr txBox="1"/>
          <p:nvPr/>
        </p:nvSpPr>
        <p:spPr>
          <a:xfrm>
            <a:off x="720000" y="5106829"/>
            <a:ext cx="5755864" cy="2270264"/>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2015" b="1">
                <a:solidFill>
                  <a:srgbClr val="F37125"/>
                </a:solidFill>
                <a:latin typeface="Tw Cen MT" panose="020B0602020104020603" pitchFamily="34" charset="77"/>
              </a:rPr>
              <a:t>GENERATE Mindsets</a:t>
            </a:r>
          </a:p>
          <a:p>
            <a:pPr marL="207231" indent="-207231">
              <a:spcAft>
                <a:spcPts val="432"/>
              </a:spcAft>
              <a:buClr>
                <a:srgbClr val="F37125"/>
              </a:buClr>
              <a:buChar char="•"/>
            </a:pPr>
            <a:r>
              <a:rPr lang="en-US" sz="1295">
                <a:solidFill>
                  <a:schemeClr val="tx1"/>
                </a:solidFill>
                <a:latin typeface="Tw Cen MT" panose="020B0602020104020603" pitchFamily="34" charset="77"/>
              </a:rPr>
              <a:t>Many ideas lead to good ideas </a:t>
            </a:r>
          </a:p>
          <a:p>
            <a:pPr marL="207231" indent="-207231">
              <a:spcAft>
                <a:spcPts val="432"/>
              </a:spcAft>
              <a:buClr>
                <a:srgbClr val="F37125"/>
              </a:buClr>
              <a:buChar char="•"/>
            </a:pPr>
            <a:r>
              <a:rPr lang="en-US" sz="1295">
                <a:solidFill>
                  <a:schemeClr val="tx1"/>
                </a:solidFill>
                <a:latin typeface="Tw Cen MT" panose="020B0602020104020603" pitchFamily="34" charset="77"/>
              </a:rPr>
              <a:t>Defer judgment and criticism of ideas </a:t>
            </a:r>
          </a:p>
          <a:p>
            <a:pPr marL="207231" indent="-207231">
              <a:spcAft>
                <a:spcPts val="432"/>
              </a:spcAft>
              <a:buClr>
                <a:srgbClr val="F37125"/>
              </a:buClr>
              <a:buChar char="•"/>
            </a:pPr>
            <a:r>
              <a:rPr lang="en-US" sz="1295">
                <a:solidFill>
                  <a:schemeClr val="tx1"/>
                </a:solidFill>
                <a:latin typeface="Tw Cen MT" panose="020B0602020104020603" pitchFamily="34" charset="77"/>
              </a:rPr>
              <a:t>Idea generation is not the time for evaluating ideas</a:t>
            </a:r>
          </a:p>
          <a:p>
            <a:pPr marL="207231" indent="-207231">
              <a:spcAft>
                <a:spcPts val="432"/>
              </a:spcAft>
              <a:buClr>
                <a:srgbClr val="F37125"/>
              </a:buClr>
              <a:buChar char="•"/>
            </a:pPr>
            <a:r>
              <a:rPr lang="en-US" sz="1295">
                <a:solidFill>
                  <a:schemeClr val="tx1"/>
                </a:solidFill>
                <a:latin typeface="Tw Cen MT" panose="020B0602020104020603" pitchFamily="34" charset="77"/>
              </a:rPr>
              <a:t>Brainstorming is a collaborative team activity</a:t>
            </a:r>
          </a:p>
          <a:p>
            <a:pPr marL="207231" indent="-207231">
              <a:spcAft>
                <a:spcPts val="432"/>
              </a:spcAft>
              <a:buClr>
                <a:srgbClr val="F37125"/>
              </a:buClr>
              <a:buChar char="•"/>
            </a:pPr>
            <a:r>
              <a:rPr lang="en-US" sz="1295">
                <a:solidFill>
                  <a:schemeClr val="tx1"/>
                </a:solidFill>
                <a:latin typeface="Tw Cen MT" panose="020B0602020104020603" pitchFamily="34" charset="77"/>
              </a:rPr>
              <a:t>Allow yourself to think of wild ideas </a:t>
            </a:r>
          </a:p>
          <a:p>
            <a:pPr marL="207231" indent="-207231">
              <a:spcAft>
                <a:spcPts val="432"/>
              </a:spcAft>
              <a:buClr>
                <a:srgbClr val="F37125"/>
              </a:buClr>
              <a:buChar char="•"/>
            </a:pPr>
            <a:r>
              <a:rPr lang="en-US" sz="1295">
                <a:solidFill>
                  <a:schemeClr val="tx1"/>
                </a:solidFill>
                <a:latin typeface="Tw Cen MT" panose="020B0602020104020603" pitchFamily="34" charset="77"/>
              </a:rPr>
              <a:t>See opportunities in constraints </a:t>
            </a:r>
          </a:p>
          <a:p>
            <a:pPr marL="207231" indent="-207231">
              <a:spcAft>
                <a:spcPts val="432"/>
              </a:spcAft>
              <a:buClr>
                <a:srgbClr val="F37125"/>
              </a:buClr>
              <a:buChar char="•"/>
            </a:pPr>
            <a:r>
              <a:rPr lang="en-US" sz="1295">
                <a:solidFill>
                  <a:schemeClr val="tx1"/>
                </a:solidFill>
                <a:latin typeface="Tw Cen MT" panose="020B0602020104020603" pitchFamily="34" charset="77"/>
              </a:rPr>
              <a:t>This phase is the time to solve the problem</a:t>
            </a:r>
          </a:p>
        </p:txBody>
      </p:sp>
      <p:sp>
        <p:nvSpPr>
          <p:cNvPr id="9" name="TextBox 8">
            <a:extLst>
              <a:ext uri="{FF2B5EF4-FFF2-40B4-BE49-F238E27FC236}">
                <a16:creationId xmlns:a16="http://schemas.microsoft.com/office/drawing/2014/main" id="{BBEF5DB3-2349-F301-212F-31FA2018DFA5}"/>
              </a:ext>
            </a:extLst>
          </p:cNvPr>
          <p:cNvSpPr txBox="1"/>
          <p:nvPr/>
        </p:nvSpPr>
        <p:spPr>
          <a:xfrm>
            <a:off x="7676496" y="4376072"/>
            <a:ext cx="2251331" cy="2690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51" b="1">
                <a:solidFill>
                  <a:srgbClr val="F37125"/>
                </a:solidFill>
                <a:latin typeface="Tw Cen MT" panose="020B0602020104020603" pitchFamily="34" charset="77"/>
                <a:cs typeface="Segoe UI"/>
              </a:rPr>
              <a:t>1. Brainstorming Ideas</a:t>
            </a:r>
          </a:p>
        </p:txBody>
      </p:sp>
      <p:sp>
        <p:nvSpPr>
          <p:cNvPr id="10" name="TextBox 16">
            <a:extLst>
              <a:ext uri="{FF2B5EF4-FFF2-40B4-BE49-F238E27FC236}">
                <a16:creationId xmlns:a16="http://schemas.microsoft.com/office/drawing/2014/main" id="{20D6888E-2C1C-60E8-6EB5-9D75A8D68473}"/>
              </a:ext>
            </a:extLst>
          </p:cNvPr>
          <p:cNvSpPr txBox="1"/>
          <p:nvPr/>
        </p:nvSpPr>
        <p:spPr>
          <a:xfrm>
            <a:off x="10323875" y="4376073"/>
            <a:ext cx="1270816"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dirty="0">
                <a:solidFill>
                  <a:srgbClr val="F37125"/>
                </a:solidFill>
                <a:latin typeface="Tw Cen MT" panose="020B0602020104020603" pitchFamily="34" charset="77"/>
                <a:cs typeface="Arial"/>
              </a:rPr>
              <a:t>2. Assess and Prioritize</a:t>
            </a:r>
            <a:endParaRPr lang="en-US" sz="1151" dirty="0">
              <a:solidFill>
                <a:srgbClr val="F37125"/>
              </a:solidFill>
              <a:latin typeface="Tw Cen MT" panose="020B0602020104020603" pitchFamily="34" charset="77"/>
              <a:cs typeface="Arial"/>
            </a:endParaRPr>
          </a:p>
        </p:txBody>
      </p:sp>
      <p:sp>
        <p:nvSpPr>
          <p:cNvPr id="11" name="TextBox 19">
            <a:extLst>
              <a:ext uri="{FF2B5EF4-FFF2-40B4-BE49-F238E27FC236}">
                <a16:creationId xmlns:a16="http://schemas.microsoft.com/office/drawing/2014/main" id="{4CEFD2E6-327E-95E6-124C-6777981B62F1}"/>
              </a:ext>
            </a:extLst>
          </p:cNvPr>
          <p:cNvSpPr txBox="1"/>
          <p:nvPr/>
        </p:nvSpPr>
        <p:spPr>
          <a:xfrm>
            <a:off x="12067658" y="4376072"/>
            <a:ext cx="1986517" cy="2690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dirty="0">
                <a:solidFill>
                  <a:srgbClr val="F37125"/>
                </a:solidFill>
                <a:latin typeface="Tw Cen MT" panose="020B0602020104020603" pitchFamily="34" charset="77"/>
                <a:cs typeface="Arial"/>
              </a:rPr>
              <a:t>3. Learn from others</a:t>
            </a:r>
          </a:p>
        </p:txBody>
      </p:sp>
      <p:sp>
        <p:nvSpPr>
          <p:cNvPr id="12" name="TextBox 22">
            <a:extLst>
              <a:ext uri="{FF2B5EF4-FFF2-40B4-BE49-F238E27FC236}">
                <a16:creationId xmlns:a16="http://schemas.microsoft.com/office/drawing/2014/main" id="{A57B0426-A3BF-AC72-A7A9-61A5C7C86E48}"/>
              </a:ext>
            </a:extLst>
          </p:cNvPr>
          <p:cNvSpPr txBox="1"/>
          <p:nvPr/>
        </p:nvSpPr>
        <p:spPr>
          <a:xfrm>
            <a:off x="8069950" y="6134086"/>
            <a:ext cx="1531896" cy="2690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dirty="0">
                <a:solidFill>
                  <a:srgbClr val="F37125"/>
                </a:solidFill>
                <a:latin typeface="Tw Cen MT" panose="020B0602020104020603" pitchFamily="34" charset="77"/>
                <a:cs typeface="Arial"/>
              </a:rPr>
              <a:t>4. Idea Dashboard</a:t>
            </a:r>
          </a:p>
        </p:txBody>
      </p:sp>
      <p:grpSp>
        <p:nvGrpSpPr>
          <p:cNvPr id="13" name="Agrupar 12">
            <a:extLst>
              <a:ext uri="{FF2B5EF4-FFF2-40B4-BE49-F238E27FC236}">
                <a16:creationId xmlns:a16="http://schemas.microsoft.com/office/drawing/2014/main" id="{3ADE7333-39B4-178A-C69E-30FE891CAF59}"/>
              </a:ext>
            </a:extLst>
          </p:cNvPr>
          <p:cNvGrpSpPr/>
          <p:nvPr/>
        </p:nvGrpSpPr>
        <p:grpSpPr>
          <a:xfrm>
            <a:off x="12846285" y="3741329"/>
            <a:ext cx="518077" cy="518077"/>
            <a:chOff x="8626546" y="1914666"/>
            <a:chExt cx="298284" cy="303115"/>
          </a:xfrm>
        </p:grpSpPr>
        <p:sp>
          <p:nvSpPr>
            <p:cNvPr id="14" name="Oval 13">
              <a:extLst>
                <a:ext uri="{FF2B5EF4-FFF2-40B4-BE49-F238E27FC236}">
                  <a16:creationId xmlns:a16="http://schemas.microsoft.com/office/drawing/2014/main" id="{91F9C666-F93E-8FBD-FC52-663873164EE6}"/>
                </a:ext>
              </a:extLst>
            </p:cNvPr>
            <p:cNvSpPr/>
            <p:nvPr/>
          </p:nvSpPr>
          <p:spPr>
            <a:xfrm>
              <a:off x="8626546" y="1914666"/>
              <a:ext cx="298284" cy="303115"/>
            </a:xfrm>
            <a:prstGeom prst="ellipse">
              <a:avLst/>
            </a:prstGeom>
            <a:solidFill>
              <a:srgbClr val="F37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5" name="Picture 41">
              <a:extLst>
                <a:ext uri="{FF2B5EF4-FFF2-40B4-BE49-F238E27FC236}">
                  <a16:creationId xmlns:a16="http://schemas.microsoft.com/office/drawing/2014/main" id="{1EE9F4F2-0481-6C13-24B0-5851E3DFD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16" name="Agrupar 15">
            <a:extLst>
              <a:ext uri="{FF2B5EF4-FFF2-40B4-BE49-F238E27FC236}">
                <a16:creationId xmlns:a16="http://schemas.microsoft.com/office/drawing/2014/main" id="{D953365E-65F2-9CDA-D66D-007E0D79B370}"/>
              </a:ext>
            </a:extLst>
          </p:cNvPr>
          <p:cNvGrpSpPr/>
          <p:nvPr/>
        </p:nvGrpSpPr>
        <p:grpSpPr>
          <a:xfrm>
            <a:off x="10744651" y="3741329"/>
            <a:ext cx="518077" cy="518077"/>
            <a:chOff x="7166168" y="1914666"/>
            <a:chExt cx="298284" cy="303115"/>
          </a:xfrm>
        </p:grpSpPr>
        <p:sp>
          <p:nvSpPr>
            <p:cNvPr id="17" name="Oval 16">
              <a:extLst>
                <a:ext uri="{FF2B5EF4-FFF2-40B4-BE49-F238E27FC236}">
                  <a16:creationId xmlns:a16="http://schemas.microsoft.com/office/drawing/2014/main" id="{C2BD5C7B-2CE1-5940-DB9A-2D6E4E8453A5}"/>
                </a:ext>
              </a:extLst>
            </p:cNvPr>
            <p:cNvSpPr/>
            <p:nvPr/>
          </p:nvSpPr>
          <p:spPr>
            <a:xfrm>
              <a:off x="7166168" y="1914666"/>
              <a:ext cx="298284" cy="303115"/>
            </a:xfrm>
            <a:prstGeom prst="ellipse">
              <a:avLst/>
            </a:prstGeom>
            <a:solidFill>
              <a:srgbClr val="F37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8" name="Picture 47">
              <a:extLst>
                <a:ext uri="{FF2B5EF4-FFF2-40B4-BE49-F238E27FC236}">
                  <a16:creationId xmlns:a16="http://schemas.microsoft.com/office/drawing/2014/main" id="{0B4E3F7C-1B27-6C60-8A06-AF985010D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5629" y="1989435"/>
              <a:ext cx="139363" cy="152030"/>
            </a:xfrm>
            <a:prstGeom prst="rect">
              <a:avLst/>
            </a:prstGeom>
          </p:spPr>
        </p:pic>
      </p:grpSp>
      <p:cxnSp>
        <p:nvCxnSpPr>
          <p:cNvPr id="19" name="Conexão Reta 18">
            <a:extLst>
              <a:ext uri="{FF2B5EF4-FFF2-40B4-BE49-F238E27FC236}">
                <a16:creationId xmlns:a16="http://schemas.microsoft.com/office/drawing/2014/main" id="{8C46B937-FF5F-F8F6-EF74-0F76971BC2A4}"/>
              </a:ext>
            </a:extLst>
          </p:cNvPr>
          <p:cNvCxnSpPr>
            <a:cxnSpLocks/>
          </p:cNvCxnSpPr>
          <p:nvPr/>
        </p:nvCxnSpPr>
        <p:spPr>
          <a:xfrm>
            <a:off x="720000" y="4721888"/>
            <a:ext cx="5755865" cy="0"/>
          </a:xfrm>
          <a:prstGeom prst="line">
            <a:avLst/>
          </a:prstGeom>
          <a:ln w="6350">
            <a:solidFill>
              <a:srgbClr val="FDB913">
                <a:alpha val="50000"/>
              </a:srgbClr>
            </a:solidFill>
          </a:ln>
        </p:spPr>
        <p:style>
          <a:lnRef idx="2">
            <a:schemeClr val="accent1"/>
          </a:lnRef>
          <a:fillRef idx="0">
            <a:schemeClr val="accent1"/>
          </a:fillRef>
          <a:effectRef idx="1">
            <a:schemeClr val="accent1"/>
          </a:effectRef>
          <a:fontRef idx="minor">
            <a:schemeClr val="tx1"/>
          </a:fontRef>
        </p:style>
      </p:cxnSp>
      <p:sp>
        <p:nvSpPr>
          <p:cNvPr id="20" name="Marcador de Posição do Texto 3">
            <a:extLst>
              <a:ext uri="{FF2B5EF4-FFF2-40B4-BE49-F238E27FC236}">
                <a16:creationId xmlns:a16="http://schemas.microsoft.com/office/drawing/2014/main" id="{2733E6DB-1366-2457-F640-E70812F175F6}"/>
              </a:ext>
            </a:extLst>
          </p:cNvPr>
          <p:cNvSpPr txBox="1">
            <a:spLocks/>
          </p:cNvSpPr>
          <p:nvPr/>
        </p:nvSpPr>
        <p:spPr>
          <a:xfrm>
            <a:off x="720000" y="1585531"/>
            <a:ext cx="11955613"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a:solidFill>
                  <a:srgbClr val="F37125"/>
                </a:solidFill>
                <a:latin typeface="Tw Cen MT" panose="020B0602020104020603" pitchFamily="34" charset="77"/>
              </a:rPr>
              <a:t>GENERATE OBJECTIVES</a:t>
            </a:r>
          </a:p>
        </p:txBody>
      </p:sp>
      <p:grpSp>
        <p:nvGrpSpPr>
          <p:cNvPr id="21" name="Agrupar 20">
            <a:extLst>
              <a:ext uri="{FF2B5EF4-FFF2-40B4-BE49-F238E27FC236}">
                <a16:creationId xmlns:a16="http://schemas.microsoft.com/office/drawing/2014/main" id="{F2DEF95D-D666-8718-305A-7D98930B4CB5}"/>
              </a:ext>
            </a:extLst>
          </p:cNvPr>
          <p:cNvGrpSpPr/>
          <p:nvPr/>
        </p:nvGrpSpPr>
        <p:grpSpPr>
          <a:xfrm>
            <a:off x="8587528" y="3741329"/>
            <a:ext cx="518077" cy="518077"/>
            <a:chOff x="8626546" y="1914666"/>
            <a:chExt cx="298284" cy="303115"/>
          </a:xfrm>
        </p:grpSpPr>
        <p:sp>
          <p:nvSpPr>
            <p:cNvPr id="22" name="Oval 21">
              <a:extLst>
                <a:ext uri="{FF2B5EF4-FFF2-40B4-BE49-F238E27FC236}">
                  <a16:creationId xmlns:a16="http://schemas.microsoft.com/office/drawing/2014/main" id="{B5178715-6DF2-9C8A-B7DE-90C7ED5B9C77}"/>
                </a:ext>
              </a:extLst>
            </p:cNvPr>
            <p:cNvSpPr/>
            <p:nvPr/>
          </p:nvSpPr>
          <p:spPr>
            <a:xfrm>
              <a:off x="8626546" y="1914666"/>
              <a:ext cx="298284" cy="303115"/>
            </a:xfrm>
            <a:prstGeom prst="ellipse">
              <a:avLst/>
            </a:prstGeom>
            <a:solidFill>
              <a:srgbClr val="F37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3" name="Picture 41">
              <a:extLst>
                <a:ext uri="{FF2B5EF4-FFF2-40B4-BE49-F238E27FC236}">
                  <a16:creationId xmlns:a16="http://schemas.microsoft.com/office/drawing/2014/main" id="{C9A84963-6AAB-498A-38EF-B5C19F83E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24" name="Agrupar 23">
            <a:extLst>
              <a:ext uri="{FF2B5EF4-FFF2-40B4-BE49-F238E27FC236}">
                <a16:creationId xmlns:a16="http://schemas.microsoft.com/office/drawing/2014/main" id="{0931B300-2304-4424-9C3C-90D566ADBE8D}"/>
              </a:ext>
            </a:extLst>
          </p:cNvPr>
          <p:cNvGrpSpPr/>
          <p:nvPr/>
        </p:nvGrpSpPr>
        <p:grpSpPr>
          <a:xfrm>
            <a:off x="8587528" y="5534900"/>
            <a:ext cx="518077" cy="518077"/>
            <a:chOff x="8626546" y="1914666"/>
            <a:chExt cx="298284" cy="303115"/>
          </a:xfrm>
        </p:grpSpPr>
        <p:sp>
          <p:nvSpPr>
            <p:cNvPr id="25" name="Oval 24">
              <a:extLst>
                <a:ext uri="{FF2B5EF4-FFF2-40B4-BE49-F238E27FC236}">
                  <a16:creationId xmlns:a16="http://schemas.microsoft.com/office/drawing/2014/main" id="{78CC7D6C-B7B3-F56D-8901-C675948D865B}"/>
                </a:ext>
              </a:extLst>
            </p:cNvPr>
            <p:cNvSpPr/>
            <p:nvPr/>
          </p:nvSpPr>
          <p:spPr>
            <a:xfrm>
              <a:off x="8626546" y="1914666"/>
              <a:ext cx="298284" cy="303115"/>
            </a:xfrm>
            <a:prstGeom prst="ellipse">
              <a:avLst/>
            </a:prstGeom>
            <a:solidFill>
              <a:srgbClr val="F37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6" name="Picture 41">
              <a:extLst>
                <a:ext uri="{FF2B5EF4-FFF2-40B4-BE49-F238E27FC236}">
                  <a16:creationId xmlns:a16="http://schemas.microsoft.com/office/drawing/2014/main" id="{F7AB3FF3-9A80-157F-6FB7-ED2603984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pic>
        <p:nvPicPr>
          <p:cNvPr id="27" name="Imagem 26" descr="Uma imagem com preto, escuridão&#10;&#10;Os conteúdos gerados por IA poderão estar incorretos.">
            <a:extLst>
              <a:ext uri="{FF2B5EF4-FFF2-40B4-BE49-F238E27FC236}">
                <a16:creationId xmlns:a16="http://schemas.microsoft.com/office/drawing/2014/main" id="{088C41EB-01F5-058F-85B0-8376A19148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5847" y="3790436"/>
            <a:ext cx="1043955" cy="479656"/>
          </a:xfrm>
          <a:prstGeom prst="rect">
            <a:avLst/>
          </a:prstGeom>
        </p:spPr>
      </p:pic>
      <p:pic>
        <p:nvPicPr>
          <p:cNvPr id="28" name="Imagem 27" descr="Uma imagem com preto, escuridão&#10;&#10;Os conteúdos gerados por IA poderão estar incorretos.">
            <a:extLst>
              <a:ext uri="{FF2B5EF4-FFF2-40B4-BE49-F238E27FC236}">
                <a16:creationId xmlns:a16="http://schemas.microsoft.com/office/drawing/2014/main" id="{FA9D8E9C-6468-7ECA-4182-28A6B46EDB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6624" y="3807525"/>
            <a:ext cx="1043955" cy="479656"/>
          </a:xfrm>
          <a:prstGeom prst="rect">
            <a:avLst/>
          </a:prstGeom>
        </p:spPr>
      </p:pic>
    </p:spTree>
    <p:extLst>
      <p:ext uri="{BB962C8B-B14F-4D97-AF65-F5344CB8AC3E}">
        <p14:creationId xmlns:p14="http://schemas.microsoft.com/office/powerpoint/2010/main" val="602924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C3311DD3-EE61-EAF3-6A85-40163254DF48}"/>
              </a:ext>
            </a:extLst>
          </p:cNvPr>
          <p:cNvSpPr>
            <a:spLocks noGrp="1"/>
          </p:cNvSpPr>
          <p:nvPr>
            <p:ph type="sldNum" sz="quarter" idx="4"/>
          </p:nvPr>
        </p:nvSpPr>
        <p:spPr/>
        <p:txBody>
          <a:bodyPr/>
          <a:lstStyle/>
          <a:p>
            <a:fld id="{48F63A3B-78C7-47BE-AE5E-E10140E04643}" type="slidenum">
              <a:rPr lang="en-US" smtClean="0"/>
              <a:pPr/>
              <a:t>27</a:t>
            </a:fld>
            <a:endParaRPr lang="en-US" dirty="0"/>
          </a:p>
        </p:txBody>
      </p:sp>
      <p:sp>
        <p:nvSpPr>
          <p:cNvPr id="3" name="Rectangle: Rounded Corners 17">
            <a:extLst>
              <a:ext uri="{FF2B5EF4-FFF2-40B4-BE49-F238E27FC236}">
                <a16:creationId xmlns:a16="http://schemas.microsoft.com/office/drawing/2014/main" id="{07CA7776-6622-7BC1-DE52-4AB7EC7A623E}"/>
              </a:ext>
            </a:extLst>
          </p:cNvPr>
          <p:cNvSpPr/>
          <p:nvPr/>
        </p:nvSpPr>
        <p:spPr>
          <a:xfrm>
            <a:off x="720000" y="3118122"/>
            <a:ext cx="13655700" cy="6919485"/>
          </a:xfrm>
          <a:prstGeom prst="roundRect">
            <a:avLst>
              <a:gd name="adj" fmla="val 0"/>
            </a:avLst>
          </a:prstGeom>
          <a:solidFill>
            <a:srgbClr val="FEDEC7">
              <a:alpha val="3491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51"/>
          </a:p>
        </p:txBody>
      </p:sp>
      <p:sp>
        <p:nvSpPr>
          <p:cNvPr id="4" name="Google Shape;9015;p61">
            <a:extLst>
              <a:ext uri="{FF2B5EF4-FFF2-40B4-BE49-F238E27FC236}">
                <a16:creationId xmlns:a16="http://schemas.microsoft.com/office/drawing/2014/main" id="{5EBDF1C1-E8C9-69E6-6A9C-21B58D96F803}"/>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5" name="Google Shape;9017;p61">
            <a:extLst>
              <a:ext uri="{FF2B5EF4-FFF2-40B4-BE49-F238E27FC236}">
                <a16:creationId xmlns:a16="http://schemas.microsoft.com/office/drawing/2014/main" id="{40026661-2222-0DA3-3822-30FD3BF8FFAB}"/>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6" name="Google Shape;118;p3">
            <a:extLst>
              <a:ext uri="{FF2B5EF4-FFF2-40B4-BE49-F238E27FC236}">
                <a16:creationId xmlns:a16="http://schemas.microsoft.com/office/drawing/2014/main" id="{362633BE-DEEC-B985-774A-EC37BC33A651}"/>
              </a:ext>
            </a:extLst>
          </p:cNvPr>
          <p:cNvSpPr txBox="1"/>
          <p:nvPr/>
        </p:nvSpPr>
        <p:spPr>
          <a:xfrm>
            <a:off x="6175010" y="7978657"/>
            <a:ext cx="2758506" cy="979073"/>
          </a:xfrm>
          <a:prstGeom prst="rect">
            <a:avLst/>
          </a:prstGeom>
          <a:noFill/>
          <a:ln>
            <a:noFill/>
          </a:ln>
        </p:spPr>
        <p:txBody>
          <a:bodyPr spcFirstLastPara="1" wrap="square" lIns="0" tIns="92669"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lgn="ctr"/>
            <a:r>
              <a:rPr lang="en-US" sz="1151" b="1">
                <a:solidFill>
                  <a:schemeClr val="tx1"/>
                </a:solidFill>
                <a:latin typeface="Tw Cen MT" panose="020B0602020104020603" pitchFamily="34" charset="77"/>
                <a:ea typeface="Calibri"/>
              </a:rPr>
              <a:t>Document your clustered ideas: </a:t>
            </a:r>
          </a:p>
          <a:p>
            <a:pPr algn="ctr"/>
            <a:r>
              <a:rPr lang="en-US" sz="1151">
                <a:solidFill>
                  <a:schemeClr val="tx1"/>
                </a:solidFill>
                <a:latin typeface="Tw Cen MT" panose="020B0602020104020603" pitchFamily="34" charset="77"/>
                <a:ea typeface="Calibri"/>
              </a:rPr>
              <a:t>Write the</a:t>
            </a:r>
            <a:r>
              <a:rPr lang="en-US" sz="1151">
                <a:solidFill>
                  <a:schemeClr val="tx1"/>
                </a:solidFill>
                <a:latin typeface="Tw Cen MT" panose="020B0602020104020603" pitchFamily="34" charset="77"/>
              </a:rPr>
              <a:t> label/title give to each cluster and give a brief description. Each design team should come-up with at least 5 ideas</a:t>
            </a:r>
          </a:p>
          <a:p>
            <a:pPr algn="ctr"/>
            <a:endParaRPr lang="en-US" sz="1151">
              <a:solidFill>
                <a:schemeClr val="tx1"/>
              </a:solidFill>
              <a:latin typeface="Tw Cen MT" panose="020B0602020104020603" pitchFamily="34" charset="77"/>
            </a:endParaRPr>
          </a:p>
        </p:txBody>
      </p:sp>
      <p:grpSp>
        <p:nvGrpSpPr>
          <p:cNvPr id="7" name="Google Shape;7110;p49">
            <a:extLst>
              <a:ext uri="{FF2B5EF4-FFF2-40B4-BE49-F238E27FC236}">
                <a16:creationId xmlns:a16="http://schemas.microsoft.com/office/drawing/2014/main" id="{704853E1-D18E-F3AD-8A43-8A1CAAEDB802}"/>
              </a:ext>
            </a:extLst>
          </p:cNvPr>
          <p:cNvGrpSpPr/>
          <p:nvPr/>
        </p:nvGrpSpPr>
        <p:grpSpPr>
          <a:xfrm>
            <a:off x="6571224" y="5766939"/>
            <a:ext cx="1966077" cy="1966053"/>
            <a:chOff x="12432619" y="2086657"/>
            <a:chExt cx="1912656" cy="1912632"/>
          </a:xfrm>
        </p:grpSpPr>
        <p:sp>
          <p:nvSpPr>
            <p:cNvPr id="8" name="Google Shape;7111;p49">
              <a:extLst>
                <a:ext uri="{FF2B5EF4-FFF2-40B4-BE49-F238E27FC236}">
                  <a16:creationId xmlns:a16="http://schemas.microsoft.com/office/drawing/2014/main" id="{10A05499-8E17-09CE-F852-2E6153225DB4}"/>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9" name="Google Shape;7112;p49">
              <a:extLst>
                <a:ext uri="{FF2B5EF4-FFF2-40B4-BE49-F238E27FC236}">
                  <a16:creationId xmlns:a16="http://schemas.microsoft.com/office/drawing/2014/main" id="{4D93BF12-A78F-B11A-8C0A-182554130E9B}"/>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0" name="Google Shape;7113;p49">
              <a:extLst>
                <a:ext uri="{FF2B5EF4-FFF2-40B4-BE49-F238E27FC236}">
                  <a16:creationId xmlns:a16="http://schemas.microsoft.com/office/drawing/2014/main" id="{8615ED26-5194-208C-0FE3-8CD5E54935C2}"/>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1" name="Google Shape;7114;p49">
              <a:extLst>
                <a:ext uri="{FF2B5EF4-FFF2-40B4-BE49-F238E27FC236}">
                  <a16:creationId xmlns:a16="http://schemas.microsoft.com/office/drawing/2014/main" id="{5A4AC4AF-8921-D0D3-CFB3-4EF4990C9079}"/>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2" name="Google Shape;7115;p49">
              <a:extLst>
                <a:ext uri="{FF2B5EF4-FFF2-40B4-BE49-F238E27FC236}">
                  <a16:creationId xmlns:a16="http://schemas.microsoft.com/office/drawing/2014/main" id="{2BCA8CC0-722B-07AF-018E-5DA89084651F}"/>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3" name="Google Shape;7116;p49">
              <a:extLst>
                <a:ext uri="{FF2B5EF4-FFF2-40B4-BE49-F238E27FC236}">
                  <a16:creationId xmlns:a16="http://schemas.microsoft.com/office/drawing/2014/main" id="{A0189BCC-8DC5-20E9-789B-51C4A3E3E73E}"/>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sp>
        <p:nvSpPr>
          <p:cNvPr id="14" name="Marcador de Posição do Texto 3">
            <a:extLst>
              <a:ext uri="{FF2B5EF4-FFF2-40B4-BE49-F238E27FC236}">
                <a16:creationId xmlns:a16="http://schemas.microsoft.com/office/drawing/2014/main" id="{4E46886C-76FE-08E9-A836-BA5D2B817AF7}"/>
              </a:ext>
            </a:extLst>
          </p:cNvPr>
          <p:cNvSpPr txBox="1">
            <a:spLocks/>
          </p:cNvSpPr>
          <p:nvPr/>
        </p:nvSpPr>
        <p:spPr>
          <a:xfrm>
            <a:off x="720000" y="1585531"/>
            <a:ext cx="4497459" cy="991033"/>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F37125"/>
                </a:solidFill>
                <a:latin typeface="Tw Cen MT" panose="020B0602020104020603" pitchFamily="34" charset="77"/>
              </a:rPr>
              <a:t>BRAINSTORMING </a:t>
            </a:r>
            <a:br>
              <a:rPr lang="pt-PT" sz="3000" b="1" dirty="0">
                <a:solidFill>
                  <a:srgbClr val="F37125"/>
                </a:solidFill>
                <a:latin typeface="Tw Cen MT" panose="020B0602020104020603" pitchFamily="34" charset="77"/>
              </a:rPr>
            </a:br>
            <a:r>
              <a:rPr lang="pt-PT" sz="3000" b="1" dirty="0">
                <a:solidFill>
                  <a:srgbClr val="F37125"/>
                </a:solidFill>
                <a:latin typeface="Tw Cen MT" panose="020B0602020104020603" pitchFamily="34" charset="77"/>
              </a:rPr>
              <a:t>IDEAS - </a:t>
            </a:r>
            <a:r>
              <a:rPr lang="pt-PT" sz="3000" dirty="0">
                <a:solidFill>
                  <a:srgbClr val="F37125"/>
                </a:solidFill>
                <a:latin typeface="Tw Cen MT" panose="020B0602020104020603" pitchFamily="34" charset="77"/>
              </a:rPr>
              <a:t>GROUP/TEAM</a:t>
            </a:r>
          </a:p>
        </p:txBody>
      </p:sp>
      <p:grpSp>
        <p:nvGrpSpPr>
          <p:cNvPr id="15" name="Agrupar 14">
            <a:extLst>
              <a:ext uri="{FF2B5EF4-FFF2-40B4-BE49-F238E27FC236}">
                <a16:creationId xmlns:a16="http://schemas.microsoft.com/office/drawing/2014/main" id="{DE3B8E43-7B69-CB4B-0D9D-93860FEF4581}"/>
              </a:ext>
            </a:extLst>
          </p:cNvPr>
          <p:cNvGrpSpPr/>
          <p:nvPr/>
        </p:nvGrpSpPr>
        <p:grpSpPr>
          <a:xfrm>
            <a:off x="12888000" y="553255"/>
            <a:ext cx="1548375" cy="540582"/>
            <a:chOff x="12883867" y="555754"/>
            <a:chExt cx="1548375" cy="540582"/>
          </a:xfrm>
        </p:grpSpPr>
        <p:sp>
          <p:nvSpPr>
            <p:cNvPr id="16" name="Google Shape;118;p3">
              <a:extLst>
                <a:ext uri="{FF2B5EF4-FFF2-40B4-BE49-F238E27FC236}">
                  <a16:creationId xmlns:a16="http://schemas.microsoft.com/office/drawing/2014/main" id="{E655C363-6274-771E-3D12-0A844EFCD057}"/>
                </a:ext>
              </a:extLst>
            </p:cNvPr>
            <p:cNvSpPr txBox="1"/>
            <p:nvPr/>
          </p:nvSpPr>
          <p:spPr>
            <a:xfrm>
              <a:off x="13444333" y="555754"/>
              <a:ext cx="987909" cy="540582"/>
            </a:xfrm>
            <a:prstGeom prst="rect">
              <a:avLst/>
            </a:prstGeom>
            <a:solidFill>
              <a:srgbClr val="F37125"/>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dirty="0">
                  <a:solidFill>
                    <a:schemeClr val="bg1"/>
                  </a:solidFill>
                  <a:latin typeface="Tw Cen MT" panose="020B0602020104020603" pitchFamily="34" charset="77"/>
                </a:rPr>
                <a:t>10 min</a:t>
              </a:r>
            </a:p>
          </p:txBody>
        </p:sp>
        <p:sp>
          <p:nvSpPr>
            <p:cNvPr id="17" name="Google Shape;118;p3">
              <a:extLst>
                <a:ext uri="{FF2B5EF4-FFF2-40B4-BE49-F238E27FC236}">
                  <a16:creationId xmlns:a16="http://schemas.microsoft.com/office/drawing/2014/main" id="{3979A057-DE6E-EBED-0EB6-12571635CA3D}"/>
                </a:ext>
              </a:extLst>
            </p:cNvPr>
            <p:cNvSpPr txBox="1"/>
            <p:nvPr/>
          </p:nvSpPr>
          <p:spPr>
            <a:xfrm>
              <a:off x="12883867" y="555754"/>
              <a:ext cx="560468" cy="540582"/>
            </a:xfrm>
            <a:prstGeom prst="rect">
              <a:avLst/>
            </a:prstGeom>
            <a:solidFill>
              <a:srgbClr val="F37125">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8" name="Imagem 17">
              <a:extLst>
                <a:ext uri="{FF2B5EF4-FFF2-40B4-BE49-F238E27FC236}">
                  <a16:creationId xmlns:a16="http://schemas.microsoft.com/office/drawing/2014/main" id="{58EE4DBC-21A9-42AE-5505-B572CD7A8A4B}"/>
                </a:ext>
              </a:extLst>
            </p:cNvPr>
            <p:cNvPicPr>
              <a:picLocks noChangeAspect="1"/>
            </p:cNvPicPr>
            <p:nvPr/>
          </p:nvPicPr>
          <p:blipFill>
            <a:blip r:embed="rId2"/>
            <a:stretch>
              <a:fillRect/>
            </a:stretch>
          </p:blipFill>
          <p:spPr>
            <a:xfrm>
              <a:off x="12999638" y="659602"/>
              <a:ext cx="347201" cy="347201"/>
            </a:xfrm>
            <a:prstGeom prst="rect">
              <a:avLst/>
            </a:prstGeom>
          </p:spPr>
        </p:pic>
      </p:grpSp>
    </p:spTree>
    <p:extLst>
      <p:ext uri="{BB962C8B-B14F-4D97-AF65-F5344CB8AC3E}">
        <p14:creationId xmlns:p14="http://schemas.microsoft.com/office/powerpoint/2010/main" val="3776135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9568CE63-4CC8-BD4F-DD8C-F0D01CCD7BB4}"/>
              </a:ext>
            </a:extLst>
          </p:cNvPr>
          <p:cNvSpPr>
            <a:spLocks noGrp="1"/>
          </p:cNvSpPr>
          <p:nvPr>
            <p:ph type="sldNum" sz="quarter" idx="4"/>
          </p:nvPr>
        </p:nvSpPr>
        <p:spPr/>
        <p:txBody>
          <a:bodyPr/>
          <a:lstStyle/>
          <a:p>
            <a:fld id="{48F63A3B-78C7-47BE-AE5E-E10140E04643}" type="slidenum">
              <a:rPr lang="en-US" smtClean="0"/>
              <a:pPr/>
              <a:t>28</a:t>
            </a:fld>
            <a:endParaRPr lang="en-US" dirty="0"/>
          </a:p>
        </p:txBody>
      </p:sp>
      <p:sp>
        <p:nvSpPr>
          <p:cNvPr id="3" name="Rectangle: Rounded Corners 17">
            <a:extLst>
              <a:ext uri="{FF2B5EF4-FFF2-40B4-BE49-F238E27FC236}">
                <a16:creationId xmlns:a16="http://schemas.microsoft.com/office/drawing/2014/main" id="{2C4E7E5D-C57A-5E25-8FD6-87580FF05FE4}"/>
              </a:ext>
            </a:extLst>
          </p:cNvPr>
          <p:cNvSpPr/>
          <p:nvPr/>
        </p:nvSpPr>
        <p:spPr>
          <a:xfrm>
            <a:off x="720000" y="3118122"/>
            <a:ext cx="13655700" cy="6919485"/>
          </a:xfrm>
          <a:prstGeom prst="roundRect">
            <a:avLst>
              <a:gd name="adj" fmla="val 0"/>
            </a:avLst>
          </a:prstGeom>
          <a:solidFill>
            <a:srgbClr val="FEDEC7">
              <a:alpha val="3491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51"/>
          </a:p>
        </p:txBody>
      </p:sp>
      <p:sp>
        <p:nvSpPr>
          <p:cNvPr id="4" name="Google Shape;9015;p61">
            <a:extLst>
              <a:ext uri="{FF2B5EF4-FFF2-40B4-BE49-F238E27FC236}">
                <a16:creationId xmlns:a16="http://schemas.microsoft.com/office/drawing/2014/main" id="{B2DF3010-8113-7F3A-8110-3158E1E2A17D}"/>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5" name="Google Shape;9017;p61">
            <a:extLst>
              <a:ext uri="{FF2B5EF4-FFF2-40B4-BE49-F238E27FC236}">
                <a16:creationId xmlns:a16="http://schemas.microsoft.com/office/drawing/2014/main" id="{B90C85F2-A90B-C1C6-FA93-5F9A29236759}"/>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6" name="Google Shape;118;p3">
            <a:extLst>
              <a:ext uri="{FF2B5EF4-FFF2-40B4-BE49-F238E27FC236}">
                <a16:creationId xmlns:a16="http://schemas.microsoft.com/office/drawing/2014/main" id="{F42C324C-6DBC-84C7-A838-DE67A6DB1A5C}"/>
              </a:ext>
            </a:extLst>
          </p:cNvPr>
          <p:cNvSpPr txBox="1"/>
          <p:nvPr/>
        </p:nvSpPr>
        <p:spPr>
          <a:xfrm>
            <a:off x="5639926" y="1734083"/>
            <a:ext cx="8197967" cy="80021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300" b="1" dirty="0">
                <a:solidFill>
                  <a:schemeClr val="tx1"/>
                </a:solidFill>
                <a:latin typeface="Tw Cen MT" panose="020B0602020104020603" pitchFamily="34" charset="77"/>
                <a:ea typeface="Calibri"/>
              </a:rPr>
              <a:t>After completing both the Solo and Group brainstorms, move the sticky notes around to group similar ideas together.</a:t>
            </a:r>
          </a:p>
          <a:p>
            <a:r>
              <a:rPr lang="en-US" sz="1300" dirty="0">
                <a:solidFill>
                  <a:schemeClr val="tx1"/>
                </a:solidFill>
                <a:latin typeface="Tw Cen MT" panose="020B0602020104020603" pitchFamily="34" charset="77"/>
                <a:ea typeface="Calibri"/>
              </a:rPr>
              <a:t>Use the following prompts: Which ideas seem to address the same problem or opportunity?</a:t>
            </a:r>
          </a:p>
          <a:p>
            <a:r>
              <a:rPr lang="en-US" sz="1300" dirty="0">
                <a:solidFill>
                  <a:schemeClr val="tx1"/>
                </a:solidFill>
                <a:latin typeface="Tw Cen MT" panose="020B0602020104020603" pitchFamily="34" charset="77"/>
                <a:ea typeface="Calibri"/>
              </a:rPr>
              <a:t>Which ideas are variations of the same solution? </a:t>
            </a:r>
            <a:br>
              <a:rPr lang="en-US" sz="1300" dirty="0">
                <a:solidFill>
                  <a:schemeClr val="tx1"/>
                </a:solidFill>
                <a:latin typeface="Tw Cen MT" panose="020B0602020104020603" pitchFamily="34" charset="77"/>
                <a:ea typeface="Calibri"/>
              </a:rPr>
            </a:br>
            <a:r>
              <a:rPr lang="en-US" sz="1300" dirty="0">
                <a:solidFill>
                  <a:schemeClr val="tx1"/>
                </a:solidFill>
                <a:latin typeface="Tw Cen MT" panose="020B0602020104020603" pitchFamily="34" charset="77"/>
                <a:ea typeface="Calibri"/>
              </a:rPr>
              <a:t>If needed, feel free to combine sticky notes or create new ones that better capture the clustered ideas.</a:t>
            </a:r>
          </a:p>
        </p:txBody>
      </p:sp>
      <p:sp>
        <p:nvSpPr>
          <p:cNvPr id="7" name="Google Shape;118;p3">
            <a:extLst>
              <a:ext uri="{FF2B5EF4-FFF2-40B4-BE49-F238E27FC236}">
                <a16:creationId xmlns:a16="http://schemas.microsoft.com/office/drawing/2014/main" id="{1446C02D-6892-7870-7C84-19AB02D0A7D2}"/>
              </a:ext>
            </a:extLst>
          </p:cNvPr>
          <p:cNvSpPr txBox="1"/>
          <p:nvPr/>
        </p:nvSpPr>
        <p:spPr>
          <a:xfrm>
            <a:off x="6175010" y="7978657"/>
            <a:ext cx="2758506" cy="979073"/>
          </a:xfrm>
          <a:prstGeom prst="rect">
            <a:avLst/>
          </a:prstGeom>
          <a:noFill/>
          <a:ln>
            <a:noFill/>
          </a:ln>
        </p:spPr>
        <p:txBody>
          <a:bodyPr spcFirstLastPara="1" wrap="square" lIns="0" tIns="92669"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lgn="ctr"/>
            <a:r>
              <a:rPr lang="en-US" sz="1151" b="1">
                <a:solidFill>
                  <a:schemeClr val="tx1"/>
                </a:solidFill>
                <a:latin typeface="Tw Cen MT" panose="020B0602020104020603" pitchFamily="34" charset="77"/>
                <a:ea typeface="Calibri"/>
              </a:rPr>
              <a:t>Document your clustered ideas: </a:t>
            </a:r>
          </a:p>
          <a:p>
            <a:pPr algn="ctr"/>
            <a:r>
              <a:rPr lang="en-US" sz="1151">
                <a:solidFill>
                  <a:schemeClr val="tx1"/>
                </a:solidFill>
                <a:latin typeface="Tw Cen MT" panose="020B0602020104020603" pitchFamily="34" charset="77"/>
                <a:ea typeface="Calibri"/>
              </a:rPr>
              <a:t>Write the</a:t>
            </a:r>
            <a:r>
              <a:rPr lang="en-US" sz="1151">
                <a:solidFill>
                  <a:schemeClr val="tx1"/>
                </a:solidFill>
                <a:latin typeface="Tw Cen MT" panose="020B0602020104020603" pitchFamily="34" charset="77"/>
              </a:rPr>
              <a:t> label/title give to each cluster and give a brief description. Each design team should come-up with at least 5 ideas</a:t>
            </a:r>
          </a:p>
          <a:p>
            <a:pPr algn="ctr"/>
            <a:endParaRPr lang="en-US" sz="1151">
              <a:solidFill>
                <a:schemeClr val="tx1"/>
              </a:solidFill>
              <a:latin typeface="Tw Cen MT" panose="020B0602020104020603" pitchFamily="34" charset="77"/>
            </a:endParaRPr>
          </a:p>
        </p:txBody>
      </p:sp>
      <p:grpSp>
        <p:nvGrpSpPr>
          <p:cNvPr id="8" name="Google Shape;7110;p49">
            <a:extLst>
              <a:ext uri="{FF2B5EF4-FFF2-40B4-BE49-F238E27FC236}">
                <a16:creationId xmlns:a16="http://schemas.microsoft.com/office/drawing/2014/main" id="{516A941C-4434-745A-C5BE-BE3CBED614F9}"/>
              </a:ext>
            </a:extLst>
          </p:cNvPr>
          <p:cNvGrpSpPr/>
          <p:nvPr/>
        </p:nvGrpSpPr>
        <p:grpSpPr>
          <a:xfrm>
            <a:off x="6571224" y="5766939"/>
            <a:ext cx="1966077" cy="1966053"/>
            <a:chOff x="12432619" y="2086657"/>
            <a:chExt cx="1912656" cy="1912632"/>
          </a:xfrm>
        </p:grpSpPr>
        <p:sp>
          <p:nvSpPr>
            <p:cNvPr id="9" name="Google Shape;7111;p49">
              <a:extLst>
                <a:ext uri="{FF2B5EF4-FFF2-40B4-BE49-F238E27FC236}">
                  <a16:creationId xmlns:a16="http://schemas.microsoft.com/office/drawing/2014/main" id="{A01C3137-6CFA-5F5B-76A2-E63A73330BC8}"/>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0" name="Google Shape;7112;p49">
              <a:extLst>
                <a:ext uri="{FF2B5EF4-FFF2-40B4-BE49-F238E27FC236}">
                  <a16:creationId xmlns:a16="http://schemas.microsoft.com/office/drawing/2014/main" id="{92EB03A4-B051-8D51-8943-F2F4526CCDA0}"/>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1" name="Google Shape;7113;p49">
              <a:extLst>
                <a:ext uri="{FF2B5EF4-FFF2-40B4-BE49-F238E27FC236}">
                  <a16:creationId xmlns:a16="http://schemas.microsoft.com/office/drawing/2014/main" id="{7D6958B2-8593-F447-AEB3-FB5DC955EF79}"/>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2" name="Google Shape;7114;p49">
              <a:extLst>
                <a:ext uri="{FF2B5EF4-FFF2-40B4-BE49-F238E27FC236}">
                  <a16:creationId xmlns:a16="http://schemas.microsoft.com/office/drawing/2014/main" id="{0AD3BA54-EE2B-BD57-4752-C739844A54DD}"/>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3" name="Google Shape;7115;p49">
              <a:extLst>
                <a:ext uri="{FF2B5EF4-FFF2-40B4-BE49-F238E27FC236}">
                  <a16:creationId xmlns:a16="http://schemas.microsoft.com/office/drawing/2014/main" id="{24B4DF14-A18D-1697-517B-4E021E64E6EE}"/>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4" name="Google Shape;7116;p49">
              <a:extLst>
                <a:ext uri="{FF2B5EF4-FFF2-40B4-BE49-F238E27FC236}">
                  <a16:creationId xmlns:a16="http://schemas.microsoft.com/office/drawing/2014/main" id="{D96D9DD6-6934-8FB6-65F3-0DBFB8CDC87F}"/>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sp>
        <p:nvSpPr>
          <p:cNvPr id="15" name="Marcador de Posição do Texto 3">
            <a:extLst>
              <a:ext uri="{FF2B5EF4-FFF2-40B4-BE49-F238E27FC236}">
                <a16:creationId xmlns:a16="http://schemas.microsoft.com/office/drawing/2014/main" id="{2BB5010A-CF7E-C414-D148-AFE6D1D99878}"/>
              </a:ext>
            </a:extLst>
          </p:cNvPr>
          <p:cNvSpPr txBox="1">
            <a:spLocks/>
          </p:cNvSpPr>
          <p:nvPr/>
        </p:nvSpPr>
        <p:spPr>
          <a:xfrm>
            <a:off x="720000" y="1585531"/>
            <a:ext cx="3764057" cy="991033"/>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F37125"/>
                </a:solidFill>
                <a:latin typeface="Tw Cen MT" panose="020B0602020104020603" pitchFamily="34" charset="77"/>
              </a:rPr>
              <a:t>BRAINSTORMING </a:t>
            </a:r>
            <a:br>
              <a:rPr lang="pt-PT" sz="3000" b="1" dirty="0">
                <a:solidFill>
                  <a:srgbClr val="F37125"/>
                </a:solidFill>
                <a:latin typeface="Tw Cen MT" panose="020B0602020104020603" pitchFamily="34" charset="77"/>
              </a:rPr>
            </a:br>
            <a:r>
              <a:rPr lang="pt-PT" sz="3000" b="1" dirty="0">
                <a:solidFill>
                  <a:srgbClr val="F37125"/>
                </a:solidFill>
                <a:latin typeface="Tw Cen MT" panose="020B0602020104020603" pitchFamily="34" charset="77"/>
              </a:rPr>
              <a:t>IDEAS - </a:t>
            </a:r>
            <a:r>
              <a:rPr lang="pt-PT" sz="3000" dirty="0">
                <a:solidFill>
                  <a:srgbClr val="F37125"/>
                </a:solidFill>
                <a:latin typeface="Tw Cen MT" panose="020B0602020104020603" pitchFamily="34" charset="77"/>
              </a:rPr>
              <a:t>CLUSTERING</a:t>
            </a:r>
          </a:p>
        </p:txBody>
      </p:sp>
      <p:grpSp>
        <p:nvGrpSpPr>
          <p:cNvPr id="16" name="Agrupar 15">
            <a:extLst>
              <a:ext uri="{FF2B5EF4-FFF2-40B4-BE49-F238E27FC236}">
                <a16:creationId xmlns:a16="http://schemas.microsoft.com/office/drawing/2014/main" id="{7335BCB3-855A-412B-AE5A-23658B19B469}"/>
              </a:ext>
            </a:extLst>
          </p:cNvPr>
          <p:cNvGrpSpPr/>
          <p:nvPr/>
        </p:nvGrpSpPr>
        <p:grpSpPr>
          <a:xfrm>
            <a:off x="12888000" y="553255"/>
            <a:ext cx="1548375" cy="540582"/>
            <a:chOff x="12883867" y="555754"/>
            <a:chExt cx="1548375" cy="540582"/>
          </a:xfrm>
        </p:grpSpPr>
        <p:sp>
          <p:nvSpPr>
            <p:cNvPr id="17" name="Google Shape;118;p3">
              <a:extLst>
                <a:ext uri="{FF2B5EF4-FFF2-40B4-BE49-F238E27FC236}">
                  <a16:creationId xmlns:a16="http://schemas.microsoft.com/office/drawing/2014/main" id="{EDE712BC-DB97-F734-FDDF-3A124AF4E83F}"/>
                </a:ext>
              </a:extLst>
            </p:cNvPr>
            <p:cNvSpPr txBox="1"/>
            <p:nvPr/>
          </p:nvSpPr>
          <p:spPr>
            <a:xfrm>
              <a:off x="13444333" y="555754"/>
              <a:ext cx="987909" cy="540582"/>
            </a:xfrm>
            <a:prstGeom prst="rect">
              <a:avLst/>
            </a:prstGeom>
            <a:solidFill>
              <a:srgbClr val="F37125"/>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a:solidFill>
                    <a:schemeClr val="bg1"/>
                  </a:solidFill>
                  <a:latin typeface="Tw Cen MT" panose="020B0602020104020603" pitchFamily="34" charset="77"/>
                </a:rPr>
                <a:t>20 min</a:t>
              </a:r>
            </a:p>
          </p:txBody>
        </p:sp>
        <p:sp>
          <p:nvSpPr>
            <p:cNvPr id="18" name="Google Shape;118;p3">
              <a:extLst>
                <a:ext uri="{FF2B5EF4-FFF2-40B4-BE49-F238E27FC236}">
                  <a16:creationId xmlns:a16="http://schemas.microsoft.com/office/drawing/2014/main" id="{04D1DF6C-0FE4-751D-89B4-3C6258F26849}"/>
                </a:ext>
              </a:extLst>
            </p:cNvPr>
            <p:cNvSpPr txBox="1"/>
            <p:nvPr/>
          </p:nvSpPr>
          <p:spPr>
            <a:xfrm>
              <a:off x="12883867" y="555754"/>
              <a:ext cx="560468" cy="540582"/>
            </a:xfrm>
            <a:prstGeom prst="rect">
              <a:avLst/>
            </a:prstGeom>
            <a:solidFill>
              <a:srgbClr val="F37125">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9" name="Imagem 18">
              <a:extLst>
                <a:ext uri="{FF2B5EF4-FFF2-40B4-BE49-F238E27FC236}">
                  <a16:creationId xmlns:a16="http://schemas.microsoft.com/office/drawing/2014/main" id="{918D08C2-5F8C-BCFC-1582-C0FF4E5BB642}"/>
                </a:ext>
              </a:extLst>
            </p:cNvPr>
            <p:cNvPicPr>
              <a:picLocks noChangeAspect="1"/>
            </p:cNvPicPr>
            <p:nvPr/>
          </p:nvPicPr>
          <p:blipFill>
            <a:blip r:embed="rId2"/>
            <a:stretch>
              <a:fillRect/>
            </a:stretch>
          </p:blipFill>
          <p:spPr>
            <a:xfrm>
              <a:off x="12999638" y="659602"/>
              <a:ext cx="347201" cy="347201"/>
            </a:xfrm>
            <a:prstGeom prst="rect">
              <a:avLst/>
            </a:prstGeom>
          </p:spPr>
        </p:pic>
      </p:grpSp>
    </p:spTree>
    <p:extLst>
      <p:ext uri="{BB962C8B-B14F-4D97-AF65-F5344CB8AC3E}">
        <p14:creationId xmlns:p14="http://schemas.microsoft.com/office/powerpoint/2010/main" val="15752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F083E49B-C13E-A7BD-6D2E-A44065F2518E}"/>
              </a:ext>
            </a:extLst>
          </p:cNvPr>
          <p:cNvSpPr>
            <a:spLocks noGrp="1"/>
          </p:cNvSpPr>
          <p:nvPr>
            <p:ph type="sldNum" sz="quarter" idx="4"/>
          </p:nvPr>
        </p:nvSpPr>
        <p:spPr/>
        <p:txBody>
          <a:bodyPr/>
          <a:lstStyle/>
          <a:p>
            <a:fld id="{48F63A3B-78C7-47BE-AE5E-E10140E04643}" type="slidenum">
              <a:rPr lang="en-US" smtClean="0"/>
              <a:pPr/>
              <a:t>29</a:t>
            </a:fld>
            <a:endParaRPr lang="en-US" dirty="0"/>
          </a:p>
        </p:txBody>
      </p:sp>
      <p:sp>
        <p:nvSpPr>
          <p:cNvPr id="3" name="Rectangle: Rounded Corners 17">
            <a:extLst>
              <a:ext uri="{FF2B5EF4-FFF2-40B4-BE49-F238E27FC236}">
                <a16:creationId xmlns:a16="http://schemas.microsoft.com/office/drawing/2014/main" id="{85B76B2D-F133-1DA4-0F9F-570F4ECE1D32}"/>
              </a:ext>
            </a:extLst>
          </p:cNvPr>
          <p:cNvSpPr/>
          <p:nvPr/>
        </p:nvSpPr>
        <p:spPr>
          <a:xfrm>
            <a:off x="9495825" y="7212321"/>
            <a:ext cx="4888035" cy="2819890"/>
          </a:xfrm>
          <a:prstGeom prst="rect">
            <a:avLst/>
          </a:prstGeom>
          <a:solidFill>
            <a:srgbClr val="FEDEC7">
              <a:alpha val="3491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51"/>
          </a:p>
        </p:txBody>
      </p:sp>
      <p:sp>
        <p:nvSpPr>
          <p:cNvPr id="4" name="Rectangle: Rounded Corners 17">
            <a:extLst>
              <a:ext uri="{FF2B5EF4-FFF2-40B4-BE49-F238E27FC236}">
                <a16:creationId xmlns:a16="http://schemas.microsoft.com/office/drawing/2014/main" id="{6855883C-25D3-456F-FF90-9FFE03DD7C83}"/>
              </a:ext>
            </a:extLst>
          </p:cNvPr>
          <p:cNvSpPr/>
          <p:nvPr/>
        </p:nvSpPr>
        <p:spPr>
          <a:xfrm>
            <a:off x="9495827" y="6000482"/>
            <a:ext cx="4881294" cy="1189240"/>
          </a:xfrm>
          <a:prstGeom prst="rect">
            <a:avLst/>
          </a:prstGeom>
          <a:solidFill>
            <a:srgbClr val="F37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008">
                <a:solidFill>
                  <a:schemeClr val="bg1"/>
                </a:solidFill>
                <a:latin typeface="Tw Cen MT" panose="020B0602020104020603" pitchFamily="34" charset="77"/>
              </a:rPr>
              <a:t>As a design team, </a:t>
            </a:r>
          </a:p>
          <a:p>
            <a:pPr marL="176251" indent="-176251">
              <a:buFont typeface="Arial" panose="020B0604020202020204" pitchFamily="34" charset="0"/>
              <a:buChar char="•"/>
            </a:pPr>
            <a:r>
              <a:rPr lang="en-IN" sz="1008" b="1">
                <a:solidFill>
                  <a:schemeClr val="bg1"/>
                </a:solidFill>
                <a:latin typeface="Tw Cen MT" panose="020B0602020104020603" pitchFamily="34" charset="77"/>
              </a:rPr>
              <a:t>Calculate Total Scores: </a:t>
            </a:r>
            <a:r>
              <a:rPr lang="en-IN" sz="1008">
                <a:solidFill>
                  <a:schemeClr val="bg1"/>
                </a:solidFill>
                <a:latin typeface="Tw Cen MT" panose="020B0602020104020603" pitchFamily="34" charset="77"/>
              </a:rPr>
              <a:t>Add up the scores </a:t>
            </a:r>
            <a:br>
              <a:rPr lang="en-IN" sz="1008">
                <a:solidFill>
                  <a:schemeClr val="bg1"/>
                </a:solidFill>
                <a:latin typeface="Tw Cen MT" panose="020B0602020104020603" pitchFamily="34" charset="77"/>
              </a:rPr>
            </a:br>
            <a:r>
              <a:rPr lang="en-IN" sz="1008">
                <a:solidFill>
                  <a:schemeClr val="bg1"/>
                </a:solidFill>
                <a:latin typeface="Tw Cen MT" panose="020B0602020104020603" pitchFamily="34" charset="77"/>
              </a:rPr>
              <a:t>for each idea to get a total score.</a:t>
            </a:r>
          </a:p>
          <a:p>
            <a:pPr marL="176251" indent="-176251">
              <a:buFont typeface="Arial" panose="020B0604020202020204" pitchFamily="34" charset="0"/>
              <a:buChar char="•"/>
            </a:pPr>
            <a:r>
              <a:rPr lang="en-IN" sz="1008" b="1">
                <a:solidFill>
                  <a:schemeClr val="bg1"/>
                </a:solidFill>
                <a:latin typeface="Tw Cen MT" panose="020B0602020104020603" pitchFamily="34" charset="77"/>
              </a:rPr>
              <a:t>Rank Ideas: </a:t>
            </a:r>
            <a:r>
              <a:rPr lang="en-IN" sz="1008">
                <a:solidFill>
                  <a:schemeClr val="bg1"/>
                </a:solidFill>
                <a:latin typeface="Tw Cen MT" panose="020B0602020104020603" pitchFamily="34" charset="77"/>
              </a:rPr>
              <a:t>Rank the ideas based on their total scores.</a:t>
            </a:r>
          </a:p>
          <a:p>
            <a:pPr marL="176251" indent="-176251">
              <a:buFont typeface="Arial" panose="020B0604020202020204" pitchFamily="34" charset="0"/>
              <a:buChar char="•"/>
            </a:pPr>
            <a:r>
              <a:rPr lang="en-IN" sz="1008" b="1">
                <a:solidFill>
                  <a:schemeClr val="bg1"/>
                </a:solidFill>
                <a:latin typeface="Tw Cen MT" panose="020B0602020104020603" pitchFamily="34" charset="77"/>
              </a:rPr>
              <a:t>Discuss and agree </a:t>
            </a:r>
            <a:r>
              <a:rPr lang="en-IN" sz="1008">
                <a:solidFill>
                  <a:schemeClr val="bg1"/>
                </a:solidFill>
                <a:latin typeface="Tw Cen MT" panose="020B0602020104020603" pitchFamily="34" charset="77"/>
              </a:rPr>
              <a:t>on the top 1 idea to prioritize for further development.</a:t>
            </a:r>
          </a:p>
        </p:txBody>
      </p:sp>
      <p:sp>
        <p:nvSpPr>
          <p:cNvPr id="5" name="Google Shape;9015;p61">
            <a:extLst>
              <a:ext uri="{FF2B5EF4-FFF2-40B4-BE49-F238E27FC236}">
                <a16:creationId xmlns:a16="http://schemas.microsoft.com/office/drawing/2014/main" id="{17FC82B8-10D9-89E1-6969-80305CCD5769}"/>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6" name="Google Shape;9017;p61">
            <a:extLst>
              <a:ext uri="{FF2B5EF4-FFF2-40B4-BE49-F238E27FC236}">
                <a16:creationId xmlns:a16="http://schemas.microsoft.com/office/drawing/2014/main" id="{AF0F91FA-39C8-22F6-85CA-2D2350A6AA1F}"/>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A27C393B-2D7C-4D64-F59B-4E76D203A0BD}"/>
              </a:ext>
            </a:extLst>
          </p:cNvPr>
          <p:cNvSpPr txBox="1"/>
          <p:nvPr/>
        </p:nvSpPr>
        <p:spPr>
          <a:xfrm>
            <a:off x="742228" y="2903002"/>
            <a:ext cx="2635669" cy="2486770"/>
          </a:xfrm>
          <a:prstGeom prst="rect">
            <a:avLst/>
          </a:prstGeom>
          <a:solidFill>
            <a:schemeClr val="bg1">
              <a:lumMod val="95000"/>
            </a:schemeClr>
          </a:solidFill>
          <a:ln>
            <a:noFill/>
          </a:ln>
        </p:spPr>
        <p:txBody>
          <a:bodyPr spcFirstLastPara="1" wrap="square" lIns="103615" tIns="103615" rIns="103615" bIns="103615" anchor="t" anchorCtr="0">
            <a:no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432"/>
              </a:spcAft>
            </a:pPr>
            <a:r>
              <a:rPr lang="en-US" sz="1150" b="1" dirty="0">
                <a:solidFill>
                  <a:srgbClr val="F37125"/>
                </a:solidFill>
                <a:latin typeface="Tw Cen MT"/>
              </a:rPr>
              <a:t>Desirability</a:t>
            </a:r>
            <a:r>
              <a:rPr lang="en-US" sz="1150" b="1" dirty="0">
                <a:solidFill>
                  <a:srgbClr val="414042"/>
                </a:solidFill>
                <a:latin typeface="Tw Cen MT"/>
              </a:rPr>
              <a:t> </a:t>
            </a:r>
          </a:p>
          <a:p>
            <a:pPr>
              <a:spcAft>
                <a:spcPts val="432"/>
              </a:spcAft>
            </a:pPr>
            <a:r>
              <a:rPr lang="en-US" sz="1000" dirty="0">
                <a:solidFill>
                  <a:schemeClr val="tx1"/>
                </a:solidFill>
                <a:latin typeface="Tw Cen MT"/>
              </a:rPr>
              <a:t>means that students and teachers like and want to use the innovation, and they see it usefulness, and they are able to use it.  </a:t>
            </a:r>
          </a:p>
          <a:p>
            <a:pPr>
              <a:spcAft>
                <a:spcPts val="432"/>
              </a:spcAft>
            </a:pPr>
            <a:r>
              <a:rPr lang="en-US" sz="1000" dirty="0">
                <a:solidFill>
                  <a:schemeClr val="tx1"/>
                </a:solidFill>
                <a:latin typeface="Tw Cen MT"/>
              </a:rPr>
              <a:t>We have broken down desirability into three criteria: </a:t>
            </a:r>
          </a:p>
          <a:p>
            <a:pPr marL="175895" indent="-175895">
              <a:spcAft>
                <a:spcPts val="432"/>
              </a:spcAft>
              <a:buFont typeface="Arial" panose="020B0604020202020204" pitchFamily="34" charset="0"/>
              <a:buChar char="•"/>
            </a:pPr>
            <a:r>
              <a:rPr lang="en-US" sz="1000" dirty="0">
                <a:solidFill>
                  <a:schemeClr val="tx1"/>
                </a:solidFill>
                <a:latin typeface="Tw Cen MT"/>
              </a:rPr>
              <a:t>Appeal: </a:t>
            </a:r>
          </a:p>
          <a:p>
            <a:pPr marL="175895" indent="-175895">
              <a:spcAft>
                <a:spcPts val="432"/>
              </a:spcAft>
              <a:buFont typeface="Arial" panose="020B0604020202020204" pitchFamily="34" charset="0"/>
              <a:buChar char="•"/>
            </a:pPr>
            <a:r>
              <a:rPr lang="en-US" sz="1000" dirty="0">
                <a:solidFill>
                  <a:schemeClr val="tx1"/>
                </a:solidFill>
                <a:latin typeface="Tw Cen MT"/>
              </a:rPr>
              <a:t>Frequency:</a:t>
            </a:r>
          </a:p>
          <a:p>
            <a:pPr marL="175895" indent="-175895">
              <a:spcAft>
                <a:spcPts val="432"/>
              </a:spcAft>
              <a:buFont typeface="Arial" panose="020B0604020202020204" pitchFamily="34" charset="0"/>
              <a:buChar char="•"/>
            </a:pPr>
            <a:r>
              <a:rPr lang="en-US" sz="1000" dirty="0">
                <a:solidFill>
                  <a:schemeClr val="tx1"/>
                </a:solidFill>
                <a:latin typeface="Tw Cen MT"/>
              </a:rPr>
              <a:t>Relevance:</a:t>
            </a:r>
          </a:p>
        </p:txBody>
      </p:sp>
      <p:grpSp>
        <p:nvGrpSpPr>
          <p:cNvPr id="8" name="Google Shape;7110;p49">
            <a:extLst>
              <a:ext uri="{FF2B5EF4-FFF2-40B4-BE49-F238E27FC236}">
                <a16:creationId xmlns:a16="http://schemas.microsoft.com/office/drawing/2014/main" id="{287E4A53-DB77-C9FC-0858-023822655B12}"/>
              </a:ext>
            </a:extLst>
          </p:cNvPr>
          <p:cNvGrpSpPr/>
          <p:nvPr/>
        </p:nvGrpSpPr>
        <p:grpSpPr>
          <a:xfrm>
            <a:off x="10991805" y="7859761"/>
            <a:ext cx="1709493" cy="1462749"/>
            <a:chOff x="12432619" y="2086657"/>
            <a:chExt cx="1912656" cy="1912632"/>
          </a:xfrm>
        </p:grpSpPr>
        <p:sp>
          <p:nvSpPr>
            <p:cNvPr id="9" name="Google Shape;7111;p49">
              <a:extLst>
                <a:ext uri="{FF2B5EF4-FFF2-40B4-BE49-F238E27FC236}">
                  <a16:creationId xmlns:a16="http://schemas.microsoft.com/office/drawing/2014/main" id="{EF5902CA-937F-D0CF-E0BD-CF77463F8A4C}"/>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0" name="Google Shape;7112;p49">
              <a:extLst>
                <a:ext uri="{FF2B5EF4-FFF2-40B4-BE49-F238E27FC236}">
                  <a16:creationId xmlns:a16="http://schemas.microsoft.com/office/drawing/2014/main" id="{89CAB3F6-D06F-0038-D7A3-B28119563A72}"/>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1" name="Google Shape;7113;p49">
              <a:extLst>
                <a:ext uri="{FF2B5EF4-FFF2-40B4-BE49-F238E27FC236}">
                  <a16:creationId xmlns:a16="http://schemas.microsoft.com/office/drawing/2014/main" id="{F2A23D37-37C2-10D4-FD3D-29A08FF4D8C6}"/>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2" name="Google Shape;7114;p49">
              <a:extLst>
                <a:ext uri="{FF2B5EF4-FFF2-40B4-BE49-F238E27FC236}">
                  <a16:creationId xmlns:a16="http://schemas.microsoft.com/office/drawing/2014/main" id="{619EE273-B5F3-ECE3-9B19-0BD8189A5806}"/>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3" name="Google Shape;7115;p49">
              <a:extLst>
                <a:ext uri="{FF2B5EF4-FFF2-40B4-BE49-F238E27FC236}">
                  <a16:creationId xmlns:a16="http://schemas.microsoft.com/office/drawing/2014/main" id="{7D541425-5A69-D0B4-8D04-D5A04AD6F234}"/>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4" name="Google Shape;7116;p49">
              <a:extLst>
                <a:ext uri="{FF2B5EF4-FFF2-40B4-BE49-F238E27FC236}">
                  <a16:creationId xmlns:a16="http://schemas.microsoft.com/office/drawing/2014/main" id="{80A7BF74-584E-998A-FD0B-8F1E8DD18662}"/>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sp>
        <p:nvSpPr>
          <p:cNvPr id="15" name="Google Shape;118;p3">
            <a:extLst>
              <a:ext uri="{FF2B5EF4-FFF2-40B4-BE49-F238E27FC236}">
                <a16:creationId xmlns:a16="http://schemas.microsoft.com/office/drawing/2014/main" id="{539D8853-8ED1-214B-804A-296ECB271F6F}"/>
              </a:ext>
            </a:extLst>
          </p:cNvPr>
          <p:cNvSpPr txBox="1"/>
          <p:nvPr/>
        </p:nvSpPr>
        <p:spPr>
          <a:xfrm>
            <a:off x="3489366" y="2903002"/>
            <a:ext cx="2635669" cy="2486770"/>
          </a:xfrm>
          <a:prstGeom prst="rect">
            <a:avLst/>
          </a:prstGeom>
          <a:solidFill>
            <a:schemeClr val="bg1">
              <a:lumMod val="95000"/>
            </a:schemeClr>
          </a:solidFill>
          <a:ln>
            <a:noFill/>
          </a:ln>
        </p:spPr>
        <p:txBody>
          <a:bodyPr spcFirstLastPara="1" wrap="square" lIns="103615" tIns="103615" rIns="103615" bIns="103615" anchor="t" anchorCtr="0">
            <a:no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432"/>
              </a:spcAft>
            </a:pPr>
            <a:r>
              <a:rPr lang="en-US" sz="1151" b="1">
                <a:solidFill>
                  <a:srgbClr val="F37125"/>
                </a:solidFill>
                <a:latin typeface="Tw Cen MT" panose="020B0602020104020603" pitchFamily="34" charset="77"/>
              </a:rPr>
              <a:t>Innovativeness</a:t>
            </a:r>
            <a:r>
              <a:rPr lang="en-US" sz="1151" b="1">
                <a:solidFill>
                  <a:srgbClr val="414042"/>
                </a:solidFill>
                <a:latin typeface="Tw Cen MT" panose="020B0602020104020603" pitchFamily="34" charset="77"/>
              </a:rPr>
              <a:t> </a:t>
            </a:r>
          </a:p>
          <a:p>
            <a:pPr>
              <a:spcAft>
                <a:spcPts val="432"/>
              </a:spcAft>
            </a:pPr>
            <a:r>
              <a:rPr lang="en-US" sz="1008">
                <a:solidFill>
                  <a:schemeClr val="tx1"/>
                </a:solidFill>
                <a:latin typeface="Tw Cen MT" panose="020B0602020104020603" pitchFamily="34" charset="77"/>
              </a:rPr>
              <a:t>means that the innovation brings something new to the classroom in terms of improved learning opportunities and teacher practices. </a:t>
            </a:r>
          </a:p>
          <a:p>
            <a:pPr>
              <a:spcAft>
                <a:spcPts val="432"/>
              </a:spcAft>
            </a:pPr>
            <a:r>
              <a:rPr lang="en-US" sz="1008">
                <a:solidFill>
                  <a:schemeClr val="tx1"/>
                </a:solidFill>
                <a:latin typeface="Tw Cen MT" panose="020B0602020104020603" pitchFamily="34" charset="77"/>
              </a:rPr>
              <a:t>We have broken down innovativeness into three criteria: </a:t>
            </a:r>
          </a:p>
          <a:p>
            <a:pPr marL="176251" indent="-176251">
              <a:spcAft>
                <a:spcPts val="432"/>
              </a:spcAft>
              <a:buFont typeface="Arial" panose="020B0604020202020204" pitchFamily="34" charset="0"/>
              <a:buChar char="•"/>
            </a:pPr>
            <a:r>
              <a:rPr lang="en-US" sz="1008">
                <a:solidFill>
                  <a:schemeClr val="tx1"/>
                </a:solidFill>
                <a:latin typeface="Tw Cen MT" panose="020B0602020104020603" pitchFamily="34" charset="77"/>
              </a:rPr>
              <a:t>Holistic: </a:t>
            </a:r>
          </a:p>
          <a:p>
            <a:pPr marL="176251" indent="-176251">
              <a:spcAft>
                <a:spcPts val="432"/>
              </a:spcAft>
              <a:buFont typeface="Arial" panose="020B0604020202020204" pitchFamily="34" charset="0"/>
              <a:buChar char="•"/>
            </a:pPr>
            <a:r>
              <a:rPr lang="en-US" sz="1008">
                <a:solidFill>
                  <a:schemeClr val="tx1"/>
                </a:solidFill>
                <a:latin typeface="Tw Cen MT" panose="020B0602020104020603" pitchFamily="34" charset="77"/>
              </a:rPr>
              <a:t>Improved pedagogy:</a:t>
            </a:r>
          </a:p>
          <a:p>
            <a:pPr marL="176251" indent="-176251">
              <a:spcAft>
                <a:spcPts val="432"/>
              </a:spcAft>
              <a:buFont typeface="Arial" panose="020B0604020202020204" pitchFamily="34" charset="0"/>
              <a:buChar char="•"/>
            </a:pPr>
            <a:r>
              <a:rPr lang="en-US" sz="1008">
                <a:solidFill>
                  <a:schemeClr val="tx1"/>
                </a:solidFill>
                <a:latin typeface="Tw Cen MT" panose="020B0602020104020603" pitchFamily="34" charset="77"/>
              </a:rPr>
              <a:t>Responsiveness:</a:t>
            </a:r>
            <a:endParaRPr lang="en-US" sz="1008" b="1">
              <a:solidFill>
                <a:schemeClr val="tx1"/>
              </a:solidFill>
              <a:latin typeface="Tw Cen MT" panose="020B0602020104020603" pitchFamily="34" charset="77"/>
            </a:endParaRPr>
          </a:p>
        </p:txBody>
      </p:sp>
      <p:sp>
        <p:nvSpPr>
          <p:cNvPr id="16" name="Google Shape;118;p3">
            <a:extLst>
              <a:ext uri="{FF2B5EF4-FFF2-40B4-BE49-F238E27FC236}">
                <a16:creationId xmlns:a16="http://schemas.microsoft.com/office/drawing/2014/main" id="{F591C56C-F530-D501-400C-9DE646948A5C}"/>
              </a:ext>
            </a:extLst>
          </p:cNvPr>
          <p:cNvSpPr txBox="1"/>
          <p:nvPr/>
        </p:nvSpPr>
        <p:spPr>
          <a:xfrm>
            <a:off x="6236504" y="2903002"/>
            <a:ext cx="2635669" cy="2486770"/>
          </a:xfrm>
          <a:prstGeom prst="rect">
            <a:avLst/>
          </a:prstGeom>
          <a:solidFill>
            <a:schemeClr val="bg1">
              <a:lumMod val="95000"/>
            </a:schemeClr>
          </a:solidFill>
          <a:ln>
            <a:noFill/>
          </a:ln>
        </p:spPr>
        <p:txBody>
          <a:bodyPr spcFirstLastPara="1" wrap="square" lIns="103615" tIns="103615" rIns="103615" bIns="103615" anchor="t" anchorCtr="0">
            <a:no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432"/>
              </a:spcAft>
            </a:pPr>
            <a:r>
              <a:rPr lang="en-US" sz="1151" b="1">
                <a:solidFill>
                  <a:srgbClr val="F37125"/>
                </a:solidFill>
                <a:latin typeface="Tw Cen MT" panose="020B0602020104020603" pitchFamily="34" charset="77"/>
              </a:rPr>
              <a:t>Inclusivity </a:t>
            </a:r>
          </a:p>
          <a:p>
            <a:pPr>
              <a:spcAft>
                <a:spcPts val="432"/>
              </a:spcAft>
            </a:pPr>
            <a:r>
              <a:rPr lang="en-US" sz="1008">
                <a:solidFill>
                  <a:schemeClr val="tx1"/>
                </a:solidFill>
                <a:latin typeface="Tw Cen MT" panose="020B0602020104020603" pitchFamily="34" charset="77"/>
              </a:rPr>
              <a:t>means that the innovation is gender-responsive and sensitive to the needs of all students in the classroom. </a:t>
            </a:r>
          </a:p>
          <a:p>
            <a:pPr>
              <a:spcAft>
                <a:spcPts val="432"/>
              </a:spcAft>
            </a:pPr>
            <a:r>
              <a:rPr lang="en-US" sz="1008">
                <a:solidFill>
                  <a:schemeClr val="tx1"/>
                </a:solidFill>
                <a:latin typeface="Tw Cen MT" panose="020B0602020104020603" pitchFamily="34" charset="77"/>
              </a:rPr>
              <a:t>We have broken down inclusivity into three criteria: </a:t>
            </a:r>
          </a:p>
          <a:p>
            <a:pPr marL="176251" indent="-176251">
              <a:spcAft>
                <a:spcPts val="432"/>
              </a:spcAft>
              <a:buFont typeface="Arial" panose="020B0604020202020204" pitchFamily="34" charset="0"/>
              <a:buChar char="•"/>
            </a:pPr>
            <a:r>
              <a:rPr lang="en-US" sz="1008">
                <a:solidFill>
                  <a:schemeClr val="tx1"/>
                </a:solidFill>
                <a:latin typeface="Tw Cen MT" panose="020B0602020104020603" pitchFamily="34" charset="77"/>
              </a:rPr>
              <a:t>Gender responsive: </a:t>
            </a:r>
          </a:p>
          <a:p>
            <a:pPr marL="176251" indent="-176251">
              <a:spcAft>
                <a:spcPts val="432"/>
              </a:spcAft>
              <a:buFont typeface="Arial" panose="020B0604020202020204" pitchFamily="34" charset="0"/>
              <a:buChar char="•"/>
            </a:pPr>
            <a:r>
              <a:rPr lang="en-US" sz="1008">
                <a:solidFill>
                  <a:schemeClr val="tx1"/>
                </a:solidFill>
                <a:latin typeface="Tw Cen MT" panose="020B0602020104020603" pitchFamily="34" charset="77"/>
              </a:rPr>
              <a:t>Learning differences</a:t>
            </a:r>
          </a:p>
          <a:p>
            <a:pPr marL="176251" indent="-176251">
              <a:spcAft>
                <a:spcPts val="432"/>
              </a:spcAft>
              <a:buFont typeface="Arial" panose="020B0604020202020204" pitchFamily="34" charset="0"/>
              <a:buChar char="•"/>
            </a:pPr>
            <a:r>
              <a:rPr lang="en-US" sz="1008">
                <a:solidFill>
                  <a:schemeClr val="tx1"/>
                </a:solidFill>
                <a:latin typeface="Tw Cen MT" panose="020B0602020104020603" pitchFamily="34" charset="77"/>
              </a:rPr>
              <a:t>Social interaction: </a:t>
            </a:r>
          </a:p>
          <a:p>
            <a:pPr>
              <a:spcAft>
                <a:spcPts val="432"/>
              </a:spcAft>
            </a:pPr>
            <a:endParaRPr lang="en-US" sz="1008">
              <a:solidFill>
                <a:srgbClr val="414042"/>
              </a:solidFill>
              <a:latin typeface="Tw Cen MT" panose="020B0602020104020603" pitchFamily="34" charset="77"/>
            </a:endParaRPr>
          </a:p>
        </p:txBody>
      </p:sp>
      <p:sp>
        <p:nvSpPr>
          <p:cNvPr id="17" name="Google Shape;118;p3">
            <a:extLst>
              <a:ext uri="{FF2B5EF4-FFF2-40B4-BE49-F238E27FC236}">
                <a16:creationId xmlns:a16="http://schemas.microsoft.com/office/drawing/2014/main" id="{B2A2CCD9-82A2-A783-C7D9-D8D6F77801F5}"/>
              </a:ext>
            </a:extLst>
          </p:cNvPr>
          <p:cNvSpPr txBox="1"/>
          <p:nvPr/>
        </p:nvSpPr>
        <p:spPr>
          <a:xfrm>
            <a:off x="8983642" y="2903002"/>
            <a:ext cx="2635669" cy="2486770"/>
          </a:xfrm>
          <a:prstGeom prst="rect">
            <a:avLst/>
          </a:prstGeom>
          <a:solidFill>
            <a:schemeClr val="bg1">
              <a:lumMod val="95000"/>
            </a:schemeClr>
          </a:solidFill>
          <a:ln>
            <a:noFill/>
          </a:ln>
        </p:spPr>
        <p:txBody>
          <a:bodyPr spcFirstLastPara="1" wrap="square" lIns="103615" tIns="103615" rIns="103615" bIns="103615" anchor="t" anchorCtr="0">
            <a:no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432"/>
              </a:spcAft>
            </a:pPr>
            <a:r>
              <a:rPr lang="en-US" sz="1151" b="1">
                <a:solidFill>
                  <a:srgbClr val="F37125"/>
                </a:solidFill>
                <a:latin typeface="Tw Cen MT" panose="020B0602020104020603" pitchFamily="34" charset="77"/>
              </a:rPr>
              <a:t>Sustainability </a:t>
            </a:r>
          </a:p>
          <a:p>
            <a:pPr>
              <a:spcAft>
                <a:spcPts val="432"/>
              </a:spcAft>
            </a:pPr>
            <a:r>
              <a:rPr lang="en-US" sz="1008">
                <a:solidFill>
                  <a:schemeClr val="tx1"/>
                </a:solidFill>
                <a:latin typeface="Tw Cen MT" panose="020B0602020104020603" pitchFamily="34" charset="77"/>
              </a:rPr>
              <a:t>means that the innovation is simple and affordable to implement and replicate, enabling it to be effective on a larger scale and for the longer term. </a:t>
            </a:r>
          </a:p>
          <a:p>
            <a:pPr>
              <a:spcAft>
                <a:spcPts val="432"/>
              </a:spcAft>
            </a:pPr>
            <a:r>
              <a:rPr lang="en-US" sz="1008">
                <a:solidFill>
                  <a:schemeClr val="tx1"/>
                </a:solidFill>
                <a:latin typeface="Tw Cen MT" panose="020B0602020104020603" pitchFamily="34" charset="77"/>
              </a:rPr>
              <a:t>We have broken down sustainability into three criteria: </a:t>
            </a:r>
          </a:p>
          <a:p>
            <a:pPr marL="176251" indent="-176251">
              <a:spcAft>
                <a:spcPts val="432"/>
              </a:spcAft>
              <a:buFont typeface="Arial" panose="020B0604020202020204" pitchFamily="34" charset="0"/>
              <a:buChar char="•"/>
            </a:pPr>
            <a:r>
              <a:rPr lang="en-US" sz="1008">
                <a:solidFill>
                  <a:schemeClr val="tx1"/>
                </a:solidFill>
                <a:latin typeface="Tw Cen MT" panose="020B0602020104020603" pitchFamily="34" charset="77"/>
              </a:rPr>
              <a:t>Simplicity:</a:t>
            </a:r>
          </a:p>
          <a:p>
            <a:pPr marL="176251" indent="-176251">
              <a:spcAft>
                <a:spcPts val="432"/>
              </a:spcAft>
              <a:buFont typeface="Arial" panose="020B0604020202020204" pitchFamily="34" charset="0"/>
              <a:buChar char="•"/>
            </a:pPr>
            <a:r>
              <a:rPr lang="en-US" sz="1008">
                <a:solidFill>
                  <a:schemeClr val="tx1"/>
                </a:solidFill>
                <a:latin typeface="Tw Cen MT" panose="020B0602020104020603" pitchFamily="34" charset="77"/>
              </a:rPr>
              <a:t>Workload:</a:t>
            </a:r>
          </a:p>
          <a:p>
            <a:pPr marL="176251" indent="-176251">
              <a:spcAft>
                <a:spcPts val="432"/>
              </a:spcAft>
              <a:buFont typeface="Arial" panose="020B0604020202020204" pitchFamily="34" charset="0"/>
              <a:buChar char="•"/>
            </a:pPr>
            <a:r>
              <a:rPr lang="en-US" sz="1008">
                <a:solidFill>
                  <a:schemeClr val="tx1"/>
                </a:solidFill>
                <a:latin typeface="Tw Cen MT" panose="020B0602020104020603" pitchFamily="34" charset="77"/>
              </a:rPr>
              <a:t>Affordability:</a:t>
            </a:r>
          </a:p>
        </p:txBody>
      </p:sp>
      <p:sp>
        <p:nvSpPr>
          <p:cNvPr id="18" name="Google Shape;118;p3">
            <a:extLst>
              <a:ext uri="{FF2B5EF4-FFF2-40B4-BE49-F238E27FC236}">
                <a16:creationId xmlns:a16="http://schemas.microsoft.com/office/drawing/2014/main" id="{A68A408F-A8DB-08EF-482E-7AC07D32ED00}"/>
              </a:ext>
            </a:extLst>
          </p:cNvPr>
          <p:cNvSpPr txBox="1"/>
          <p:nvPr/>
        </p:nvSpPr>
        <p:spPr>
          <a:xfrm>
            <a:off x="11730780" y="2903001"/>
            <a:ext cx="2635669" cy="2486770"/>
          </a:xfrm>
          <a:prstGeom prst="rect">
            <a:avLst/>
          </a:prstGeom>
          <a:solidFill>
            <a:schemeClr val="bg1">
              <a:lumMod val="95000"/>
            </a:schemeClr>
          </a:solidFill>
          <a:ln>
            <a:noFill/>
          </a:ln>
        </p:spPr>
        <p:txBody>
          <a:bodyPr spcFirstLastPara="1" wrap="square" lIns="103615" tIns="103615" rIns="103615" bIns="103615" anchor="t" anchorCtr="0">
            <a:no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432"/>
              </a:spcAft>
            </a:pPr>
            <a:r>
              <a:rPr lang="en-US" sz="1151" b="1" dirty="0">
                <a:solidFill>
                  <a:srgbClr val="F37125"/>
                </a:solidFill>
                <a:latin typeface="Tw Cen MT" panose="020B0602020104020603" pitchFamily="34" charset="77"/>
              </a:rPr>
              <a:t>Alignment </a:t>
            </a:r>
          </a:p>
          <a:p>
            <a:pPr>
              <a:spcAft>
                <a:spcPts val="432"/>
              </a:spcAft>
            </a:pPr>
            <a:r>
              <a:rPr lang="en-US" sz="1008" dirty="0">
                <a:solidFill>
                  <a:schemeClr val="tx1"/>
                </a:solidFill>
                <a:latin typeface="Tw Cen MT" panose="020B0602020104020603" pitchFamily="34" charset="77"/>
              </a:rPr>
              <a:t>means that the innovation aligns with requirements, practices and context of the school and education system. </a:t>
            </a:r>
          </a:p>
          <a:p>
            <a:pPr>
              <a:spcAft>
                <a:spcPts val="432"/>
              </a:spcAft>
            </a:pPr>
            <a:r>
              <a:rPr lang="en-US" sz="1008" dirty="0">
                <a:solidFill>
                  <a:schemeClr val="tx1"/>
                </a:solidFill>
                <a:latin typeface="Tw Cen MT" panose="020B0602020104020603" pitchFamily="34" charset="77"/>
              </a:rPr>
              <a:t>We have broken down alignment into four criteria: </a:t>
            </a:r>
          </a:p>
          <a:p>
            <a:pPr marL="176251" indent="-176251">
              <a:spcAft>
                <a:spcPts val="432"/>
              </a:spcAft>
              <a:buFont typeface="Arial" panose="020B0604020202020204" pitchFamily="34" charset="0"/>
              <a:buChar char="•"/>
            </a:pPr>
            <a:r>
              <a:rPr lang="en-US" sz="1008" dirty="0">
                <a:solidFill>
                  <a:schemeClr val="tx1"/>
                </a:solidFill>
                <a:latin typeface="Tw Cen MT" panose="020B0602020104020603" pitchFamily="34" charset="77"/>
              </a:rPr>
              <a:t>Curricular alignment: </a:t>
            </a:r>
          </a:p>
          <a:p>
            <a:pPr marL="176251" indent="-176251">
              <a:spcAft>
                <a:spcPts val="432"/>
              </a:spcAft>
              <a:buFont typeface="Arial" panose="020B0604020202020204" pitchFamily="34" charset="0"/>
              <a:buChar char="•"/>
            </a:pPr>
            <a:r>
              <a:rPr lang="en-US" sz="1008" dirty="0">
                <a:solidFill>
                  <a:schemeClr val="tx1"/>
                </a:solidFill>
                <a:latin typeface="Tw Cen MT" panose="020B0602020104020603" pitchFamily="34" charset="77"/>
              </a:rPr>
              <a:t>School alignment: </a:t>
            </a:r>
          </a:p>
          <a:p>
            <a:pPr marL="176251" indent="-176251">
              <a:spcAft>
                <a:spcPts val="432"/>
              </a:spcAft>
              <a:buFont typeface="Arial" panose="020B0604020202020204" pitchFamily="34" charset="0"/>
              <a:buChar char="•"/>
            </a:pPr>
            <a:r>
              <a:rPr lang="en-US" sz="1008" dirty="0">
                <a:solidFill>
                  <a:schemeClr val="tx1"/>
                </a:solidFill>
                <a:latin typeface="Tw Cen MT" panose="020B0602020104020603" pitchFamily="34" charset="77"/>
              </a:rPr>
              <a:t>Classroom integration: </a:t>
            </a:r>
          </a:p>
          <a:p>
            <a:pPr marL="176251" indent="-176251">
              <a:spcAft>
                <a:spcPts val="432"/>
              </a:spcAft>
              <a:buFont typeface="Arial" panose="020B0604020202020204" pitchFamily="34" charset="0"/>
              <a:buChar char="•"/>
            </a:pPr>
            <a:r>
              <a:rPr lang="en-US" sz="1008" dirty="0">
                <a:solidFill>
                  <a:schemeClr val="tx1"/>
                </a:solidFill>
                <a:latin typeface="Tw Cen MT" panose="020B0602020104020603" pitchFamily="34" charset="77"/>
              </a:rPr>
              <a:t>Community linkages:</a:t>
            </a:r>
          </a:p>
        </p:txBody>
      </p:sp>
      <p:sp>
        <p:nvSpPr>
          <p:cNvPr id="19" name="Rectangle 76">
            <a:extLst>
              <a:ext uri="{FF2B5EF4-FFF2-40B4-BE49-F238E27FC236}">
                <a16:creationId xmlns:a16="http://schemas.microsoft.com/office/drawing/2014/main" id="{740121CF-D425-B878-141F-B0D2B65B6038}"/>
              </a:ext>
            </a:extLst>
          </p:cNvPr>
          <p:cNvSpPr/>
          <p:nvPr/>
        </p:nvSpPr>
        <p:spPr>
          <a:xfrm>
            <a:off x="742229" y="6000481"/>
            <a:ext cx="1813270" cy="310846"/>
          </a:xfrm>
          <a:prstGeom prst="rect">
            <a:avLst/>
          </a:prstGeom>
          <a:solidFill>
            <a:srgbClr val="F37125"/>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151" b="1">
                <a:solidFill>
                  <a:schemeClr val="bg1"/>
                </a:solidFill>
                <a:latin typeface="Tw Cen MT" panose="020B0602020104020603" pitchFamily="34" charset="77"/>
              </a:rPr>
              <a:t>Criteria</a:t>
            </a:r>
          </a:p>
        </p:txBody>
      </p:sp>
      <p:sp>
        <p:nvSpPr>
          <p:cNvPr id="20" name="Triangle 84">
            <a:extLst>
              <a:ext uri="{FF2B5EF4-FFF2-40B4-BE49-F238E27FC236}">
                <a16:creationId xmlns:a16="http://schemas.microsoft.com/office/drawing/2014/main" id="{B02FCD3A-FA61-9142-6905-C8B887BF1992}"/>
              </a:ext>
            </a:extLst>
          </p:cNvPr>
          <p:cNvSpPr/>
          <p:nvPr/>
        </p:nvSpPr>
        <p:spPr>
          <a:xfrm rot="5400000">
            <a:off x="2601239" y="6102805"/>
            <a:ext cx="102914" cy="90440"/>
          </a:xfrm>
          <a:prstGeom prst="triangle">
            <a:avLst/>
          </a:prstGeom>
          <a:solidFill>
            <a:srgbClr val="F37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645"/>
          </a:p>
        </p:txBody>
      </p:sp>
      <p:sp>
        <p:nvSpPr>
          <p:cNvPr id="21" name="Rectangle 28">
            <a:extLst>
              <a:ext uri="{FF2B5EF4-FFF2-40B4-BE49-F238E27FC236}">
                <a16:creationId xmlns:a16="http://schemas.microsoft.com/office/drawing/2014/main" id="{96CF9E1E-6527-2CEF-EC4E-FDE6A4CA963D}"/>
              </a:ext>
            </a:extLst>
          </p:cNvPr>
          <p:cNvSpPr/>
          <p:nvPr/>
        </p:nvSpPr>
        <p:spPr>
          <a:xfrm>
            <a:off x="742228" y="6313251"/>
            <a:ext cx="1813270" cy="3405790"/>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1900"/>
              </a:spcAft>
            </a:pPr>
            <a:r>
              <a:rPr lang="en-IN" sz="1151" b="1" dirty="0">
                <a:solidFill>
                  <a:schemeClr val="tx1"/>
                </a:solidFill>
                <a:latin typeface="Tw Cen MT" panose="020B0602020104020603" pitchFamily="34" charset="77"/>
              </a:rPr>
              <a:t>Desirability</a:t>
            </a:r>
          </a:p>
          <a:p>
            <a:pPr>
              <a:spcAft>
                <a:spcPts val="1900"/>
              </a:spcAft>
            </a:pPr>
            <a:r>
              <a:rPr lang="en-IN" sz="1151" b="1" dirty="0">
                <a:solidFill>
                  <a:schemeClr val="tx1"/>
                </a:solidFill>
                <a:latin typeface="Tw Cen MT" panose="020B0602020104020603" pitchFamily="34" charset="77"/>
              </a:rPr>
              <a:t>Innovativeness</a:t>
            </a:r>
          </a:p>
          <a:p>
            <a:pPr>
              <a:spcAft>
                <a:spcPts val="1900"/>
              </a:spcAft>
            </a:pPr>
            <a:r>
              <a:rPr lang="en-IN" sz="1151" b="1" dirty="0">
                <a:solidFill>
                  <a:schemeClr val="tx1"/>
                </a:solidFill>
                <a:latin typeface="Tw Cen MT" panose="020B0602020104020603" pitchFamily="34" charset="77"/>
              </a:rPr>
              <a:t>Desirability</a:t>
            </a:r>
          </a:p>
          <a:p>
            <a:pPr>
              <a:spcAft>
                <a:spcPts val="1900"/>
              </a:spcAft>
            </a:pPr>
            <a:r>
              <a:rPr lang="en-IN" sz="1151" b="1" dirty="0">
                <a:solidFill>
                  <a:schemeClr val="tx1"/>
                </a:solidFill>
                <a:latin typeface="Tw Cen MT" panose="020B0602020104020603" pitchFamily="34" charset="77"/>
              </a:rPr>
              <a:t>Innovativeness</a:t>
            </a:r>
          </a:p>
          <a:p>
            <a:pPr>
              <a:spcAft>
                <a:spcPts val="1900"/>
              </a:spcAft>
            </a:pPr>
            <a:r>
              <a:rPr lang="en-IN" sz="1151" b="1" dirty="0">
                <a:solidFill>
                  <a:schemeClr val="tx1"/>
                </a:solidFill>
                <a:latin typeface="Tw Cen MT" panose="020B0602020104020603" pitchFamily="34" charset="77"/>
              </a:rPr>
              <a:t>Inclusivity</a:t>
            </a:r>
          </a:p>
          <a:p>
            <a:pPr>
              <a:spcAft>
                <a:spcPts val="1900"/>
              </a:spcAft>
            </a:pPr>
            <a:r>
              <a:rPr lang="en-IN" sz="1151" b="1" dirty="0">
                <a:solidFill>
                  <a:schemeClr val="tx1"/>
                </a:solidFill>
                <a:latin typeface="Tw Cen MT" panose="020B0602020104020603" pitchFamily="34" charset="77"/>
              </a:rPr>
              <a:t>Sustainability</a:t>
            </a:r>
          </a:p>
          <a:p>
            <a:pPr>
              <a:spcAft>
                <a:spcPts val="1900"/>
              </a:spcAft>
            </a:pPr>
            <a:r>
              <a:rPr lang="en-IN" sz="1151" b="1" dirty="0">
                <a:solidFill>
                  <a:schemeClr val="tx1"/>
                </a:solidFill>
                <a:latin typeface="Tw Cen MT" panose="020B0602020104020603" pitchFamily="34" charset="77"/>
              </a:rPr>
              <a:t>Alignment</a:t>
            </a:r>
          </a:p>
        </p:txBody>
      </p:sp>
      <p:sp>
        <p:nvSpPr>
          <p:cNvPr id="22" name="Google Shape;118;p3">
            <a:extLst>
              <a:ext uri="{FF2B5EF4-FFF2-40B4-BE49-F238E27FC236}">
                <a16:creationId xmlns:a16="http://schemas.microsoft.com/office/drawing/2014/main" id="{B6C7FCF5-82AF-EB0D-E517-6555BF8B99F5}"/>
              </a:ext>
            </a:extLst>
          </p:cNvPr>
          <p:cNvSpPr txBox="1"/>
          <p:nvPr/>
        </p:nvSpPr>
        <p:spPr>
          <a:xfrm>
            <a:off x="10211154" y="7484896"/>
            <a:ext cx="2715812" cy="15510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IN" sz="1008" b="1">
                <a:solidFill>
                  <a:schemeClr val="tx1"/>
                </a:solidFill>
                <a:latin typeface="Tw Cen MT" panose="020B0602020104020603" pitchFamily="34" charset="77"/>
              </a:rPr>
              <a:t>Final Idea after assessment:</a:t>
            </a:r>
          </a:p>
        </p:txBody>
      </p:sp>
      <p:sp>
        <p:nvSpPr>
          <p:cNvPr id="23" name="Marcador de Posição do Texto 3">
            <a:extLst>
              <a:ext uri="{FF2B5EF4-FFF2-40B4-BE49-F238E27FC236}">
                <a16:creationId xmlns:a16="http://schemas.microsoft.com/office/drawing/2014/main" id="{A015A2FA-AE32-7D57-869E-70930CD519F6}"/>
              </a:ext>
            </a:extLst>
          </p:cNvPr>
          <p:cNvSpPr txBox="1">
            <a:spLocks/>
          </p:cNvSpPr>
          <p:nvPr/>
        </p:nvSpPr>
        <p:spPr>
          <a:xfrm>
            <a:off x="742229" y="1585531"/>
            <a:ext cx="6344715" cy="991033"/>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F37125"/>
                </a:solidFill>
                <a:latin typeface="Tw Cen MT" panose="020B0602020104020603" pitchFamily="34" charset="77"/>
              </a:rPr>
              <a:t>ASSESS AND PRIORITISE</a:t>
            </a:r>
          </a:p>
        </p:txBody>
      </p:sp>
      <p:sp>
        <p:nvSpPr>
          <p:cNvPr id="24" name="Chaveta à Direita 23">
            <a:extLst>
              <a:ext uri="{FF2B5EF4-FFF2-40B4-BE49-F238E27FC236}">
                <a16:creationId xmlns:a16="http://schemas.microsoft.com/office/drawing/2014/main" id="{D95FD70A-FB5C-2EF4-A658-D3CCDCDE8EAA}"/>
              </a:ext>
            </a:extLst>
          </p:cNvPr>
          <p:cNvSpPr/>
          <p:nvPr/>
        </p:nvSpPr>
        <p:spPr>
          <a:xfrm>
            <a:off x="9277376" y="6000483"/>
            <a:ext cx="138337" cy="4015672"/>
          </a:xfrm>
          <a:prstGeom prst="rightBrace">
            <a:avLst>
              <a:gd name="adj1" fmla="val 41513"/>
              <a:gd name="adj2" fmla="val 50000"/>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PT" sz="2175"/>
          </a:p>
        </p:txBody>
      </p:sp>
      <p:sp>
        <p:nvSpPr>
          <p:cNvPr id="25" name="Rectangle 28">
            <a:extLst>
              <a:ext uri="{FF2B5EF4-FFF2-40B4-BE49-F238E27FC236}">
                <a16:creationId xmlns:a16="http://schemas.microsoft.com/office/drawing/2014/main" id="{A9DF8FF5-4AB1-8388-BB66-A0CB295A5A52}"/>
              </a:ext>
            </a:extLst>
          </p:cNvPr>
          <p:cNvSpPr/>
          <p:nvPr/>
        </p:nvSpPr>
        <p:spPr>
          <a:xfrm>
            <a:off x="735124" y="9719041"/>
            <a:ext cx="1813270" cy="297117"/>
          </a:xfrm>
          <a:prstGeom prst="rect">
            <a:avLst/>
          </a:prstGeom>
          <a:solidFill>
            <a:srgbClr val="F37125"/>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151" b="1">
                <a:solidFill>
                  <a:schemeClr val="bg1"/>
                </a:solidFill>
                <a:latin typeface="Tw Cen MT" panose="020B0602020104020603" pitchFamily="34" charset="77"/>
              </a:rPr>
              <a:t>Total</a:t>
            </a:r>
          </a:p>
        </p:txBody>
      </p:sp>
      <p:sp>
        <p:nvSpPr>
          <p:cNvPr id="26" name="CaixaDeTexto 25">
            <a:extLst>
              <a:ext uri="{FF2B5EF4-FFF2-40B4-BE49-F238E27FC236}">
                <a16:creationId xmlns:a16="http://schemas.microsoft.com/office/drawing/2014/main" id="{A980AD51-EB55-CECC-6619-F85B4DE90B2C}"/>
              </a:ext>
            </a:extLst>
          </p:cNvPr>
          <p:cNvSpPr txBox="1"/>
          <p:nvPr/>
        </p:nvSpPr>
        <p:spPr>
          <a:xfrm>
            <a:off x="742229" y="2480251"/>
            <a:ext cx="13641631" cy="269433"/>
          </a:xfrm>
          <a:prstGeom prst="rect">
            <a:avLst/>
          </a:prstGeom>
          <a:solidFill>
            <a:srgbClr val="F37125"/>
          </a:solidFill>
        </p:spPr>
        <p:txBody>
          <a:bodyPr wrap="square">
            <a:spAutoFit/>
          </a:bodyPr>
          <a:lstStyle/>
          <a:p>
            <a:r>
              <a:rPr lang="en-IN" sz="1151">
                <a:solidFill>
                  <a:schemeClr val="bg1"/>
                </a:solidFill>
                <a:latin typeface="Tw Cen MT" panose="020B0602020104020603" pitchFamily="34" charset="77"/>
              </a:rPr>
              <a:t>In your design team, using the scoring system:  </a:t>
            </a:r>
            <a:r>
              <a:rPr lang="en-IN" sz="1151" b="1">
                <a:solidFill>
                  <a:schemeClr val="bg1"/>
                </a:solidFill>
                <a:latin typeface="Tw Cen MT" panose="020B0602020104020603" pitchFamily="34" charset="77"/>
              </a:rPr>
              <a:t>1 = Poor. 2 = Fair.   3 = Good.   4 = Very good. 5 = Excellent</a:t>
            </a:r>
          </a:p>
        </p:txBody>
      </p:sp>
      <p:sp>
        <p:nvSpPr>
          <p:cNvPr id="27" name="CaixaDeTexto 26">
            <a:extLst>
              <a:ext uri="{FF2B5EF4-FFF2-40B4-BE49-F238E27FC236}">
                <a16:creationId xmlns:a16="http://schemas.microsoft.com/office/drawing/2014/main" id="{EEA10E4A-F54B-E459-0ECD-49F0ACCAB04C}"/>
              </a:ext>
            </a:extLst>
          </p:cNvPr>
          <p:cNvSpPr txBox="1"/>
          <p:nvPr/>
        </p:nvSpPr>
        <p:spPr>
          <a:xfrm>
            <a:off x="720593" y="5597437"/>
            <a:ext cx="8588070" cy="409308"/>
          </a:xfrm>
          <a:prstGeom prst="rect">
            <a:avLst/>
          </a:prstGeom>
          <a:noFill/>
        </p:spPr>
        <p:txBody>
          <a:bodyPr wrap="square" lIns="103615" tIns="103615" rIns="103615" bIns="103615">
            <a:spAutoFit/>
          </a:bodyPr>
          <a:lstStyle/>
          <a:p>
            <a:pPr>
              <a:spcBef>
                <a:spcPts val="206"/>
              </a:spcBef>
            </a:pPr>
            <a:r>
              <a:rPr lang="en-US" sz="1300" b="1">
                <a:solidFill>
                  <a:srgbClr val="F37125"/>
                </a:solidFill>
                <a:latin typeface="Tw Cen MT" panose="020B0602020104020603" pitchFamily="34" charset="77"/>
              </a:rPr>
              <a:t>Schools2030 Innovation Evaluation</a:t>
            </a:r>
          </a:p>
        </p:txBody>
      </p:sp>
      <p:sp>
        <p:nvSpPr>
          <p:cNvPr id="28" name="Rectangle 95">
            <a:extLst>
              <a:ext uri="{FF2B5EF4-FFF2-40B4-BE49-F238E27FC236}">
                <a16:creationId xmlns:a16="http://schemas.microsoft.com/office/drawing/2014/main" id="{30801B51-6498-7811-2E9E-3092B653C5B3}"/>
              </a:ext>
            </a:extLst>
          </p:cNvPr>
          <p:cNvSpPr/>
          <p:nvPr/>
        </p:nvSpPr>
        <p:spPr>
          <a:xfrm>
            <a:off x="2736037" y="6000481"/>
            <a:ext cx="2123343" cy="310846"/>
          </a:xfrm>
          <a:prstGeom prst="rect">
            <a:avLst/>
          </a:prstGeom>
          <a:solidFill>
            <a:srgbClr val="F37125"/>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008" b="1">
                <a:solidFill>
                  <a:schemeClr val="bg1"/>
                </a:solidFill>
                <a:latin typeface="Tw Cen MT" panose="020B0602020104020603" pitchFamily="34" charset="77"/>
              </a:rPr>
              <a:t>Idea #1</a:t>
            </a:r>
          </a:p>
        </p:txBody>
      </p:sp>
      <p:sp>
        <p:nvSpPr>
          <p:cNvPr id="29" name="Rectangle 95">
            <a:extLst>
              <a:ext uri="{FF2B5EF4-FFF2-40B4-BE49-F238E27FC236}">
                <a16:creationId xmlns:a16="http://schemas.microsoft.com/office/drawing/2014/main" id="{456DA698-EFF1-9AC5-B851-C7D7C5CD8E8A}"/>
              </a:ext>
            </a:extLst>
          </p:cNvPr>
          <p:cNvSpPr/>
          <p:nvPr/>
        </p:nvSpPr>
        <p:spPr>
          <a:xfrm>
            <a:off x="2736037" y="6320836"/>
            <a:ext cx="2123343" cy="3695320"/>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N" sz="1008" b="1">
              <a:solidFill>
                <a:schemeClr val="tx1"/>
              </a:solidFill>
              <a:latin typeface="Tw Cen MT" panose="020B0602020104020603" pitchFamily="34" charset="77"/>
            </a:endParaRPr>
          </a:p>
        </p:txBody>
      </p:sp>
      <p:sp>
        <p:nvSpPr>
          <p:cNvPr id="30" name="Rectangle 28">
            <a:extLst>
              <a:ext uri="{FF2B5EF4-FFF2-40B4-BE49-F238E27FC236}">
                <a16:creationId xmlns:a16="http://schemas.microsoft.com/office/drawing/2014/main" id="{F7376240-769C-93A4-3DDF-E2895AAE56D1}"/>
              </a:ext>
            </a:extLst>
          </p:cNvPr>
          <p:cNvSpPr/>
          <p:nvPr/>
        </p:nvSpPr>
        <p:spPr>
          <a:xfrm>
            <a:off x="2736037" y="9719041"/>
            <a:ext cx="2126443" cy="297117"/>
          </a:xfrm>
          <a:prstGeom prst="rect">
            <a:avLst/>
          </a:prstGeom>
          <a:solidFill>
            <a:srgbClr val="F37125">
              <a:alpha val="8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N" sz="1151" b="1">
              <a:solidFill>
                <a:schemeClr val="tx1"/>
              </a:solidFill>
              <a:latin typeface="Tw Cen MT" panose="020B0602020104020603" pitchFamily="34" charset="77"/>
            </a:endParaRPr>
          </a:p>
        </p:txBody>
      </p:sp>
      <p:sp>
        <p:nvSpPr>
          <p:cNvPr id="31" name="Rectangle 166">
            <a:extLst>
              <a:ext uri="{FF2B5EF4-FFF2-40B4-BE49-F238E27FC236}">
                <a16:creationId xmlns:a16="http://schemas.microsoft.com/office/drawing/2014/main" id="{521C084D-758D-2B17-50C0-99E720EE89E7}"/>
              </a:ext>
            </a:extLst>
          </p:cNvPr>
          <p:cNvSpPr/>
          <p:nvPr/>
        </p:nvSpPr>
        <p:spPr>
          <a:xfrm>
            <a:off x="4906528" y="6000485"/>
            <a:ext cx="2123343" cy="310846"/>
          </a:xfrm>
          <a:prstGeom prst="rect">
            <a:avLst/>
          </a:prstGeom>
          <a:solidFill>
            <a:srgbClr val="F37125">
              <a:alpha val="6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008" b="1">
                <a:solidFill>
                  <a:schemeClr val="bg1"/>
                </a:solidFill>
                <a:latin typeface="Tw Cen MT" panose="020B0602020104020603" pitchFamily="34" charset="77"/>
              </a:rPr>
              <a:t>Idea #2</a:t>
            </a:r>
          </a:p>
        </p:txBody>
      </p:sp>
      <p:sp>
        <p:nvSpPr>
          <p:cNvPr id="32" name="Rectangle 166">
            <a:extLst>
              <a:ext uri="{FF2B5EF4-FFF2-40B4-BE49-F238E27FC236}">
                <a16:creationId xmlns:a16="http://schemas.microsoft.com/office/drawing/2014/main" id="{5B86C60F-FFFA-7904-A2D1-0961EAD89859}"/>
              </a:ext>
            </a:extLst>
          </p:cNvPr>
          <p:cNvSpPr/>
          <p:nvPr/>
        </p:nvSpPr>
        <p:spPr>
          <a:xfrm>
            <a:off x="4906528" y="6320837"/>
            <a:ext cx="2123343" cy="3695318"/>
          </a:xfrm>
          <a:prstGeom prst="rect">
            <a:avLst/>
          </a:prstGeom>
          <a:solidFill>
            <a:schemeClr val="bg1">
              <a:lumMod val="95000"/>
              <a:alpha val="6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N" sz="1008" b="1">
              <a:solidFill>
                <a:schemeClr val="tx1"/>
              </a:solidFill>
              <a:latin typeface="Tw Cen MT" panose="020B0602020104020603" pitchFamily="34" charset="77"/>
            </a:endParaRPr>
          </a:p>
        </p:txBody>
      </p:sp>
      <p:sp>
        <p:nvSpPr>
          <p:cNvPr id="33" name="Rectangle 28">
            <a:extLst>
              <a:ext uri="{FF2B5EF4-FFF2-40B4-BE49-F238E27FC236}">
                <a16:creationId xmlns:a16="http://schemas.microsoft.com/office/drawing/2014/main" id="{2DF67CEB-B77A-4159-55D2-2B195AA3010E}"/>
              </a:ext>
            </a:extLst>
          </p:cNvPr>
          <p:cNvSpPr/>
          <p:nvPr/>
        </p:nvSpPr>
        <p:spPr>
          <a:xfrm>
            <a:off x="4903428" y="9719041"/>
            <a:ext cx="2126443" cy="297117"/>
          </a:xfrm>
          <a:prstGeom prst="rect">
            <a:avLst/>
          </a:prstGeom>
          <a:solidFill>
            <a:srgbClr val="F37125">
              <a:alpha val="6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N" sz="1151" b="1">
              <a:solidFill>
                <a:schemeClr val="tx1"/>
              </a:solidFill>
              <a:latin typeface="Tw Cen MT" panose="020B0602020104020603" pitchFamily="34" charset="77"/>
            </a:endParaRPr>
          </a:p>
        </p:txBody>
      </p:sp>
      <p:sp>
        <p:nvSpPr>
          <p:cNvPr id="34" name="Rectangle 182">
            <a:extLst>
              <a:ext uri="{FF2B5EF4-FFF2-40B4-BE49-F238E27FC236}">
                <a16:creationId xmlns:a16="http://schemas.microsoft.com/office/drawing/2014/main" id="{89CCB366-9AA6-6963-F827-183E92C9F900}"/>
              </a:ext>
            </a:extLst>
          </p:cNvPr>
          <p:cNvSpPr/>
          <p:nvPr/>
        </p:nvSpPr>
        <p:spPr>
          <a:xfrm>
            <a:off x="7073919" y="6000481"/>
            <a:ext cx="2123343" cy="310846"/>
          </a:xfrm>
          <a:prstGeom prst="rect">
            <a:avLst/>
          </a:prstGeom>
          <a:solidFill>
            <a:srgbClr val="F37125"/>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008" b="1">
                <a:solidFill>
                  <a:schemeClr val="bg1"/>
                </a:solidFill>
                <a:latin typeface="Tw Cen MT" panose="020B0602020104020603" pitchFamily="34" charset="77"/>
              </a:rPr>
              <a:t>Idea #3</a:t>
            </a:r>
          </a:p>
        </p:txBody>
      </p:sp>
      <p:sp>
        <p:nvSpPr>
          <p:cNvPr id="35" name="Rectangle 95">
            <a:extLst>
              <a:ext uri="{FF2B5EF4-FFF2-40B4-BE49-F238E27FC236}">
                <a16:creationId xmlns:a16="http://schemas.microsoft.com/office/drawing/2014/main" id="{BB606487-B6C0-42C0-02E6-E9D92811F1F9}"/>
              </a:ext>
            </a:extLst>
          </p:cNvPr>
          <p:cNvSpPr/>
          <p:nvPr/>
        </p:nvSpPr>
        <p:spPr>
          <a:xfrm>
            <a:off x="7073919" y="6320836"/>
            <a:ext cx="2123343" cy="3695320"/>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N" sz="1008" b="1">
              <a:solidFill>
                <a:schemeClr val="tx1"/>
              </a:solidFill>
              <a:latin typeface="Tw Cen MT" panose="020B0602020104020603" pitchFamily="34" charset="77"/>
            </a:endParaRPr>
          </a:p>
        </p:txBody>
      </p:sp>
      <p:sp>
        <p:nvSpPr>
          <p:cNvPr id="36" name="Rectangle 28">
            <a:extLst>
              <a:ext uri="{FF2B5EF4-FFF2-40B4-BE49-F238E27FC236}">
                <a16:creationId xmlns:a16="http://schemas.microsoft.com/office/drawing/2014/main" id="{8DFEC9FA-8F78-9C3E-6CBA-F02D5E97072A}"/>
              </a:ext>
            </a:extLst>
          </p:cNvPr>
          <p:cNvSpPr/>
          <p:nvPr/>
        </p:nvSpPr>
        <p:spPr>
          <a:xfrm>
            <a:off x="7070819" y="9719041"/>
            <a:ext cx="2126443" cy="297117"/>
          </a:xfrm>
          <a:prstGeom prst="rect">
            <a:avLst/>
          </a:prstGeom>
          <a:solidFill>
            <a:srgbClr val="F37125">
              <a:alpha val="8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N" sz="1151" b="1">
              <a:solidFill>
                <a:schemeClr val="tx1"/>
              </a:solidFill>
              <a:latin typeface="Tw Cen MT" panose="020B0602020104020603" pitchFamily="34" charset="77"/>
            </a:endParaRPr>
          </a:p>
        </p:txBody>
      </p:sp>
      <p:cxnSp>
        <p:nvCxnSpPr>
          <p:cNvPr id="37" name="Conexão Reta 36">
            <a:extLst>
              <a:ext uri="{FF2B5EF4-FFF2-40B4-BE49-F238E27FC236}">
                <a16:creationId xmlns:a16="http://schemas.microsoft.com/office/drawing/2014/main" id="{0EEFD3F9-F06E-227D-116F-18B6E3593A89}"/>
              </a:ext>
            </a:extLst>
          </p:cNvPr>
          <p:cNvCxnSpPr>
            <a:cxnSpLocks/>
          </p:cNvCxnSpPr>
          <p:nvPr/>
        </p:nvCxnSpPr>
        <p:spPr>
          <a:xfrm>
            <a:off x="3824672" y="7167242"/>
            <a:ext cx="621692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8" name="Conexão Reta 37">
            <a:extLst>
              <a:ext uri="{FF2B5EF4-FFF2-40B4-BE49-F238E27FC236}">
                <a16:creationId xmlns:a16="http://schemas.microsoft.com/office/drawing/2014/main" id="{52E55154-A93F-B17A-7093-2358E1475A98}"/>
              </a:ext>
            </a:extLst>
          </p:cNvPr>
          <p:cNvCxnSpPr>
            <a:cxnSpLocks/>
          </p:cNvCxnSpPr>
          <p:nvPr/>
        </p:nvCxnSpPr>
        <p:spPr>
          <a:xfrm>
            <a:off x="2862026" y="7594249"/>
            <a:ext cx="621692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9" name="Conexão Reta 38">
            <a:extLst>
              <a:ext uri="{FF2B5EF4-FFF2-40B4-BE49-F238E27FC236}">
                <a16:creationId xmlns:a16="http://schemas.microsoft.com/office/drawing/2014/main" id="{81ED67F8-2502-CB00-7BD2-A08414ECD90A}"/>
              </a:ext>
            </a:extLst>
          </p:cNvPr>
          <p:cNvCxnSpPr>
            <a:cxnSpLocks/>
          </p:cNvCxnSpPr>
          <p:nvPr/>
        </p:nvCxnSpPr>
        <p:spPr>
          <a:xfrm>
            <a:off x="2862026" y="8021256"/>
            <a:ext cx="621692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0" name="Conexão Reta 39">
            <a:extLst>
              <a:ext uri="{FF2B5EF4-FFF2-40B4-BE49-F238E27FC236}">
                <a16:creationId xmlns:a16="http://schemas.microsoft.com/office/drawing/2014/main" id="{E8406420-68D8-1206-C12C-0F2861F9B22F}"/>
              </a:ext>
            </a:extLst>
          </p:cNvPr>
          <p:cNvCxnSpPr>
            <a:cxnSpLocks/>
          </p:cNvCxnSpPr>
          <p:nvPr/>
        </p:nvCxnSpPr>
        <p:spPr>
          <a:xfrm>
            <a:off x="2862026" y="8448263"/>
            <a:ext cx="621692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1" name="Conexão Reta 40">
            <a:extLst>
              <a:ext uri="{FF2B5EF4-FFF2-40B4-BE49-F238E27FC236}">
                <a16:creationId xmlns:a16="http://schemas.microsoft.com/office/drawing/2014/main" id="{F57C2A0E-CD7B-E868-AF1F-1D4CC9C89E0D}"/>
              </a:ext>
            </a:extLst>
          </p:cNvPr>
          <p:cNvCxnSpPr>
            <a:cxnSpLocks/>
          </p:cNvCxnSpPr>
          <p:nvPr/>
        </p:nvCxnSpPr>
        <p:spPr>
          <a:xfrm>
            <a:off x="2862026" y="8875270"/>
            <a:ext cx="621692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Conexão Reta 41">
            <a:extLst>
              <a:ext uri="{FF2B5EF4-FFF2-40B4-BE49-F238E27FC236}">
                <a16:creationId xmlns:a16="http://schemas.microsoft.com/office/drawing/2014/main" id="{A7DCE145-C0FF-32A5-FE88-7B12B84585FC}"/>
              </a:ext>
            </a:extLst>
          </p:cNvPr>
          <p:cNvCxnSpPr>
            <a:cxnSpLocks/>
          </p:cNvCxnSpPr>
          <p:nvPr/>
        </p:nvCxnSpPr>
        <p:spPr>
          <a:xfrm>
            <a:off x="2862026" y="9302279"/>
            <a:ext cx="621692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3" name="Conexão Reta 42">
            <a:extLst>
              <a:ext uri="{FF2B5EF4-FFF2-40B4-BE49-F238E27FC236}">
                <a16:creationId xmlns:a16="http://schemas.microsoft.com/office/drawing/2014/main" id="{44B6A9CA-BB39-083F-D802-B71A7257D0B7}"/>
              </a:ext>
            </a:extLst>
          </p:cNvPr>
          <p:cNvCxnSpPr>
            <a:cxnSpLocks/>
          </p:cNvCxnSpPr>
          <p:nvPr/>
        </p:nvCxnSpPr>
        <p:spPr>
          <a:xfrm>
            <a:off x="857692" y="6938198"/>
            <a:ext cx="156871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4" name="Conexão Reta 43">
            <a:extLst>
              <a:ext uri="{FF2B5EF4-FFF2-40B4-BE49-F238E27FC236}">
                <a16:creationId xmlns:a16="http://schemas.microsoft.com/office/drawing/2014/main" id="{7E10D95B-B5D5-6D23-BFB0-F8675886577F}"/>
              </a:ext>
            </a:extLst>
          </p:cNvPr>
          <p:cNvCxnSpPr>
            <a:cxnSpLocks/>
          </p:cNvCxnSpPr>
          <p:nvPr/>
        </p:nvCxnSpPr>
        <p:spPr>
          <a:xfrm>
            <a:off x="857692" y="7365205"/>
            <a:ext cx="156871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exão Reta 44">
            <a:extLst>
              <a:ext uri="{FF2B5EF4-FFF2-40B4-BE49-F238E27FC236}">
                <a16:creationId xmlns:a16="http://schemas.microsoft.com/office/drawing/2014/main" id="{8169DEA0-EEF3-6487-6B77-6706470ECFE2}"/>
              </a:ext>
            </a:extLst>
          </p:cNvPr>
          <p:cNvCxnSpPr>
            <a:cxnSpLocks/>
          </p:cNvCxnSpPr>
          <p:nvPr/>
        </p:nvCxnSpPr>
        <p:spPr>
          <a:xfrm>
            <a:off x="857692" y="7792212"/>
            <a:ext cx="156871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exão Reta 45">
            <a:extLst>
              <a:ext uri="{FF2B5EF4-FFF2-40B4-BE49-F238E27FC236}">
                <a16:creationId xmlns:a16="http://schemas.microsoft.com/office/drawing/2014/main" id="{AA9A17F0-9A54-0A72-4D41-983945FC62FC}"/>
              </a:ext>
            </a:extLst>
          </p:cNvPr>
          <p:cNvCxnSpPr>
            <a:cxnSpLocks/>
          </p:cNvCxnSpPr>
          <p:nvPr/>
        </p:nvCxnSpPr>
        <p:spPr>
          <a:xfrm>
            <a:off x="857692" y="8219219"/>
            <a:ext cx="156871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Conexão Reta 46">
            <a:extLst>
              <a:ext uri="{FF2B5EF4-FFF2-40B4-BE49-F238E27FC236}">
                <a16:creationId xmlns:a16="http://schemas.microsoft.com/office/drawing/2014/main" id="{077D2481-6DA2-0CB1-5902-C5AC655AC218}"/>
              </a:ext>
            </a:extLst>
          </p:cNvPr>
          <p:cNvCxnSpPr>
            <a:cxnSpLocks/>
          </p:cNvCxnSpPr>
          <p:nvPr/>
        </p:nvCxnSpPr>
        <p:spPr>
          <a:xfrm>
            <a:off x="857692" y="8646226"/>
            <a:ext cx="156871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8" name="Conexão Reta 47">
            <a:extLst>
              <a:ext uri="{FF2B5EF4-FFF2-40B4-BE49-F238E27FC236}">
                <a16:creationId xmlns:a16="http://schemas.microsoft.com/office/drawing/2014/main" id="{91ED3646-DD73-7FCA-D345-FAC8C994774B}"/>
              </a:ext>
            </a:extLst>
          </p:cNvPr>
          <p:cNvCxnSpPr>
            <a:cxnSpLocks/>
          </p:cNvCxnSpPr>
          <p:nvPr/>
        </p:nvCxnSpPr>
        <p:spPr>
          <a:xfrm>
            <a:off x="857692" y="9073233"/>
            <a:ext cx="156871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49" name="Agrupar 48">
            <a:extLst>
              <a:ext uri="{FF2B5EF4-FFF2-40B4-BE49-F238E27FC236}">
                <a16:creationId xmlns:a16="http://schemas.microsoft.com/office/drawing/2014/main" id="{EDC0F0CD-F4CA-DB1F-D175-BDCB057B1D9E}"/>
              </a:ext>
            </a:extLst>
          </p:cNvPr>
          <p:cNvGrpSpPr/>
          <p:nvPr/>
        </p:nvGrpSpPr>
        <p:grpSpPr>
          <a:xfrm>
            <a:off x="12888000" y="553255"/>
            <a:ext cx="1548375" cy="540582"/>
            <a:chOff x="12883867" y="555754"/>
            <a:chExt cx="1548375" cy="540582"/>
          </a:xfrm>
        </p:grpSpPr>
        <p:sp>
          <p:nvSpPr>
            <p:cNvPr id="50" name="Google Shape;118;p3">
              <a:extLst>
                <a:ext uri="{FF2B5EF4-FFF2-40B4-BE49-F238E27FC236}">
                  <a16:creationId xmlns:a16="http://schemas.microsoft.com/office/drawing/2014/main" id="{5FD3656C-BBD2-968D-1586-CA2ED70459EA}"/>
                </a:ext>
              </a:extLst>
            </p:cNvPr>
            <p:cNvSpPr txBox="1"/>
            <p:nvPr/>
          </p:nvSpPr>
          <p:spPr>
            <a:xfrm>
              <a:off x="13444333" y="555754"/>
              <a:ext cx="987909" cy="540582"/>
            </a:xfrm>
            <a:prstGeom prst="rect">
              <a:avLst/>
            </a:prstGeom>
            <a:solidFill>
              <a:srgbClr val="F37125"/>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dirty="0">
                  <a:solidFill>
                    <a:schemeClr val="bg1"/>
                  </a:solidFill>
                  <a:latin typeface="Tw Cen MT" panose="020B0602020104020603" pitchFamily="34" charset="77"/>
                </a:rPr>
                <a:t>60 min</a:t>
              </a:r>
            </a:p>
          </p:txBody>
        </p:sp>
        <p:sp>
          <p:nvSpPr>
            <p:cNvPr id="51" name="Google Shape;118;p3">
              <a:extLst>
                <a:ext uri="{FF2B5EF4-FFF2-40B4-BE49-F238E27FC236}">
                  <a16:creationId xmlns:a16="http://schemas.microsoft.com/office/drawing/2014/main" id="{178D8662-084D-E5E7-A574-0152734E33C2}"/>
                </a:ext>
              </a:extLst>
            </p:cNvPr>
            <p:cNvSpPr txBox="1"/>
            <p:nvPr/>
          </p:nvSpPr>
          <p:spPr>
            <a:xfrm>
              <a:off x="12883867" y="555754"/>
              <a:ext cx="560468" cy="540582"/>
            </a:xfrm>
            <a:prstGeom prst="rect">
              <a:avLst/>
            </a:prstGeom>
            <a:solidFill>
              <a:srgbClr val="F37125">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52" name="Imagem 51">
              <a:extLst>
                <a:ext uri="{FF2B5EF4-FFF2-40B4-BE49-F238E27FC236}">
                  <a16:creationId xmlns:a16="http://schemas.microsoft.com/office/drawing/2014/main" id="{2C787892-7E9B-2D89-AF33-E9CD371E5609}"/>
                </a:ext>
              </a:extLst>
            </p:cNvPr>
            <p:cNvPicPr>
              <a:picLocks noChangeAspect="1"/>
            </p:cNvPicPr>
            <p:nvPr/>
          </p:nvPicPr>
          <p:blipFill>
            <a:blip r:embed="rId2"/>
            <a:stretch>
              <a:fillRect/>
            </a:stretch>
          </p:blipFill>
          <p:spPr>
            <a:xfrm>
              <a:off x="12999638" y="659602"/>
              <a:ext cx="347201" cy="347201"/>
            </a:xfrm>
            <a:prstGeom prst="rect">
              <a:avLst/>
            </a:prstGeom>
          </p:spPr>
        </p:pic>
      </p:grpSp>
    </p:spTree>
    <p:extLst>
      <p:ext uri="{BB962C8B-B14F-4D97-AF65-F5344CB8AC3E}">
        <p14:creationId xmlns:p14="http://schemas.microsoft.com/office/powerpoint/2010/main" val="252933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B087F627-D643-84A5-432F-B1AF4B1ADBC3}"/>
              </a:ext>
            </a:extLst>
          </p:cNvPr>
          <p:cNvSpPr>
            <a:spLocks noGrp="1"/>
          </p:cNvSpPr>
          <p:nvPr>
            <p:ph type="sldNum" sz="quarter" idx="4"/>
          </p:nvPr>
        </p:nvSpPr>
        <p:spPr/>
        <p:txBody>
          <a:bodyPr/>
          <a:lstStyle/>
          <a:p>
            <a:fld id="{48F63A3B-78C7-47BE-AE5E-E10140E04643}" type="slidenum">
              <a:rPr lang="en-US" smtClean="0"/>
              <a:pPr/>
              <a:t>3</a:t>
            </a:fld>
            <a:endParaRPr lang="en-US" dirty="0"/>
          </a:p>
        </p:txBody>
      </p:sp>
      <p:sp>
        <p:nvSpPr>
          <p:cNvPr id="3" name="Rectangle 37">
            <a:extLst>
              <a:ext uri="{FF2B5EF4-FFF2-40B4-BE49-F238E27FC236}">
                <a16:creationId xmlns:a16="http://schemas.microsoft.com/office/drawing/2014/main" id="{EFC090AC-8ED1-45B7-6F78-1821CB24A425}"/>
              </a:ext>
            </a:extLst>
          </p:cNvPr>
          <p:cNvSpPr/>
          <p:nvPr/>
        </p:nvSpPr>
        <p:spPr>
          <a:xfrm>
            <a:off x="698370" y="5073599"/>
            <a:ext cx="13732955" cy="511175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4" name="Google Shape;9015;p61">
            <a:extLst>
              <a:ext uri="{FF2B5EF4-FFF2-40B4-BE49-F238E27FC236}">
                <a16:creationId xmlns:a16="http://schemas.microsoft.com/office/drawing/2014/main" id="{2DC455EE-5DEC-E2F8-B6EA-D2A8EC986841}"/>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5" name="Google Shape;9017;p61">
            <a:extLst>
              <a:ext uri="{FF2B5EF4-FFF2-40B4-BE49-F238E27FC236}">
                <a16:creationId xmlns:a16="http://schemas.microsoft.com/office/drawing/2014/main" id="{338B29A9-3AAF-0839-3A37-90715B19ECC3}"/>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6" name="Google Shape;213;p4">
            <a:extLst>
              <a:ext uri="{FF2B5EF4-FFF2-40B4-BE49-F238E27FC236}">
                <a16:creationId xmlns:a16="http://schemas.microsoft.com/office/drawing/2014/main" id="{7449D900-DD7B-D009-1116-F4E926E8EFA6}"/>
              </a:ext>
            </a:extLst>
          </p:cNvPr>
          <p:cNvSpPr txBox="1"/>
          <p:nvPr/>
        </p:nvSpPr>
        <p:spPr>
          <a:xfrm>
            <a:off x="698370" y="2255039"/>
            <a:ext cx="5487474" cy="2587247"/>
          </a:xfrm>
          <a:prstGeom prst="rect">
            <a:avLst/>
          </a:prstGeom>
          <a:noFill/>
          <a:ln>
            <a:noFill/>
          </a:ln>
        </p:spPr>
        <p:txBody>
          <a:bodyPr spcFirstLastPara="1" wrap="square" lIns="0" tIns="0" rIns="0" bIns="0" anchor="t" anchorCtr="0">
            <a:spAutoFit/>
          </a:bodyPr>
          <a:lstStyle/>
          <a:p>
            <a:pPr marL="51435" marR="6350">
              <a:spcAft>
                <a:spcPts val="863"/>
              </a:spcAft>
            </a:pPr>
            <a:r>
              <a:rPr lang="en-US" sz="1400" b="1">
                <a:latin typeface="Tw Cen MT"/>
                <a:ea typeface="Arial"/>
                <a:cs typeface="Arial"/>
                <a:sym typeface="Arial"/>
              </a:rPr>
              <a:t>For this process, there are eight phases. Each phase has different </a:t>
            </a:r>
            <a:br>
              <a:rPr lang="en-US" sz="1400" b="1">
                <a:latin typeface="Tw Cen MT" panose="020B0602020104020603" pitchFamily="34" charset="77"/>
                <a:ea typeface="Arial"/>
                <a:cs typeface="Arial"/>
              </a:rPr>
            </a:br>
            <a:r>
              <a:rPr lang="en-US" sz="1400" b="1">
                <a:latin typeface="Tw Cen MT"/>
                <a:ea typeface="Arial"/>
                <a:cs typeface="Arial"/>
                <a:sym typeface="Arial"/>
              </a:rPr>
              <a:t>tools and activities that you and your design team will need </a:t>
            </a:r>
            <a:br>
              <a:rPr lang="en-US" sz="1400" b="1">
                <a:latin typeface="Tw Cen MT" panose="020B0602020104020603" pitchFamily="34" charset="77"/>
                <a:ea typeface="Arial"/>
                <a:cs typeface="Arial"/>
              </a:rPr>
            </a:br>
            <a:r>
              <a:rPr lang="en-US" sz="1400" b="1">
                <a:latin typeface="Tw Cen MT"/>
                <a:ea typeface="Arial"/>
                <a:cs typeface="Arial"/>
                <a:sym typeface="Arial"/>
              </a:rPr>
              <a:t>to complete in order to move to the next phase.</a:t>
            </a:r>
            <a:endParaRPr lang="en-US" sz="1400">
              <a:latin typeface="Tw Cen MT"/>
            </a:endParaRPr>
          </a:p>
          <a:p>
            <a:pPr marL="51435" marR="6350">
              <a:spcAft>
                <a:spcPts val="863"/>
              </a:spcAft>
            </a:pPr>
            <a:r>
              <a:rPr lang="en-US" sz="1439" b="1">
                <a:latin typeface="Tw Cen MT" panose="020B0602020104020603" pitchFamily="34" charset="77"/>
                <a:ea typeface="Arial"/>
                <a:cs typeface="Arial"/>
                <a:sym typeface="Arial"/>
              </a:rPr>
              <a:t>During your design journey, you will be provided with 2 workbooks:</a:t>
            </a:r>
            <a:endParaRPr lang="en-US" sz="1439" b="1">
              <a:latin typeface="Tw Cen MT" panose="020B0602020104020603" pitchFamily="34" charset="77"/>
              <a:ea typeface="Arial"/>
              <a:cs typeface="Arial"/>
            </a:endParaRPr>
          </a:p>
          <a:p>
            <a:pPr marL="258445" marR="6350" lvl="1" indent="-258445">
              <a:spcAft>
                <a:spcPts val="863"/>
              </a:spcAft>
              <a:buFont typeface="Arial" panose="020B0604020202020204" pitchFamily="34" charset="0"/>
              <a:buChar char="•"/>
            </a:pPr>
            <a:r>
              <a:rPr lang="en-US" sz="1151" b="1">
                <a:latin typeface="Tw Cen MT" panose="020B0602020104020603" pitchFamily="34" charset="77"/>
                <a:ea typeface="Arial"/>
                <a:cs typeface="Arial"/>
                <a:sym typeface="Arial"/>
              </a:rPr>
              <a:t>A4 Personal Design Workbook – </a:t>
            </a:r>
            <a:r>
              <a:rPr lang="en-US" sz="1151">
                <a:latin typeface="Tw Cen MT" panose="020B0602020104020603" pitchFamily="34" charset="77"/>
                <a:ea typeface="Arial"/>
                <a:cs typeface="Arial"/>
                <a:sym typeface="Arial"/>
              </a:rPr>
              <a:t>This workbook is for activities that require you to provide your personal experience as an educator, knowledge about your classroom environment and insights about your learners. It will also provide you with tools for self-reflection and capturing your thoughts before sharing them with the rest of your team.</a:t>
            </a:r>
            <a:endParaRPr lang="en-US" sz="1151">
              <a:latin typeface="Tw Cen MT" panose="020B0602020104020603" pitchFamily="34" charset="77"/>
              <a:ea typeface="Arial"/>
              <a:cs typeface="Arial"/>
            </a:endParaRPr>
          </a:p>
          <a:p>
            <a:pPr marL="257810" marR="6350" lvl="1" indent="-258445">
              <a:spcAft>
                <a:spcPts val="863"/>
              </a:spcAft>
              <a:buFont typeface="Arial" panose="020B0604020202020204" pitchFamily="34" charset="0"/>
              <a:buChar char="•"/>
            </a:pPr>
            <a:r>
              <a:rPr lang="en-US" sz="1151" b="1">
                <a:latin typeface="Tw Cen MT" panose="020B0602020104020603" pitchFamily="34" charset="77"/>
                <a:ea typeface="Arial"/>
                <a:cs typeface="Arial"/>
                <a:sym typeface="Arial"/>
              </a:rPr>
              <a:t>An A3 Design Team Workbook. – </a:t>
            </a:r>
            <a:r>
              <a:rPr lang="en-US" sz="1151">
                <a:latin typeface="Tw Cen MT" panose="020B0602020104020603" pitchFamily="34" charset="77"/>
                <a:ea typeface="Arial"/>
                <a:cs typeface="Arial"/>
                <a:sym typeface="Arial"/>
              </a:rPr>
              <a:t>This workbook will provide you with tools that bring your collective thoughts, experiences and ideas together, guide you as a team to achieve joint objectives and a space to summarize and document your collective design decisions.</a:t>
            </a:r>
            <a:endParaRPr lang="en-US" sz="1151">
              <a:latin typeface="Tw Cen MT" panose="020B0602020104020603" pitchFamily="34" charset="77"/>
              <a:ea typeface="Arial"/>
              <a:cs typeface="Arial"/>
            </a:endParaRPr>
          </a:p>
        </p:txBody>
      </p:sp>
      <p:sp>
        <p:nvSpPr>
          <p:cNvPr id="7" name="Rectangle 37">
            <a:extLst>
              <a:ext uri="{FF2B5EF4-FFF2-40B4-BE49-F238E27FC236}">
                <a16:creationId xmlns:a16="http://schemas.microsoft.com/office/drawing/2014/main" id="{592596BE-662B-C72E-664D-D9D63E92F6B0}"/>
              </a:ext>
            </a:extLst>
          </p:cNvPr>
          <p:cNvSpPr/>
          <p:nvPr/>
        </p:nvSpPr>
        <p:spPr>
          <a:xfrm>
            <a:off x="12229305" y="1180927"/>
            <a:ext cx="2174473" cy="3274096"/>
          </a:xfrm>
          <a:prstGeom prst="rect">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8" name="Oval 7">
            <a:extLst>
              <a:ext uri="{FF2B5EF4-FFF2-40B4-BE49-F238E27FC236}">
                <a16:creationId xmlns:a16="http://schemas.microsoft.com/office/drawing/2014/main" id="{C3312815-FDA9-BF17-43DC-F8F2FDB99B15}"/>
              </a:ext>
            </a:extLst>
          </p:cNvPr>
          <p:cNvSpPr/>
          <p:nvPr/>
        </p:nvSpPr>
        <p:spPr>
          <a:xfrm>
            <a:off x="12463808" y="2392267"/>
            <a:ext cx="357906" cy="363703"/>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2175">
              <a:latin typeface="Tw Cen MT" panose="020B0602020104020603" pitchFamily="34" charset="77"/>
            </a:endParaRPr>
          </a:p>
        </p:txBody>
      </p:sp>
      <p:pic>
        <p:nvPicPr>
          <p:cNvPr id="9" name="Picture 100">
            <a:extLst>
              <a:ext uri="{FF2B5EF4-FFF2-40B4-BE49-F238E27FC236}">
                <a16:creationId xmlns:a16="http://schemas.microsoft.com/office/drawing/2014/main" id="{1BD4DBF5-55FD-8FDC-881F-95CF1611B52D}"/>
              </a:ext>
            </a:extLst>
          </p:cNvPr>
          <p:cNvPicPr>
            <a:picLocks noChangeAspect="1"/>
          </p:cNvPicPr>
          <p:nvPr/>
        </p:nvPicPr>
        <p:blipFill>
          <a:blip r:embed="rId2"/>
          <a:stretch>
            <a:fillRect/>
          </a:stretch>
        </p:blipFill>
        <p:spPr>
          <a:xfrm>
            <a:off x="12523959" y="2510475"/>
            <a:ext cx="237596" cy="127282"/>
          </a:xfrm>
          <a:prstGeom prst="rect">
            <a:avLst/>
          </a:prstGeom>
        </p:spPr>
      </p:pic>
      <p:sp>
        <p:nvSpPr>
          <p:cNvPr id="10" name="Oval 9">
            <a:extLst>
              <a:ext uri="{FF2B5EF4-FFF2-40B4-BE49-F238E27FC236}">
                <a16:creationId xmlns:a16="http://schemas.microsoft.com/office/drawing/2014/main" id="{FA54C81F-CEEB-7958-2897-143F04B1DBFF}"/>
              </a:ext>
            </a:extLst>
          </p:cNvPr>
          <p:cNvSpPr/>
          <p:nvPr/>
        </p:nvSpPr>
        <p:spPr>
          <a:xfrm>
            <a:off x="12463808" y="1895749"/>
            <a:ext cx="357906" cy="362654"/>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2175">
              <a:latin typeface="Tw Cen MT" panose="020B0602020104020603" pitchFamily="34" charset="77"/>
            </a:endParaRPr>
          </a:p>
        </p:txBody>
      </p:sp>
      <p:pic>
        <p:nvPicPr>
          <p:cNvPr id="11" name="Picture 103">
            <a:extLst>
              <a:ext uri="{FF2B5EF4-FFF2-40B4-BE49-F238E27FC236}">
                <a16:creationId xmlns:a16="http://schemas.microsoft.com/office/drawing/2014/main" id="{DE8629C9-7AA6-52D9-D57C-7685785840CA}"/>
              </a:ext>
            </a:extLst>
          </p:cNvPr>
          <p:cNvPicPr>
            <a:picLocks noChangeAspect="1"/>
          </p:cNvPicPr>
          <p:nvPr/>
        </p:nvPicPr>
        <p:blipFill>
          <a:blip r:embed="rId3"/>
          <a:stretch>
            <a:fillRect/>
          </a:stretch>
        </p:blipFill>
        <p:spPr>
          <a:xfrm>
            <a:off x="12560319" y="1986392"/>
            <a:ext cx="164878" cy="182420"/>
          </a:xfrm>
          <a:prstGeom prst="rect">
            <a:avLst/>
          </a:prstGeom>
        </p:spPr>
      </p:pic>
      <p:sp>
        <p:nvSpPr>
          <p:cNvPr id="12" name="Google Shape;213;p4">
            <a:extLst>
              <a:ext uri="{FF2B5EF4-FFF2-40B4-BE49-F238E27FC236}">
                <a16:creationId xmlns:a16="http://schemas.microsoft.com/office/drawing/2014/main" id="{C976C311-67C8-485D-AC53-BD16FF45D713}"/>
              </a:ext>
            </a:extLst>
          </p:cNvPr>
          <p:cNvSpPr txBox="1"/>
          <p:nvPr/>
        </p:nvSpPr>
        <p:spPr>
          <a:xfrm>
            <a:off x="12916764" y="2454573"/>
            <a:ext cx="942181" cy="197618"/>
          </a:xfrm>
          <a:prstGeom prst="rect">
            <a:avLst/>
          </a:prstGeom>
          <a:noFill/>
          <a:ln>
            <a:noFill/>
          </a:ln>
        </p:spPr>
        <p:txBody>
          <a:bodyPr spcFirstLastPara="1" wrap="square" lIns="0" tIns="0" rIns="0" bIns="0" anchor="t" anchorCtr="0">
            <a:spAutoFit/>
          </a:bodyPr>
          <a:lstStyle/>
          <a:p>
            <a:pPr marL="18276">
              <a:lnSpc>
                <a:spcPct val="119473"/>
              </a:lnSpc>
            </a:pPr>
            <a:r>
              <a:rPr lang="en-US" sz="1079">
                <a:solidFill>
                  <a:schemeClr val="bg1"/>
                </a:solidFill>
                <a:latin typeface="Tw Cen MT" panose="020B0602020104020603" pitchFamily="34" charset="77"/>
                <a:ea typeface="Arial"/>
                <a:cs typeface="Arial"/>
                <a:sym typeface="Arial"/>
              </a:rPr>
              <a:t>Group Activity</a:t>
            </a:r>
          </a:p>
        </p:txBody>
      </p:sp>
      <p:sp>
        <p:nvSpPr>
          <p:cNvPr id="13" name="Google Shape;213;p4">
            <a:extLst>
              <a:ext uri="{FF2B5EF4-FFF2-40B4-BE49-F238E27FC236}">
                <a16:creationId xmlns:a16="http://schemas.microsoft.com/office/drawing/2014/main" id="{4636E663-9887-0334-D68D-E5D623EAA629}"/>
              </a:ext>
            </a:extLst>
          </p:cNvPr>
          <p:cNvSpPr txBox="1"/>
          <p:nvPr/>
        </p:nvSpPr>
        <p:spPr>
          <a:xfrm>
            <a:off x="12916763" y="1963740"/>
            <a:ext cx="1517094" cy="197618"/>
          </a:xfrm>
          <a:prstGeom prst="rect">
            <a:avLst/>
          </a:prstGeom>
          <a:noFill/>
          <a:ln>
            <a:noFill/>
          </a:ln>
        </p:spPr>
        <p:txBody>
          <a:bodyPr spcFirstLastPara="1" wrap="square" lIns="0" tIns="0" rIns="0" bIns="0" anchor="t" anchorCtr="0">
            <a:spAutoFit/>
          </a:bodyPr>
          <a:lstStyle/>
          <a:p>
            <a:pPr marL="18276">
              <a:lnSpc>
                <a:spcPct val="119473"/>
              </a:lnSpc>
            </a:pPr>
            <a:r>
              <a:rPr lang="en-US" sz="1079">
                <a:solidFill>
                  <a:schemeClr val="bg1"/>
                </a:solidFill>
                <a:latin typeface="Tw Cen MT" panose="020B0602020104020603" pitchFamily="34" charset="77"/>
                <a:ea typeface="Arial"/>
                <a:cs typeface="Arial"/>
                <a:sym typeface="Arial"/>
              </a:rPr>
              <a:t>Personal Activity</a:t>
            </a:r>
          </a:p>
        </p:txBody>
      </p:sp>
      <p:sp>
        <p:nvSpPr>
          <p:cNvPr id="14" name="Google Shape;213;p4">
            <a:extLst>
              <a:ext uri="{FF2B5EF4-FFF2-40B4-BE49-F238E27FC236}">
                <a16:creationId xmlns:a16="http://schemas.microsoft.com/office/drawing/2014/main" id="{3827C48F-74E1-1DE0-7D9C-C26B1E2E424B}"/>
              </a:ext>
            </a:extLst>
          </p:cNvPr>
          <p:cNvSpPr txBox="1"/>
          <p:nvPr/>
        </p:nvSpPr>
        <p:spPr>
          <a:xfrm>
            <a:off x="12463809" y="1444079"/>
            <a:ext cx="1517094" cy="316305"/>
          </a:xfrm>
          <a:prstGeom prst="rect">
            <a:avLst/>
          </a:prstGeom>
          <a:noFill/>
          <a:ln>
            <a:noFill/>
          </a:ln>
        </p:spPr>
        <p:txBody>
          <a:bodyPr spcFirstLastPara="1" wrap="square" lIns="0" tIns="0" rIns="0" bIns="0" anchor="t" anchorCtr="0">
            <a:spAutoFit/>
          </a:bodyPr>
          <a:lstStyle/>
          <a:p>
            <a:pPr marL="18276">
              <a:lnSpc>
                <a:spcPct val="119473"/>
              </a:lnSpc>
            </a:pPr>
            <a:r>
              <a:rPr lang="en-US" sz="1727" b="1">
                <a:solidFill>
                  <a:schemeClr val="bg1"/>
                </a:solidFill>
                <a:latin typeface="Tw Cen MT" panose="020B0602020104020603" pitchFamily="34" charset="77"/>
                <a:ea typeface="Arial"/>
                <a:cs typeface="Arial"/>
                <a:sym typeface="Arial"/>
              </a:rPr>
              <a:t>KEY</a:t>
            </a:r>
          </a:p>
        </p:txBody>
      </p:sp>
      <p:sp>
        <p:nvSpPr>
          <p:cNvPr id="15" name="Google Shape;212;p4">
            <a:extLst>
              <a:ext uri="{FF2B5EF4-FFF2-40B4-BE49-F238E27FC236}">
                <a16:creationId xmlns:a16="http://schemas.microsoft.com/office/drawing/2014/main" id="{7AD16C0C-C3E2-9CD2-9F4B-0009430B7C7D}"/>
              </a:ext>
            </a:extLst>
          </p:cNvPr>
          <p:cNvSpPr txBox="1">
            <a:spLocks noGrp="1"/>
          </p:cNvSpPr>
          <p:nvPr/>
        </p:nvSpPr>
        <p:spPr>
          <a:xfrm>
            <a:off x="5519040" y="5189709"/>
            <a:ext cx="4081275" cy="282381"/>
          </a:xfrm>
          <a:prstGeom prst="rect">
            <a:avLst/>
          </a:prstGeom>
          <a:noFill/>
          <a:ln>
            <a:noFill/>
          </a:ln>
        </p:spPr>
        <p:txBody>
          <a:bodyPr spcFirstLastPara="1" wrap="square" lIns="0" tIns="16442"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8276" algn="ctr"/>
            <a:r>
              <a:rPr lang="en-US" sz="1727">
                <a:latin typeface="Tw Cen MT" panose="020B0602020104020603" pitchFamily="34" charset="77"/>
              </a:rPr>
              <a:t>OUR DESIGN </a:t>
            </a:r>
            <a:r>
              <a:rPr lang="en-US" sz="1727">
                <a:solidFill>
                  <a:srgbClr val="62BB46">
                    <a:alpha val="99000"/>
                  </a:srgbClr>
                </a:solidFill>
                <a:latin typeface="Tw Cen MT" panose="020B0602020104020603" pitchFamily="34" charset="77"/>
              </a:rPr>
              <a:t>JOURNEY</a:t>
            </a:r>
            <a:r>
              <a:rPr lang="en-US" sz="1727">
                <a:latin typeface="Tw Cen MT" panose="020B0602020104020603" pitchFamily="34" charset="77"/>
              </a:rPr>
              <a:t> </a:t>
            </a:r>
            <a:endParaRPr sz="1727">
              <a:latin typeface="Tw Cen MT" panose="020B0602020104020603" pitchFamily="34" charset="77"/>
            </a:endParaRPr>
          </a:p>
        </p:txBody>
      </p:sp>
      <p:grpSp>
        <p:nvGrpSpPr>
          <p:cNvPr id="16" name="Agrupar 15">
            <a:extLst>
              <a:ext uri="{FF2B5EF4-FFF2-40B4-BE49-F238E27FC236}">
                <a16:creationId xmlns:a16="http://schemas.microsoft.com/office/drawing/2014/main" id="{A7631C72-3CAA-0DDF-1A25-19BF0E4B3962}"/>
              </a:ext>
            </a:extLst>
          </p:cNvPr>
          <p:cNvGrpSpPr/>
          <p:nvPr/>
        </p:nvGrpSpPr>
        <p:grpSpPr>
          <a:xfrm>
            <a:off x="1010744" y="7630548"/>
            <a:ext cx="3328590" cy="1843646"/>
            <a:chOff x="598251" y="5164405"/>
            <a:chExt cx="2312962" cy="1281108"/>
          </a:xfrm>
        </p:grpSpPr>
        <p:sp>
          <p:nvSpPr>
            <p:cNvPr id="17" name="Google Shape;123;p3">
              <a:extLst>
                <a:ext uri="{FF2B5EF4-FFF2-40B4-BE49-F238E27FC236}">
                  <a16:creationId xmlns:a16="http://schemas.microsoft.com/office/drawing/2014/main" id="{F53A0472-6152-68D8-51D3-121836049EF5}"/>
                </a:ext>
              </a:extLst>
            </p:cNvPr>
            <p:cNvSpPr txBox="1"/>
            <p:nvPr/>
          </p:nvSpPr>
          <p:spPr>
            <a:xfrm>
              <a:off x="738401" y="5316330"/>
              <a:ext cx="2172812" cy="1129183"/>
            </a:xfrm>
            <a:prstGeom prst="rect">
              <a:avLst/>
            </a:prstGeom>
            <a:solidFill>
              <a:schemeClr val="bg1"/>
            </a:solidFill>
            <a:ln>
              <a:noFill/>
            </a:ln>
          </p:spPr>
          <p:txBody>
            <a:bodyPr spcFirstLastPara="1" wrap="square" lIns="155423" tIns="155423" rIns="155423" bIns="15542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63"/>
                </a:spcAft>
              </a:pPr>
              <a:r>
                <a:rPr lang="en-US" sz="1295" b="1" dirty="0">
                  <a:solidFill>
                    <a:schemeClr val="tx1"/>
                  </a:solidFill>
                  <a:latin typeface="Tw Cen MT" panose="020B0602020104020603" pitchFamily="34" charset="77"/>
                </a:rPr>
                <a:t>MAKE</a:t>
              </a:r>
              <a:endParaRPr lang="en-US" sz="1295" b="1" dirty="0">
                <a:solidFill>
                  <a:schemeClr val="tx1"/>
                </a:solidFill>
                <a:latin typeface="Tw Cen MT" panose="020B0602020104020603" pitchFamily="34" charset="77"/>
                <a:sym typeface="Arial Black"/>
              </a:endParaRPr>
            </a:p>
            <a:p>
              <a:r>
                <a:rPr lang="en-US" sz="1079" dirty="0">
                  <a:solidFill>
                    <a:srgbClr val="62BB46"/>
                  </a:solidFill>
                  <a:latin typeface="Tw Cen MT" panose="020B0602020104020603" pitchFamily="34" charset="77"/>
                  <a:sym typeface="Arial Black"/>
                </a:rPr>
                <a:t>1. Storyboard Your Idea</a:t>
              </a:r>
            </a:p>
            <a:p>
              <a:r>
                <a:rPr lang="en-US" sz="1079" dirty="0">
                  <a:solidFill>
                    <a:srgbClr val="62BB46"/>
                  </a:solidFill>
                  <a:latin typeface="Tw Cen MT" panose="020B0602020104020603" pitchFamily="34" charset="77"/>
                  <a:sym typeface="Arial Black"/>
                </a:rPr>
                <a:t>2. Brainstorm Assumptions</a:t>
              </a:r>
            </a:p>
            <a:p>
              <a:r>
                <a:rPr lang="en-US" sz="1079" dirty="0">
                  <a:solidFill>
                    <a:srgbClr val="62BB46"/>
                  </a:solidFill>
                  <a:latin typeface="Tw Cen MT" panose="020B0602020104020603" pitchFamily="34" charset="77"/>
                  <a:sym typeface="Arial Black"/>
                </a:rPr>
                <a:t>3. Assess and Prioritize</a:t>
              </a:r>
            </a:p>
            <a:p>
              <a:r>
                <a:rPr lang="en-US" sz="1079" dirty="0">
                  <a:solidFill>
                    <a:srgbClr val="62BB46"/>
                  </a:solidFill>
                  <a:latin typeface="Tw Cen MT" panose="020B0602020104020603" pitchFamily="34" charset="77"/>
                  <a:sym typeface="Arial Black"/>
                </a:rPr>
                <a:t>4. Choose Experiment Format</a:t>
              </a:r>
            </a:p>
            <a:p>
              <a:r>
                <a:rPr lang="en-US" sz="1079" dirty="0">
                  <a:solidFill>
                    <a:srgbClr val="62BB46"/>
                  </a:solidFill>
                  <a:latin typeface="Tw Cen MT" panose="020B0602020104020603" pitchFamily="34" charset="77"/>
                  <a:sym typeface="Arial Black"/>
                </a:rPr>
                <a:t>5. Choose Experiment Strategy</a:t>
              </a:r>
            </a:p>
            <a:p>
              <a:r>
                <a:rPr lang="en-US" sz="1079" dirty="0">
                  <a:solidFill>
                    <a:srgbClr val="62BB46"/>
                  </a:solidFill>
                  <a:latin typeface="Tw Cen MT" panose="020B0602020104020603" pitchFamily="34" charset="77"/>
                  <a:sym typeface="Arial Black"/>
                </a:rPr>
                <a:t>6. </a:t>
              </a:r>
              <a:r>
                <a:rPr lang="en-US" sz="1079" dirty="0">
                  <a:solidFill>
                    <a:srgbClr val="62BB46"/>
                  </a:solidFill>
                  <a:latin typeface="Tw Cen MT" panose="020B0602020104020603" pitchFamily="34" charset="77"/>
                  <a:cs typeface="Calibri"/>
                  <a:sym typeface="Arial Black"/>
                </a:rPr>
                <a:t>MAKE Summary</a:t>
              </a:r>
              <a:endParaRPr lang="en-US" sz="1079" dirty="0">
                <a:solidFill>
                  <a:srgbClr val="62BB46"/>
                </a:solidFill>
                <a:latin typeface="Tw Cen MT" panose="020B0602020104020603" pitchFamily="34" charset="77"/>
              </a:endParaRPr>
            </a:p>
          </p:txBody>
        </p:sp>
        <p:sp>
          <p:nvSpPr>
            <p:cNvPr id="18" name="Oval 17">
              <a:extLst>
                <a:ext uri="{FF2B5EF4-FFF2-40B4-BE49-F238E27FC236}">
                  <a16:creationId xmlns:a16="http://schemas.microsoft.com/office/drawing/2014/main" id="{0F4E440B-8A9E-2F18-068A-F02A79E5E446}"/>
                </a:ext>
              </a:extLst>
            </p:cNvPr>
            <p:cNvSpPr/>
            <p:nvPr/>
          </p:nvSpPr>
          <p:spPr>
            <a:xfrm>
              <a:off x="598251" y="5164405"/>
              <a:ext cx="284762" cy="278454"/>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lIns="131592" tIns="65795" rIns="131592" bIns="65795" rtlCol="0" anchor="ctr"/>
            <a:lstStyle/>
            <a:p>
              <a:pPr algn="ctr"/>
              <a:r>
                <a:rPr lang="en-US" sz="1150" b="1">
                  <a:solidFill>
                    <a:schemeClr val="bg1"/>
                  </a:solidFill>
                  <a:latin typeface="Tw Cen MT" panose="020B0602020104020603" pitchFamily="34" charset="77"/>
                  <a:cs typeface="Arial"/>
                </a:rPr>
                <a:t>5</a:t>
              </a:r>
              <a:endParaRPr lang="en-US" sz="2175" b="1">
                <a:solidFill>
                  <a:schemeClr val="bg1"/>
                </a:solidFill>
                <a:latin typeface="Tw Cen MT" panose="020B0602020104020603" pitchFamily="34" charset="77"/>
              </a:endParaRPr>
            </a:p>
          </p:txBody>
        </p:sp>
      </p:grpSp>
      <p:grpSp>
        <p:nvGrpSpPr>
          <p:cNvPr id="19" name="Agrupar 18">
            <a:extLst>
              <a:ext uri="{FF2B5EF4-FFF2-40B4-BE49-F238E27FC236}">
                <a16:creationId xmlns:a16="http://schemas.microsoft.com/office/drawing/2014/main" id="{294E46D4-F8FC-6529-9BB3-8AA05A764441}"/>
              </a:ext>
            </a:extLst>
          </p:cNvPr>
          <p:cNvGrpSpPr/>
          <p:nvPr/>
        </p:nvGrpSpPr>
        <p:grpSpPr>
          <a:xfrm>
            <a:off x="4754346" y="7630547"/>
            <a:ext cx="2804488" cy="1690552"/>
            <a:chOff x="3047745" y="5164405"/>
            <a:chExt cx="1948776" cy="1174727"/>
          </a:xfrm>
        </p:grpSpPr>
        <p:sp>
          <p:nvSpPr>
            <p:cNvPr id="20" name="Google Shape;123;p3">
              <a:extLst>
                <a:ext uri="{FF2B5EF4-FFF2-40B4-BE49-F238E27FC236}">
                  <a16:creationId xmlns:a16="http://schemas.microsoft.com/office/drawing/2014/main" id="{ADC518D5-14FE-CB63-C295-657ED9052167}"/>
                </a:ext>
              </a:extLst>
            </p:cNvPr>
            <p:cNvSpPr txBox="1"/>
            <p:nvPr/>
          </p:nvSpPr>
          <p:spPr>
            <a:xfrm>
              <a:off x="3196521" y="5325348"/>
              <a:ext cx="1800000" cy="1013784"/>
            </a:xfrm>
            <a:prstGeom prst="rect">
              <a:avLst/>
            </a:prstGeom>
            <a:solidFill>
              <a:schemeClr val="bg1"/>
            </a:solidFill>
            <a:ln>
              <a:noFill/>
            </a:ln>
          </p:spPr>
          <p:txBody>
            <a:bodyPr spcFirstLastPara="1" wrap="square" lIns="155423" tIns="155423" rIns="155423" bIns="15542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63"/>
                </a:spcAft>
              </a:pPr>
              <a:r>
                <a:rPr lang="en-US" sz="1295" b="1" dirty="0">
                  <a:solidFill>
                    <a:schemeClr val="tx1"/>
                  </a:solidFill>
                  <a:latin typeface="Tw Cen MT" panose="020B0602020104020603" pitchFamily="34" charset="77"/>
                </a:rPr>
                <a:t>TEST</a:t>
              </a:r>
              <a:endParaRPr lang="en-US" sz="1295" b="1" dirty="0">
                <a:solidFill>
                  <a:schemeClr val="tx1"/>
                </a:solidFill>
                <a:latin typeface="Tw Cen MT" panose="020B0602020104020603" pitchFamily="34" charset="77"/>
                <a:sym typeface="Arial Black"/>
              </a:endParaRPr>
            </a:p>
            <a:p>
              <a:r>
                <a:rPr lang="en-US" sz="1079" dirty="0">
                  <a:solidFill>
                    <a:srgbClr val="62BB46"/>
                  </a:solidFill>
                  <a:latin typeface="Tw Cen MT" panose="020B0602020104020603" pitchFamily="34" charset="77"/>
                  <a:sym typeface="Arial Black"/>
                </a:rPr>
                <a:t>1. Practice a Test</a:t>
              </a:r>
            </a:p>
            <a:p>
              <a:r>
                <a:rPr lang="en-US" sz="1079" dirty="0">
                  <a:solidFill>
                    <a:schemeClr val="tx1">
                      <a:lumMod val="95000"/>
                      <a:lumOff val="5000"/>
                    </a:schemeClr>
                  </a:solidFill>
                  <a:latin typeface="Tw Cen MT" panose="020B0602020104020603" pitchFamily="34" charset="77"/>
                  <a:sym typeface="Arial Black"/>
                </a:rPr>
                <a:t>2. Testing Plan </a:t>
              </a:r>
            </a:p>
            <a:p>
              <a:r>
                <a:rPr lang="en-US" sz="1079" dirty="0">
                  <a:solidFill>
                    <a:srgbClr val="62BB46"/>
                  </a:solidFill>
                  <a:latin typeface="Tw Cen MT" panose="020B0602020104020603" pitchFamily="34" charset="77"/>
                  <a:sym typeface="Arial Black"/>
                </a:rPr>
                <a:t>3. Reflection Grid</a:t>
              </a:r>
            </a:p>
            <a:p>
              <a:r>
                <a:rPr lang="en-US" sz="1079" dirty="0">
                  <a:solidFill>
                    <a:srgbClr val="62BB46"/>
                  </a:solidFill>
                  <a:latin typeface="Tw Cen MT" panose="020B0602020104020603" pitchFamily="34" charset="77"/>
                  <a:sym typeface="Arial Black"/>
                </a:rPr>
                <a:t>4. What did you learn?</a:t>
              </a:r>
            </a:p>
            <a:p>
              <a:r>
                <a:rPr lang="en-US" sz="1079" dirty="0">
                  <a:solidFill>
                    <a:srgbClr val="62BB46"/>
                  </a:solidFill>
                  <a:latin typeface="Tw Cen MT" panose="020B0602020104020603" pitchFamily="34" charset="77"/>
                  <a:sym typeface="Arial Black"/>
                </a:rPr>
                <a:t>5. Now what’s next?</a:t>
              </a:r>
            </a:p>
          </p:txBody>
        </p:sp>
        <p:sp>
          <p:nvSpPr>
            <p:cNvPr id="21" name="Oval 20">
              <a:extLst>
                <a:ext uri="{FF2B5EF4-FFF2-40B4-BE49-F238E27FC236}">
                  <a16:creationId xmlns:a16="http://schemas.microsoft.com/office/drawing/2014/main" id="{4E9150FC-C3B9-D1B7-5A24-FB5AC6057170}"/>
                </a:ext>
              </a:extLst>
            </p:cNvPr>
            <p:cNvSpPr/>
            <p:nvPr/>
          </p:nvSpPr>
          <p:spPr>
            <a:xfrm>
              <a:off x="3047745" y="5164405"/>
              <a:ext cx="284762" cy="278454"/>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lIns="131592" tIns="65795" rIns="131592" bIns="65795" rtlCol="0" anchor="ctr"/>
            <a:lstStyle/>
            <a:p>
              <a:pPr algn="ctr"/>
              <a:r>
                <a:rPr lang="en-US" sz="1150" b="1">
                  <a:solidFill>
                    <a:schemeClr val="bg1"/>
                  </a:solidFill>
                  <a:latin typeface="Tw Cen MT" panose="020B0602020104020603" pitchFamily="34" charset="77"/>
                  <a:cs typeface="Arial"/>
                </a:rPr>
                <a:t>6</a:t>
              </a:r>
              <a:endParaRPr lang="en-US" sz="2175" b="1">
                <a:solidFill>
                  <a:schemeClr val="bg1"/>
                </a:solidFill>
                <a:latin typeface="Tw Cen MT" panose="020B0602020104020603" pitchFamily="34" charset="77"/>
              </a:endParaRPr>
            </a:p>
          </p:txBody>
        </p:sp>
      </p:grpSp>
      <p:grpSp>
        <p:nvGrpSpPr>
          <p:cNvPr id="22" name="Agrupar 21">
            <a:extLst>
              <a:ext uri="{FF2B5EF4-FFF2-40B4-BE49-F238E27FC236}">
                <a16:creationId xmlns:a16="http://schemas.microsoft.com/office/drawing/2014/main" id="{85F22C9F-6D6E-FD1C-E8C8-90A33E41139E}"/>
              </a:ext>
            </a:extLst>
          </p:cNvPr>
          <p:cNvGrpSpPr/>
          <p:nvPr/>
        </p:nvGrpSpPr>
        <p:grpSpPr>
          <a:xfrm>
            <a:off x="7955687" y="7630550"/>
            <a:ext cx="2789129" cy="1013441"/>
            <a:chOff x="5143726" y="5164405"/>
            <a:chExt cx="1938103" cy="704217"/>
          </a:xfrm>
        </p:grpSpPr>
        <p:sp>
          <p:nvSpPr>
            <p:cNvPr id="23" name="Google Shape;123;p3">
              <a:extLst>
                <a:ext uri="{FF2B5EF4-FFF2-40B4-BE49-F238E27FC236}">
                  <a16:creationId xmlns:a16="http://schemas.microsoft.com/office/drawing/2014/main" id="{C7FA7768-FC69-46A1-B276-F407366F2218}"/>
                </a:ext>
              </a:extLst>
            </p:cNvPr>
            <p:cNvSpPr txBox="1"/>
            <p:nvPr/>
          </p:nvSpPr>
          <p:spPr>
            <a:xfrm>
              <a:off x="5281829" y="5325346"/>
              <a:ext cx="1800000" cy="543276"/>
            </a:xfrm>
            <a:prstGeom prst="rect">
              <a:avLst/>
            </a:prstGeom>
            <a:solidFill>
              <a:schemeClr val="bg1"/>
            </a:solidFill>
            <a:ln>
              <a:noFill/>
            </a:ln>
          </p:spPr>
          <p:txBody>
            <a:bodyPr spcFirstLastPara="1" wrap="square" lIns="155423" tIns="155423" rIns="155423" bIns="15542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432"/>
                </a:spcAft>
              </a:pPr>
              <a:r>
                <a:rPr lang="en-US" sz="1295" b="1">
                  <a:solidFill>
                    <a:schemeClr val="tx1"/>
                  </a:solidFill>
                  <a:latin typeface="Tw Cen MT" panose="020B0602020104020603" pitchFamily="34" charset="77"/>
                </a:rPr>
                <a:t>PLAN</a:t>
              </a:r>
              <a:endParaRPr lang="en-US" sz="1295" b="1">
                <a:solidFill>
                  <a:schemeClr val="tx1"/>
                </a:solidFill>
                <a:latin typeface="Tw Cen MT" panose="020B0602020104020603" pitchFamily="34" charset="77"/>
                <a:cs typeface="Calibri"/>
                <a:sym typeface="Arial Black"/>
              </a:endParaRPr>
            </a:p>
            <a:p>
              <a:pPr>
                <a:spcAft>
                  <a:spcPts val="432"/>
                </a:spcAft>
              </a:pPr>
              <a:r>
                <a:rPr lang="en-US" sz="1079">
                  <a:solidFill>
                    <a:schemeClr val="tx1"/>
                  </a:solidFill>
                  <a:latin typeface="Tw Cen MT" panose="020B0602020104020603" pitchFamily="34" charset="77"/>
                  <a:cs typeface="Calibri"/>
                  <a:sym typeface="Arial Black"/>
                </a:rPr>
                <a:t>1. Plan Your Intervention</a:t>
              </a:r>
            </a:p>
          </p:txBody>
        </p:sp>
        <p:sp>
          <p:nvSpPr>
            <p:cNvPr id="24" name="Oval 23">
              <a:extLst>
                <a:ext uri="{FF2B5EF4-FFF2-40B4-BE49-F238E27FC236}">
                  <a16:creationId xmlns:a16="http://schemas.microsoft.com/office/drawing/2014/main" id="{DCD01535-298E-A901-4C95-5DC6B1DB0B97}"/>
                </a:ext>
              </a:extLst>
            </p:cNvPr>
            <p:cNvSpPr/>
            <p:nvPr/>
          </p:nvSpPr>
          <p:spPr>
            <a:xfrm>
              <a:off x="5143726" y="5164405"/>
              <a:ext cx="288000" cy="288000"/>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lIns="131592" tIns="65795" rIns="131592" bIns="65795" rtlCol="0" anchor="ctr"/>
            <a:lstStyle/>
            <a:p>
              <a:pPr algn="ctr"/>
              <a:r>
                <a:rPr lang="en-US" sz="1150" b="1">
                  <a:solidFill>
                    <a:schemeClr val="bg1"/>
                  </a:solidFill>
                  <a:latin typeface="Tw Cen MT" panose="020B0602020104020603" pitchFamily="34" charset="77"/>
                  <a:cs typeface="Arial"/>
                </a:rPr>
                <a:t>7</a:t>
              </a:r>
            </a:p>
          </p:txBody>
        </p:sp>
      </p:grpSp>
      <p:grpSp>
        <p:nvGrpSpPr>
          <p:cNvPr id="25" name="Agrupar 24">
            <a:extLst>
              <a:ext uri="{FF2B5EF4-FFF2-40B4-BE49-F238E27FC236}">
                <a16:creationId xmlns:a16="http://schemas.microsoft.com/office/drawing/2014/main" id="{D610BBC3-01D7-0B6A-99B4-8534B97102A1}"/>
              </a:ext>
            </a:extLst>
          </p:cNvPr>
          <p:cNvGrpSpPr/>
          <p:nvPr/>
        </p:nvGrpSpPr>
        <p:grpSpPr>
          <a:xfrm>
            <a:off x="11203533" y="7630551"/>
            <a:ext cx="2795286" cy="1216451"/>
            <a:chOff x="7529563" y="5164405"/>
            <a:chExt cx="1942381" cy="845284"/>
          </a:xfrm>
        </p:grpSpPr>
        <p:sp>
          <p:nvSpPr>
            <p:cNvPr id="26" name="Google Shape;123;p3">
              <a:extLst>
                <a:ext uri="{FF2B5EF4-FFF2-40B4-BE49-F238E27FC236}">
                  <a16:creationId xmlns:a16="http://schemas.microsoft.com/office/drawing/2014/main" id="{31927784-DAAE-4332-FBBE-66D661EB7D46}"/>
                </a:ext>
              </a:extLst>
            </p:cNvPr>
            <p:cNvSpPr txBox="1"/>
            <p:nvPr/>
          </p:nvSpPr>
          <p:spPr>
            <a:xfrm>
              <a:off x="7671944" y="5342103"/>
              <a:ext cx="1800000" cy="667586"/>
            </a:xfrm>
            <a:prstGeom prst="rect">
              <a:avLst/>
            </a:prstGeom>
            <a:solidFill>
              <a:schemeClr val="bg1"/>
            </a:solidFill>
            <a:ln>
              <a:noFill/>
            </a:ln>
          </p:spPr>
          <p:txBody>
            <a:bodyPr spcFirstLastPara="1" wrap="square" lIns="155423" tIns="155423" rIns="155423" bIns="15542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63"/>
                </a:spcAft>
              </a:pPr>
              <a:r>
                <a:rPr lang="en-US" sz="1295" b="1" dirty="0">
                  <a:solidFill>
                    <a:schemeClr val="tx1"/>
                  </a:solidFill>
                  <a:latin typeface="Tw Cen MT" panose="020B0602020104020603" pitchFamily="34" charset="77"/>
                </a:rPr>
                <a:t>TELL</a:t>
              </a:r>
              <a:endParaRPr lang="en-US" sz="1295" b="1" dirty="0">
                <a:solidFill>
                  <a:schemeClr val="tx1"/>
                </a:solidFill>
                <a:latin typeface="Tw Cen MT" panose="020B0602020104020603" pitchFamily="34" charset="77"/>
                <a:sym typeface="Arial Black"/>
              </a:endParaRPr>
            </a:p>
            <a:p>
              <a:r>
                <a:rPr lang="en-US" sz="1079" dirty="0">
                  <a:solidFill>
                    <a:srgbClr val="62BB46"/>
                  </a:solidFill>
                  <a:latin typeface="Tw Cen MT" panose="020B0602020104020603" pitchFamily="34" charset="77"/>
                  <a:cs typeface="Calibri"/>
                </a:rPr>
                <a:t>1. Develop Your Story</a:t>
              </a:r>
            </a:p>
            <a:p>
              <a:r>
                <a:rPr lang="en-US" sz="1079" dirty="0">
                  <a:solidFill>
                    <a:schemeClr val="tx1">
                      <a:lumMod val="95000"/>
                      <a:lumOff val="5000"/>
                    </a:schemeClr>
                  </a:solidFill>
                  <a:latin typeface="Tw Cen MT" panose="020B0602020104020603" pitchFamily="34" charset="77"/>
                  <a:sym typeface="Arial Black"/>
                </a:rPr>
                <a:t>2. </a:t>
              </a:r>
              <a:r>
                <a:rPr lang="en-US" sz="1079" dirty="0">
                  <a:solidFill>
                    <a:schemeClr val="tx1">
                      <a:lumMod val="95000"/>
                      <a:lumOff val="5000"/>
                    </a:schemeClr>
                  </a:solidFill>
                  <a:latin typeface="Tw Cen MT" panose="020B0602020104020603" pitchFamily="34" charset="77"/>
                  <a:cs typeface="Calibri"/>
                  <a:sym typeface="Arial Black"/>
                </a:rPr>
                <a:t>TELL Summary</a:t>
              </a:r>
              <a:endParaRPr lang="en-US" sz="1079" dirty="0">
                <a:solidFill>
                  <a:schemeClr val="tx1">
                    <a:lumMod val="95000"/>
                    <a:lumOff val="5000"/>
                  </a:schemeClr>
                </a:solidFill>
                <a:latin typeface="Tw Cen MT" panose="020B0602020104020603" pitchFamily="34" charset="77"/>
              </a:endParaRPr>
            </a:p>
          </p:txBody>
        </p:sp>
        <p:sp>
          <p:nvSpPr>
            <p:cNvPr id="27" name="Oval 26">
              <a:extLst>
                <a:ext uri="{FF2B5EF4-FFF2-40B4-BE49-F238E27FC236}">
                  <a16:creationId xmlns:a16="http://schemas.microsoft.com/office/drawing/2014/main" id="{883DC394-9EAF-B2FF-615A-9F9CD29EBAA7}"/>
                </a:ext>
              </a:extLst>
            </p:cNvPr>
            <p:cNvSpPr/>
            <p:nvPr/>
          </p:nvSpPr>
          <p:spPr>
            <a:xfrm>
              <a:off x="7529563" y="5164405"/>
              <a:ext cx="284762" cy="278454"/>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lIns="131592" tIns="65795" rIns="131592" bIns="65795" rtlCol="0" anchor="ctr"/>
            <a:lstStyle/>
            <a:p>
              <a:pPr algn="ctr"/>
              <a:r>
                <a:rPr lang="en-US" sz="1150" b="1">
                  <a:solidFill>
                    <a:schemeClr val="bg1"/>
                  </a:solidFill>
                  <a:latin typeface="Tw Cen MT" panose="020B0602020104020603" pitchFamily="34" charset="77"/>
                  <a:cs typeface="Arial"/>
                </a:rPr>
                <a:t>8</a:t>
              </a:r>
              <a:endParaRPr lang="en-US" sz="2175" b="1">
                <a:solidFill>
                  <a:schemeClr val="bg1"/>
                </a:solidFill>
                <a:latin typeface="Tw Cen MT" panose="020B0602020104020603" pitchFamily="34" charset="77"/>
              </a:endParaRPr>
            </a:p>
          </p:txBody>
        </p:sp>
      </p:grpSp>
      <p:grpSp>
        <p:nvGrpSpPr>
          <p:cNvPr id="28" name="Group 113">
            <a:extLst>
              <a:ext uri="{FF2B5EF4-FFF2-40B4-BE49-F238E27FC236}">
                <a16:creationId xmlns:a16="http://schemas.microsoft.com/office/drawing/2014/main" id="{13F4948B-99F1-FB65-14CE-2C231547205A}"/>
              </a:ext>
            </a:extLst>
          </p:cNvPr>
          <p:cNvGrpSpPr/>
          <p:nvPr/>
        </p:nvGrpSpPr>
        <p:grpSpPr>
          <a:xfrm>
            <a:off x="4754347" y="5608169"/>
            <a:ext cx="2771098" cy="1689165"/>
            <a:chOff x="3222081" y="3414258"/>
            <a:chExt cx="1925574" cy="1173762"/>
          </a:xfrm>
        </p:grpSpPr>
        <p:sp>
          <p:nvSpPr>
            <p:cNvPr id="29" name="Google Shape;123;p3">
              <a:extLst>
                <a:ext uri="{FF2B5EF4-FFF2-40B4-BE49-F238E27FC236}">
                  <a16:creationId xmlns:a16="http://schemas.microsoft.com/office/drawing/2014/main" id="{B0D1F8D9-4149-F166-0F10-37F26649AC00}"/>
                </a:ext>
              </a:extLst>
            </p:cNvPr>
            <p:cNvSpPr txBox="1"/>
            <p:nvPr/>
          </p:nvSpPr>
          <p:spPr>
            <a:xfrm>
              <a:off x="3347654" y="3574237"/>
              <a:ext cx="1800001" cy="1013783"/>
            </a:xfrm>
            <a:prstGeom prst="rect">
              <a:avLst/>
            </a:prstGeom>
            <a:solidFill>
              <a:schemeClr val="bg1"/>
            </a:solidFill>
            <a:ln>
              <a:noFill/>
            </a:ln>
          </p:spPr>
          <p:txBody>
            <a:bodyPr spcFirstLastPara="1" wrap="square" lIns="155423" tIns="155423" rIns="155423" bIns="15542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276">
                <a:spcAft>
                  <a:spcPts val="863"/>
                </a:spcAft>
              </a:pPr>
              <a:r>
                <a:rPr lang="en-US" sz="1295" b="1" dirty="0">
                  <a:solidFill>
                    <a:schemeClr val="tx1"/>
                  </a:solidFill>
                  <a:latin typeface="Tw Cen MT" panose="020B0602020104020603" pitchFamily="34" charset="77"/>
                </a:rPr>
                <a:t>EXPLORE </a:t>
              </a:r>
              <a:endParaRPr lang="en-US" sz="1295" b="1" dirty="0">
                <a:solidFill>
                  <a:schemeClr val="tx1"/>
                </a:solidFill>
                <a:latin typeface="Tw Cen MT" panose="020B0602020104020603" pitchFamily="34" charset="77"/>
                <a:cs typeface="Calibri"/>
                <a:sym typeface="Arial Black"/>
              </a:endParaRPr>
            </a:p>
            <a:p>
              <a:pPr marL="18276"/>
              <a:r>
                <a:rPr lang="en-US" sz="1079" dirty="0">
                  <a:solidFill>
                    <a:schemeClr val="tx1">
                      <a:lumMod val="95000"/>
                      <a:lumOff val="5000"/>
                    </a:schemeClr>
                  </a:solidFill>
                  <a:latin typeface="Tw Cen MT" panose="020B0602020104020603" pitchFamily="34" charset="77"/>
                  <a:cs typeface="Calibri"/>
                  <a:sym typeface="Arial Black"/>
                </a:rPr>
                <a:t>1. Who are we going to engage?</a:t>
              </a:r>
            </a:p>
            <a:p>
              <a:pPr marL="18276"/>
              <a:r>
                <a:rPr lang="en-US" sz="1079" dirty="0">
                  <a:solidFill>
                    <a:srgbClr val="62BB46"/>
                  </a:solidFill>
                  <a:latin typeface="Tw Cen MT" panose="020B0602020104020603" pitchFamily="34" charset="77"/>
                  <a:cs typeface="Calibri"/>
                  <a:sym typeface="Arial Black"/>
                </a:rPr>
                <a:t>2. What are we going to ask?</a:t>
              </a:r>
            </a:p>
            <a:p>
              <a:pPr marL="18276"/>
              <a:r>
                <a:rPr lang="en-US" sz="1079" dirty="0">
                  <a:solidFill>
                    <a:schemeClr val="tx1">
                      <a:lumMod val="95000"/>
                      <a:lumOff val="5000"/>
                    </a:schemeClr>
                  </a:solidFill>
                  <a:latin typeface="Tw Cen MT" panose="020B0602020104020603" pitchFamily="34" charset="77"/>
                  <a:cs typeface="Calibri"/>
                  <a:sym typeface="Arial Black"/>
                </a:rPr>
                <a:t>3. Interview Role Play</a:t>
              </a:r>
            </a:p>
            <a:p>
              <a:pPr marL="18276"/>
              <a:r>
                <a:rPr lang="en-US" sz="1079" dirty="0">
                  <a:solidFill>
                    <a:schemeClr val="tx1">
                      <a:lumMod val="95000"/>
                      <a:lumOff val="5000"/>
                    </a:schemeClr>
                  </a:solidFill>
                  <a:latin typeface="Tw Cen MT" panose="020B0602020104020603" pitchFamily="34" charset="77"/>
                  <a:cs typeface="Calibri"/>
                  <a:sym typeface="Arial Black"/>
                </a:rPr>
                <a:t>4. Make a research plan</a:t>
              </a:r>
            </a:p>
            <a:p>
              <a:pPr marL="18276"/>
              <a:r>
                <a:rPr lang="en-US" sz="1079" dirty="0">
                  <a:solidFill>
                    <a:schemeClr val="tx1">
                      <a:lumMod val="95000"/>
                      <a:lumOff val="5000"/>
                    </a:schemeClr>
                  </a:solidFill>
                  <a:latin typeface="Tw Cen MT" panose="020B0602020104020603" pitchFamily="34" charset="77"/>
                  <a:cs typeface="Calibri"/>
                  <a:sym typeface="Arial Black"/>
                </a:rPr>
                <a:t>5. How To Take Interview Notes?</a:t>
              </a:r>
            </a:p>
          </p:txBody>
        </p:sp>
        <p:sp>
          <p:nvSpPr>
            <p:cNvPr id="30" name="Oval 29">
              <a:extLst>
                <a:ext uri="{FF2B5EF4-FFF2-40B4-BE49-F238E27FC236}">
                  <a16:creationId xmlns:a16="http://schemas.microsoft.com/office/drawing/2014/main" id="{6A0DF212-BF3B-8FBA-FACC-471C70F67D3B}"/>
                </a:ext>
              </a:extLst>
            </p:cNvPr>
            <p:cNvSpPr/>
            <p:nvPr/>
          </p:nvSpPr>
          <p:spPr>
            <a:xfrm>
              <a:off x="3222081" y="3414258"/>
              <a:ext cx="284762" cy="278454"/>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lIns="131592" tIns="65795" rIns="131592" bIns="65795" rtlCol="0" anchor="ctr"/>
            <a:lstStyle/>
            <a:p>
              <a:pPr algn="ctr"/>
              <a:r>
                <a:rPr lang="en-US" sz="1150" b="1">
                  <a:solidFill>
                    <a:schemeClr val="bg1"/>
                  </a:solidFill>
                  <a:latin typeface="Tw Cen MT" panose="020B0602020104020603" pitchFamily="34" charset="77"/>
                  <a:cs typeface="Arial"/>
                </a:rPr>
                <a:t>2</a:t>
              </a:r>
            </a:p>
          </p:txBody>
        </p:sp>
      </p:grpSp>
      <p:grpSp>
        <p:nvGrpSpPr>
          <p:cNvPr id="31" name="Group 114">
            <a:extLst>
              <a:ext uri="{FF2B5EF4-FFF2-40B4-BE49-F238E27FC236}">
                <a16:creationId xmlns:a16="http://schemas.microsoft.com/office/drawing/2014/main" id="{24E51666-48EF-516A-9FA4-FFAB85A4A689}"/>
              </a:ext>
            </a:extLst>
          </p:cNvPr>
          <p:cNvGrpSpPr/>
          <p:nvPr/>
        </p:nvGrpSpPr>
        <p:grpSpPr>
          <a:xfrm>
            <a:off x="7955687" y="5608166"/>
            <a:ext cx="2789129" cy="1695136"/>
            <a:chOff x="5109311" y="3414258"/>
            <a:chExt cx="1938103" cy="1177912"/>
          </a:xfrm>
        </p:grpSpPr>
        <p:sp>
          <p:nvSpPr>
            <p:cNvPr id="32" name="Google Shape;123;p3">
              <a:extLst>
                <a:ext uri="{FF2B5EF4-FFF2-40B4-BE49-F238E27FC236}">
                  <a16:creationId xmlns:a16="http://schemas.microsoft.com/office/drawing/2014/main" id="{F2BE8508-927A-0EC8-CE03-39E2272DCE8D}"/>
                </a:ext>
              </a:extLst>
            </p:cNvPr>
            <p:cNvSpPr txBox="1"/>
            <p:nvPr/>
          </p:nvSpPr>
          <p:spPr>
            <a:xfrm>
              <a:off x="5247414" y="3578386"/>
              <a:ext cx="1800000" cy="1013784"/>
            </a:xfrm>
            <a:prstGeom prst="rect">
              <a:avLst/>
            </a:prstGeom>
            <a:solidFill>
              <a:schemeClr val="bg1"/>
            </a:solidFill>
            <a:ln>
              <a:noFill/>
            </a:ln>
          </p:spPr>
          <p:txBody>
            <a:bodyPr spcFirstLastPara="1" wrap="square" lIns="155423" tIns="155423" rIns="155423" bIns="15542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63"/>
                </a:spcAft>
              </a:pPr>
              <a:r>
                <a:rPr lang="en-US" sz="1295" b="1" dirty="0">
                  <a:solidFill>
                    <a:schemeClr val="tx1"/>
                  </a:solidFill>
                  <a:latin typeface="Tw Cen MT" panose="020B0602020104020603" pitchFamily="34" charset="77"/>
                </a:rPr>
                <a:t>DEFINE</a:t>
              </a:r>
              <a:r>
                <a:rPr lang="en-US" sz="1295" dirty="0">
                  <a:solidFill>
                    <a:schemeClr val="tx1"/>
                  </a:solidFill>
                  <a:latin typeface="Tw Cen MT" panose="020B0602020104020603" pitchFamily="34" charset="77"/>
                </a:rPr>
                <a:t> </a:t>
              </a:r>
              <a:endParaRPr lang="en-US" sz="1295" dirty="0">
                <a:solidFill>
                  <a:schemeClr val="tx1"/>
                </a:solidFill>
                <a:latin typeface="Tw Cen MT" panose="020B0602020104020603" pitchFamily="34" charset="77"/>
                <a:sym typeface="Arial Black"/>
              </a:endParaRPr>
            </a:p>
            <a:p>
              <a:r>
                <a:rPr lang="en-US" sz="1079" dirty="0">
                  <a:solidFill>
                    <a:schemeClr val="tx1"/>
                  </a:solidFill>
                  <a:latin typeface="Tw Cen MT" panose="020B0602020104020603" pitchFamily="34" charset="77"/>
                  <a:sym typeface="Arial Black"/>
                </a:rPr>
                <a:t>1. Research Reflection &amp; Synthesis</a:t>
              </a:r>
            </a:p>
            <a:p>
              <a:r>
                <a:rPr lang="en-US" sz="1079" dirty="0">
                  <a:solidFill>
                    <a:srgbClr val="62BB46"/>
                  </a:solidFill>
                  <a:latin typeface="Tw Cen MT" panose="020B0602020104020603" pitchFamily="34" charset="77"/>
                  <a:sym typeface="Arial Black"/>
                </a:rPr>
                <a:t>2. Thematic Clustering</a:t>
              </a:r>
            </a:p>
            <a:p>
              <a:r>
                <a:rPr lang="en-US" sz="1079" dirty="0">
                  <a:solidFill>
                    <a:srgbClr val="62BB46"/>
                  </a:solidFill>
                  <a:latin typeface="Tw Cen MT" panose="020B0602020104020603" pitchFamily="34" charset="77"/>
                  <a:sym typeface="Arial Black"/>
                </a:rPr>
                <a:t>3. Generate Insights from Themes</a:t>
              </a:r>
            </a:p>
            <a:p>
              <a:r>
                <a:rPr lang="en-US" sz="1079" dirty="0">
                  <a:solidFill>
                    <a:srgbClr val="62BB46"/>
                  </a:solidFill>
                  <a:latin typeface="Tw Cen MT" panose="020B0602020104020603" pitchFamily="34" charset="77"/>
                  <a:sym typeface="Arial Black"/>
                </a:rPr>
                <a:t>4. Define How Might We Question</a:t>
              </a:r>
            </a:p>
            <a:p>
              <a:r>
                <a:rPr lang="en-US" sz="1079" dirty="0">
                  <a:solidFill>
                    <a:srgbClr val="62BB46"/>
                  </a:solidFill>
                  <a:latin typeface="Tw Cen MT" panose="020B0602020104020603" pitchFamily="34" charset="77"/>
                  <a:sym typeface="Arial Black"/>
                </a:rPr>
                <a:t>5. Align HMW with LO and LE</a:t>
              </a:r>
            </a:p>
          </p:txBody>
        </p:sp>
        <p:sp>
          <p:nvSpPr>
            <p:cNvPr id="33" name="Oval 32">
              <a:extLst>
                <a:ext uri="{FF2B5EF4-FFF2-40B4-BE49-F238E27FC236}">
                  <a16:creationId xmlns:a16="http://schemas.microsoft.com/office/drawing/2014/main" id="{9F87B041-697C-688F-0C52-456DA3B1BEDE}"/>
                </a:ext>
              </a:extLst>
            </p:cNvPr>
            <p:cNvSpPr/>
            <p:nvPr/>
          </p:nvSpPr>
          <p:spPr>
            <a:xfrm>
              <a:off x="5109311" y="3414258"/>
              <a:ext cx="276207" cy="278454"/>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lIns="131592" tIns="65795" rIns="131592" bIns="65795" rtlCol="0" anchor="ctr"/>
            <a:lstStyle/>
            <a:p>
              <a:pPr algn="ctr"/>
              <a:r>
                <a:rPr lang="en-US" sz="1150" b="1">
                  <a:solidFill>
                    <a:schemeClr val="bg1"/>
                  </a:solidFill>
                  <a:latin typeface="Tw Cen MT" panose="020B0602020104020603" pitchFamily="34" charset="77"/>
                  <a:cs typeface="Arial"/>
                </a:rPr>
                <a:t>3</a:t>
              </a:r>
              <a:endParaRPr lang="en-US" sz="2175" b="1">
                <a:solidFill>
                  <a:schemeClr val="bg1"/>
                </a:solidFill>
                <a:latin typeface="Tw Cen MT" panose="020B0602020104020603" pitchFamily="34" charset="77"/>
              </a:endParaRPr>
            </a:p>
          </p:txBody>
        </p:sp>
      </p:grpSp>
      <p:grpSp>
        <p:nvGrpSpPr>
          <p:cNvPr id="34" name="Group 115">
            <a:extLst>
              <a:ext uri="{FF2B5EF4-FFF2-40B4-BE49-F238E27FC236}">
                <a16:creationId xmlns:a16="http://schemas.microsoft.com/office/drawing/2014/main" id="{08F5EBA0-3950-6A5A-F01C-0C4039D3403A}"/>
              </a:ext>
            </a:extLst>
          </p:cNvPr>
          <p:cNvGrpSpPr/>
          <p:nvPr/>
        </p:nvGrpSpPr>
        <p:grpSpPr>
          <a:xfrm>
            <a:off x="11175055" y="5608169"/>
            <a:ext cx="2795286" cy="1530320"/>
            <a:chOff x="7399555" y="3414258"/>
            <a:chExt cx="1942381" cy="1063385"/>
          </a:xfrm>
        </p:grpSpPr>
        <p:sp>
          <p:nvSpPr>
            <p:cNvPr id="35" name="Google Shape;123;p3">
              <a:extLst>
                <a:ext uri="{FF2B5EF4-FFF2-40B4-BE49-F238E27FC236}">
                  <a16:creationId xmlns:a16="http://schemas.microsoft.com/office/drawing/2014/main" id="{0B658A0B-8224-0890-DAD1-FE9176B43725}"/>
                </a:ext>
              </a:extLst>
            </p:cNvPr>
            <p:cNvSpPr txBox="1"/>
            <p:nvPr/>
          </p:nvSpPr>
          <p:spPr>
            <a:xfrm>
              <a:off x="7541936" y="3579258"/>
              <a:ext cx="1800000" cy="898385"/>
            </a:xfrm>
            <a:prstGeom prst="rect">
              <a:avLst/>
            </a:prstGeom>
            <a:solidFill>
              <a:schemeClr val="bg1"/>
            </a:solidFill>
            <a:ln>
              <a:noFill/>
            </a:ln>
          </p:spPr>
          <p:txBody>
            <a:bodyPr spcFirstLastPara="1" wrap="square" lIns="155423" tIns="155423" rIns="155423" bIns="15542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63"/>
                </a:spcAft>
              </a:pPr>
              <a:r>
                <a:rPr lang="en-US" sz="1295" b="1" dirty="0">
                  <a:solidFill>
                    <a:schemeClr val="tx1"/>
                  </a:solidFill>
                  <a:latin typeface="Tw Cen MT" panose="020B0602020104020603" pitchFamily="34" charset="77"/>
                </a:rPr>
                <a:t>GENERATE </a:t>
              </a:r>
              <a:endParaRPr lang="en-US" sz="1295" b="1" dirty="0">
                <a:solidFill>
                  <a:schemeClr val="tx1"/>
                </a:solidFill>
                <a:latin typeface="Tw Cen MT" panose="020B0602020104020603" pitchFamily="34" charset="77"/>
                <a:sym typeface="Arial Black"/>
              </a:endParaRPr>
            </a:p>
            <a:p>
              <a:r>
                <a:rPr lang="en-US" sz="1079" dirty="0">
                  <a:solidFill>
                    <a:srgbClr val="62BB46"/>
                  </a:solidFill>
                  <a:latin typeface="Tw Cen MT" panose="020B0602020104020603" pitchFamily="34" charset="77"/>
                  <a:sym typeface="Arial Black"/>
                </a:rPr>
                <a:t>1. Brainstorming Ideas</a:t>
              </a:r>
            </a:p>
            <a:p>
              <a:r>
                <a:rPr lang="en-US" sz="1079" dirty="0">
                  <a:solidFill>
                    <a:srgbClr val="62BB46"/>
                  </a:solidFill>
                  <a:latin typeface="Tw Cen MT" panose="020B0602020104020603" pitchFamily="34" charset="77"/>
                  <a:sym typeface="Arial Black"/>
                </a:rPr>
                <a:t>2. Assess and Prioritize</a:t>
              </a:r>
            </a:p>
            <a:p>
              <a:r>
                <a:rPr lang="en-US" sz="1079" dirty="0">
                  <a:solidFill>
                    <a:srgbClr val="62BB46"/>
                  </a:solidFill>
                  <a:latin typeface="Tw Cen MT" panose="020B0602020104020603" pitchFamily="34" charset="77"/>
                  <a:sym typeface="Arial Black"/>
                </a:rPr>
                <a:t>3. Learn From Others</a:t>
              </a:r>
            </a:p>
            <a:p>
              <a:r>
                <a:rPr lang="en-US" sz="1079" dirty="0">
                  <a:solidFill>
                    <a:srgbClr val="62BB46"/>
                  </a:solidFill>
                  <a:latin typeface="Tw Cen MT" panose="020B0602020104020603" pitchFamily="34" charset="77"/>
                  <a:sym typeface="Arial Black"/>
                </a:rPr>
                <a:t>4. Idea Dashboard</a:t>
              </a:r>
            </a:p>
          </p:txBody>
        </p:sp>
        <p:sp>
          <p:nvSpPr>
            <p:cNvPr id="36" name="Oval 35">
              <a:extLst>
                <a:ext uri="{FF2B5EF4-FFF2-40B4-BE49-F238E27FC236}">
                  <a16:creationId xmlns:a16="http://schemas.microsoft.com/office/drawing/2014/main" id="{0326E7B9-FC5F-FAA4-D9CC-B568BCC6209D}"/>
                </a:ext>
              </a:extLst>
            </p:cNvPr>
            <p:cNvSpPr/>
            <p:nvPr/>
          </p:nvSpPr>
          <p:spPr>
            <a:xfrm>
              <a:off x="7399555" y="3414258"/>
              <a:ext cx="284762" cy="278454"/>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lIns="131592" tIns="65795" rIns="131592" bIns="65795" rtlCol="0" anchor="ctr"/>
            <a:lstStyle/>
            <a:p>
              <a:pPr algn="ctr"/>
              <a:r>
                <a:rPr lang="en-US" sz="1150" b="1">
                  <a:solidFill>
                    <a:schemeClr val="bg1"/>
                  </a:solidFill>
                  <a:latin typeface="Tw Cen MT" panose="020B0602020104020603" pitchFamily="34" charset="77"/>
                  <a:cs typeface="Arial"/>
                </a:rPr>
                <a:t>4</a:t>
              </a:r>
            </a:p>
          </p:txBody>
        </p:sp>
      </p:grpSp>
      <p:grpSp>
        <p:nvGrpSpPr>
          <p:cNvPr id="37" name="Group 112">
            <a:extLst>
              <a:ext uri="{FF2B5EF4-FFF2-40B4-BE49-F238E27FC236}">
                <a16:creationId xmlns:a16="http://schemas.microsoft.com/office/drawing/2014/main" id="{8C145BAD-D2B2-959C-AF88-C4F78A808377}"/>
              </a:ext>
            </a:extLst>
          </p:cNvPr>
          <p:cNvGrpSpPr/>
          <p:nvPr/>
        </p:nvGrpSpPr>
        <p:grpSpPr>
          <a:xfrm>
            <a:off x="1010748" y="5608169"/>
            <a:ext cx="3313363" cy="1850748"/>
            <a:chOff x="376646" y="3414258"/>
            <a:chExt cx="2302381" cy="1286044"/>
          </a:xfrm>
        </p:grpSpPr>
        <p:sp>
          <p:nvSpPr>
            <p:cNvPr id="38" name="Google Shape;123;p3">
              <a:extLst>
                <a:ext uri="{FF2B5EF4-FFF2-40B4-BE49-F238E27FC236}">
                  <a16:creationId xmlns:a16="http://schemas.microsoft.com/office/drawing/2014/main" id="{C27A390B-657A-1B65-14C4-C7DC3F5DD5FC}"/>
                </a:ext>
              </a:extLst>
            </p:cNvPr>
            <p:cNvSpPr txBox="1"/>
            <p:nvPr/>
          </p:nvSpPr>
          <p:spPr>
            <a:xfrm>
              <a:off x="519027" y="3574237"/>
              <a:ext cx="2160000" cy="1126065"/>
            </a:xfrm>
            <a:prstGeom prst="rect">
              <a:avLst/>
            </a:prstGeom>
            <a:solidFill>
              <a:schemeClr val="bg1"/>
            </a:solidFill>
            <a:ln>
              <a:noFill/>
            </a:ln>
          </p:spPr>
          <p:txBody>
            <a:bodyPr spcFirstLastPara="1" wrap="square" lIns="155423" tIns="155423" rIns="155423" bIns="15542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276">
                <a:spcAft>
                  <a:spcPts val="863"/>
                </a:spcAft>
              </a:pPr>
              <a:r>
                <a:rPr lang="en-US" sz="1295" b="1" dirty="0">
                  <a:solidFill>
                    <a:schemeClr val="tx1"/>
                  </a:solidFill>
                  <a:latin typeface="Tw Cen MT" panose="020B0602020104020603" pitchFamily="34" charset="77"/>
                </a:rPr>
                <a:t>LAUNCH</a:t>
              </a:r>
              <a:endParaRPr lang="en-US" sz="1295" b="1" dirty="0">
                <a:solidFill>
                  <a:schemeClr val="tx1"/>
                </a:solidFill>
                <a:latin typeface="Tw Cen MT" panose="020B0602020104020603" pitchFamily="34" charset="77"/>
                <a:cs typeface="Calibri"/>
                <a:sym typeface="Arial Black"/>
              </a:endParaRPr>
            </a:p>
            <a:p>
              <a:pPr marL="17780"/>
              <a:r>
                <a:rPr lang="en-US" sz="1050" dirty="0">
                  <a:solidFill>
                    <a:schemeClr val="tx1"/>
                  </a:solidFill>
                  <a:latin typeface="Tw Cen MT"/>
                  <a:cs typeface="Calibri"/>
                  <a:sym typeface="Arial Black"/>
                </a:rPr>
                <a:t>1. Classroom Data Walk  – LO</a:t>
              </a:r>
              <a:endParaRPr lang="en-US" sz="1050" dirty="0">
                <a:solidFill>
                  <a:schemeClr val="tx1"/>
                </a:solidFill>
                <a:latin typeface="Tw Cen MT"/>
                <a:cs typeface="Calibri"/>
              </a:endParaRPr>
            </a:p>
            <a:p>
              <a:pPr marL="18276"/>
              <a:r>
                <a:rPr lang="en-US" sz="1079" dirty="0">
                  <a:solidFill>
                    <a:schemeClr val="tx1"/>
                  </a:solidFill>
                  <a:latin typeface="Tw Cen MT" panose="020B0602020104020603" pitchFamily="34" charset="77"/>
                  <a:cs typeface="Calibri"/>
                  <a:sym typeface="Arial Black"/>
                </a:rPr>
                <a:t>2. Prioritize Learning Outcome </a:t>
              </a:r>
            </a:p>
            <a:p>
              <a:pPr marL="18276"/>
              <a:r>
                <a:rPr lang="en-US" sz="1079" dirty="0">
                  <a:solidFill>
                    <a:srgbClr val="62BB46"/>
                  </a:solidFill>
                  <a:latin typeface="Tw Cen MT" panose="020B0602020104020603" pitchFamily="34" charset="77"/>
                  <a:cs typeface="Calibri"/>
                  <a:sym typeface="Arial Black"/>
                </a:rPr>
                <a:t>3. Select Learning Outcome Sub-Domains </a:t>
              </a:r>
            </a:p>
            <a:p>
              <a:pPr marL="18276"/>
              <a:r>
                <a:rPr lang="en-US" sz="1079" dirty="0">
                  <a:solidFill>
                    <a:schemeClr val="tx1"/>
                  </a:solidFill>
                  <a:latin typeface="Tw Cen MT" panose="020B0602020104020603" pitchFamily="34" charset="77"/>
                  <a:cs typeface="Calibri"/>
                  <a:sym typeface="Arial Black"/>
                </a:rPr>
                <a:t>4. Classroom Data Walk and Reflection – LE</a:t>
              </a:r>
            </a:p>
            <a:p>
              <a:pPr marL="18276"/>
              <a:r>
                <a:rPr lang="en-US" sz="1079" dirty="0">
                  <a:solidFill>
                    <a:srgbClr val="62BB46"/>
                  </a:solidFill>
                  <a:latin typeface="Tw Cen MT" panose="020B0602020104020603" pitchFamily="34" charset="77"/>
                  <a:cs typeface="Calibri"/>
                  <a:sym typeface="Arial Black"/>
                </a:rPr>
                <a:t>5. Select Learning Environment Practices </a:t>
              </a:r>
            </a:p>
            <a:p>
              <a:pPr marL="18276"/>
              <a:r>
                <a:rPr lang="en-US" sz="1079" dirty="0">
                  <a:solidFill>
                    <a:schemeClr val="tx1"/>
                  </a:solidFill>
                  <a:latin typeface="Tw Cen MT" panose="020B0602020104020603" pitchFamily="34" charset="77"/>
                  <a:cs typeface="Calibri"/>
                  <a:sym typeface="Arial Black"/>
                </a:rPr>
                <a:t>6. LAUNCH Summary</a:t>
              </a:r>
            </a:p>
          </p:txBody>
        </p:sp>
        <p:sp>
          <p:nvSpPr>
            <p:cNvPr id="39" name="Oval 38">
              <a:extLst>
                <a:ext uri="{FF2B5EF4-FFF2-40B4-BE49-F238E27FC236}">
                  <a16:creationId xmlns:a16="http://schemas.microsoft.com/office/drawing/2014/main" id="{B95AC910-C8B6-2356-BBF4-46E5D522FAF4}"/>
                </a:ext>
              </a:extLst>
            </p:cNvPr>
            <p:cNvSpPr/>
            <p:nvPr/>
          </p:nvSpPr>
          <p:spPr>
            <a:xfrm>
              <a:off x="376646" y="3414258"/>
              <a:ext cx="284762" cy="278454"/>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 b="1">
                  <a:solidFill>
                    <a:schemeClr val="bg1"/>
                  </a:solidFill>
                  <a:latin typeface="Tw Cen MT" panose="020B0602020104020603" pitchFamily="34" charset="77"/>
                  <a:cs typeface="Arial"/>
                </a:rPr>
                <a:t>1</a:t>
              </a:r>
            </a:p>
          </p:txBody>
        </p:sp>
      </p:grpSp>
      <p:sp>
        <p:nvSpPr>
          <p:cNvPr id="40" name="Google Shape;213;p4">
            <a:extLst>
              <a:ext uri="{FF2B5EF4-FFF2-40B4-BE49-F238E27FC236}">
                <a16:creationId xmlns:a16="http://schemas.microsoft.com/office/drawing/2014/main" id="{D170F979-34AA-5A31-5105-DE48D0AA9E4E}"/>
              </a:ext>
            </a:extLst>
          </p:cNvPr>
          <p:cNvSpPr txBox="1"/>
          <p:nvPr/>
        </p:nvSpPr>
        <p:spPr>
          <a:xfrm>
            <a:off x="6886020" y="2255039"/>
            <a:ext cx="4698837" cy="2161617"/>
          </a:xfrm>
          <a:prstGeom prst="rect">
            <a:avLst/>
          </a:prstGeom>
          <a:noFill/>
          <a:ln>
            <a:noFill/>
          </a:ln>
        </p:spPr>
        <p:txBody>
          <a:bodyPr spcFirstLastPara="1" wrap="square" lIns="0" tIns="0" rIns="0" bIns="0" anchor="t" anchorCtr="0">
            <a:spAutoFit/>
          </a:bodyPr>
          <a:lstStyle/>
          <a:p>
            <a:pPr>
              <a:spcAft>
                <a:spcPts val="863"/>
              </a:spcAft>
            </a:pPr>
            <a:r>
              <a:rPr lang="en-US" sz="1439" b="1">
                <a:latin typeface="Tw Cen MT" panose="020B0602020104020603" pitchFamily="34" charset="77"/>
                <a:ea typeface="Arial"/>
                <a:cs typeface="Arial Black"/>
                <a:sym typeface="Arial Black"/>
              </a:rPr>
              <a:t>W</a:t>
            </a:r>
            <a:r>
              <a:rPr lang="en-US" sz="1439" b="1">
                <a:latin typeface="Tw Cen MT" panose="020B0602020104020603" pitchFamily="34" charset="77"/>
                <a:ea typeface="Arial"/>
                <a:cs typeface="Arial"/>
                <a:sym typeface="Arial"/>
              </a:rPr>
              <a:t>elcome to your Design Team Workbook. </a:t>
            </a:r>
          </a:p>
          <a:p>
            <a:pPr marL="16871" marR="6748">
              <a:spcAft>
                <a:spcPts val="863"/>
              </a:spcAft>
            </a:pPr>
            <a:r>
              <a:rPr lang="en-US" sz="1151">
                <a:latin typeface="Tw Cen MT" panose="020B0602020104020603" pitchFamily="34" charset="77"/>
                <a:ea typeface="Arial"/>
                <a:cs typeface="Arial"/>
                <a:sym typeface="Arial"/>
              </a:rPr>
              <a:t>Within each workbook are specific tools that you will fill in or use. </a:t>
            </a:r>
            <a:br>
              <a:rPr lang="en-US" sz="1151">
                <a:latin typeface="Tw Cen MT" panose="020B0602020104020603" pitchFamily="34" charset="77"/>
                <a:ea typeface="Arial"/>
                <a:cs typeface="Arial"/>
                <a:sym typeface="Arial"/>
              </a:rPr>
            </a:br>
            <a:r>
              <a:rPr lang="en-US" sz="1151">
                <a:latin typeface="Tw Cen MT" panose="020B0602020104020603" pitchFamily="34" charset="77"/>
                <a:ea typeface="Arial"/>
                <a:cs typeface="Arial"/>
                <a:sym typeface="Arial"/>
              </a:rPr>
              <a:t>See below for a list of the phases and tools included in both the </a:t>
            </a:r>
            <a:br>
              <a:rPr lang="en-US" sz="1151">
                <a:latin typeface="Tw Cen MT" panose="020B0602020104020603" pitchFamily="34" charset="77"/>
                <a:ea typeface="Arial"/>
                <a:cs typeface="Arial"/>
                <a:sym typeface="Arial"/>
              </a:rPr>
            </a:br>
            <a:r>
              <a:rPr lang="en-US" sz="1151">
                <a:latin typeface="Tw Cen MT" panose="020B0602020104020603" pitchFamily="34" charset="77"/>
                <a:ea typeface="Arial"/>
                <a:cs typeface="Arial"/>
                <a:sym typeface="Arial"/>
              </a:rPr>
              <a:t>Personal and Team workbooks. </a:t>
            </a:r>
          </a:p>
          <a:p>
            <a:pPr marL="16871">
              <a:spcAft>
                <a:spcPts val="863"/>
              </a:spcAft>
            </a:pPr>
            <a:r>
              <a:rPr lang="en-US" sz="1151">
                <a:latin typeface="Tw Cen MT" panose="020B0602020104020603" pitchFamily="34" charset="77"/>
                <a:ea typeface="Arial"/>
                <a:cs typeface="Arial"/>
                <a:sym typeface="Arial"/>
              </a:rPr>
              <a:t>The Tools Highlighted in </a:t>
            </a:r>
            <a:r>
              <a:rPr lang="en-US" sz="1151" b="1">
                <a:solidFill>
                  <a:srgbClr val="62BB46"/>
                </a:solidFill>
                <a:latin typeface="Tw Cen MT" panose="020B0602020104020603" pitchFamily="34" charset="77"/>
                <a:ea typeface="Arial"/>
                <a:cs typeface="Arial"/>
                <a:sym typeface="Arial"/>
              </a:rPr>
              <a:t>Green</a:t>
            </a:r>
            <a:r>
              <a:rPr lang="en-US" sz="1151">
                <a:latin typeface="Tw Cen MT" panose="020B0602020104020603" pitchFamily="34" charset="77"/>
                <a:ea typeface="Arial"/>
                <a:cs typeface="Arial"/>
                <a:sym typeface="Arial"/>
              </a:rPr>
              <a:t> are the only tools you will use in this workbook. Throughout the workbook, at the beginning of each phase, there is an introduction page with context and goals for the phase and a highlight </a:t>
            </a:r>
            <a:br>
              <a:rPr lang="en-US" sz="1151">
                <a:latin typeface="Tw Cen MT" panose="020B0602020104020603" pitchFamily="34" charset="77"/>
                <a:ea typeface="Arial"/>
                <a:cs typeface="Arial"/>
                <a:sym typeface="Arial"/>
              </a:rPr>
            </a:br>
            <a:r>
              <a:rPr lang="en-US" sz="1151">
                <a:latin typeface="Tw Cen MT" panose="020B0602020104020603" pitchFamily="34" charset="77"/>
                <a:ea typeface="Arial"/>
                <a:cs typeface="Arial"/>
                <a:sym typeface="Arial"/>
              </a:rPr>
              <a:t>of the tools. Your Design Facilitator will provide you with instructions on </a:t>
            </a:r>
            <a:br>
              <a:rPr lang="en-US" sz="1151">
                <a:latin typeface="Tw Cen MT" panose="020B0602020104020603" pitchFamily="34" charset="77"/>
                <a:ea typeface="Arial"/>
                <a:cs typeface="Arial"/>
                <a:sym typeface="Arial"/>
              </a:rPr>
            </a:br>
            <a:r>
              <a:rPr lang="en-US" sz="1151">
                <a:latin typeface="Tw Cen MT" panose="020B0602020104020603" pitchFamily="34" charset="77"/>
                <a:ea typeface="Arial"/>
                <a:cs typeface="Arial"/>
                <a:sym typeface="Arial"/>
              </a:rPr>
              <a:t>how to complete the activities &amp; tools before using them, but incase </a:t>
            </a:r>
            <a:br>
              <a:rPr lang="en-US" sz="1151">
                <a:latin typeface="Tw Cen MT" panose="020B0602020104020603" pitchFamily="34" charset="77"/>
                <a:ea typeface="Arial"/>
                <a:cs typeface="Arial"/>
                <a:sym typeface="Arial"/>
              </a:rPr>
            </a:br>
            <a:r>
              <a:rPr lang="en-US" sz="1151">
                <a:latin typeface="Tw Cen MT" panose="020B0602020104020603" pitchFamily="34" charset="77"/>
                <a:ea typeface="Arial"/>
                <a:cs typeface="Arial"/>
                <a:sym typeface="Arial"/>
              </a:rPr>
              <a:t>you are in doubt, always seek clarification. We are on this journey together.</a:t>
            </a:r>
          </a:p>
        </p:txBody>
      </p:sp>
      <p:sp>
        <p:nvSpPr>
          <p:cNvPr id="41" name="Marcador de Posição do Texto 7">
            <a:extLst>
              <a:ext uri="{FF2B5EF4-FFF2-40B4-BE49-F238E27FC236}">
                <a16:creationId xmlns:a16="http://schemas.microsoft.com/office/drawing/2014/main" id="{1027545F-EACB-8358-CEDA-3274F4D18FBA}"/>
              </a:ext>
            </a:extLst>
          </p:cNvPr>
          <p:cNvSpPr txBox="1">
            <a:spLocks/>
          </p:cNvSpPr>
          <p:nvPr/>
        </p:nvSpPr>
        <p:spPr>
          <a:xfrm>
            <a:off x="720000" y="1585495"/>
            <a:ext cx="13745555" cy="502606"/>
          </a:xfrm>
          <a:prstGeom prst="rect">
            <a:avLst/>
          </a:prstGeom>
        </p:spPr>
        <p:txBody>
          <a:bodyPr/>
          <a:lstStyle>
            <a:lvl1pPr marL="211019" indent="-211019" algn="l" defTabSz="844073" rtl="0" eaLnBrk="1" latinLnBrk="0" hangingPunct="1">
              <a:lnSpc>
                <a:spcPct val="90000"/>
              </a:lnSpc>
              <a:spcBef>
                <a:spcPts val="923"/>
              </a:spcBef>
              <a:buFont typeface="Arial" panose="020B0604020202020204" pitchFamily="34" charset="0"/>
              <a:buChar char="•"/>
              <a:defRPr sz="2584" kern="1200">
                <a:solidFill>
                  <a:schemeClr val="tx1"/>
                </a:solidFill>
                <a:latin typeface="+mn-lt"/>
                <a:ea typeface="+mn-ea"/>
                <a:cs typeface="+mn-cs"/>
              </a:defRPr>
            </a:lvl1pPr>
            <a:lvl2pPr marL="633055" indent="-211019" algn="l" defTabSz="844073" rtl="0" eaLnBrk="1" latinLnBrk="0" hangingPunct="1">
              <a:lnSpc>
                <a:spcPct val="90000"/>
              </a:lnSpc>
              <a:spcBef>
                <a:spcPts val="461"/>
              </a:spcBef>
              <a:buFont typeface="Arial" panose="020B0604020202020204" pitchFamily="34" charset="0"/>
              <a:buChar char="•"/>
              <a:defRPr sz="2216" kern="1200">
                <a:solidFill>
                  <a:schemeClr val="tx1"/>
                </a:solidFill>
                <a:latin typeface="+mn-lt"/>
                <a:ea typeface="+mn-ea"/>
                <a:cs typeface="+mn-cs"/>
              </a:defRPr>
            </a:lvl2pPr>
            <a:lvl3pPr marL="1055092" indent="-211019" algn="l" defTabSz="844073" rtl="0" eaLnBrk="1" latinLnBrk="0" hangingPunct="1">
              <a:lnSpc>
                <a:spcPct val="90000"/>
              </a:lnSpc>
              <a:spcBef>
                <a:spcPts val="461"/>
              </a:spcBef>
              <a:buFont typeface="Arial" panose="020B0604020202020204" pitchFamily="34" charset="0"/>
              <a:buChar char="•"/>
              <a:defRPr sz="1846" kern="1200">
                <a:solidFill>
                  <a:schemeClr val="tx1"/>
                </a:solidFill>
                <a:latin typeface="+mn-lt"/>
                <a:ea typeface="+mn-ea"/>
                <a:cs typeface="+mn-cs"/>
              </a:defRPr>
            </a:lvl3pPr>
            <a:lvl4pPr marL="1477128"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4pPr>
            <a:lvl5pPr marL="1899165"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5pPr>
            <a:lvl6pPr marL="2321202"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6pPr>
            <a:lvl7pPr marL="2743238"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7pPr>
            <a:lvl8pPr marL="3165275"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8pPr>
            <a:lvl9pPr marL="3587312"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9pPr>
          </a:lstStyle>
          <a:p>
            <a:pPr marL="0" indent="0">
              <a:buNone/>
            </a:pPr>
            <a:r>
              <a:rPr lang="pt-PT" sz="2800" b="1">
                <a:solidFill>
                  <a:srgbClr val="62BB46"/>
                </a:solidFill>
                <a:latin typeface="Tw Cen MT" panose="020B0602020104020603" pitchFamily="34" charset="77"/>
              </a:rPr>
              <a:t>PHASES OF THE DESIGN PROCESS &amp; WHAT IS INCLUDED IN THE TOOLKIT</a:t>
            </a:r>
          </a:p>
        </p:txBody>
      </p:sp>
    </p:spTree>
    <p:extLst>
      <p:ext uri="{BB962C8B-B14F-4D97-AF65-F5344CB8AC3E}">
        <p14:creationId xmlns:p14="http://schemas.microsoft.com/office/powerpoint/2010/main" val="950031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650726B6-2A7B-4EAB-EEED-6948EDDFAD8D}"/>
              </a:ext>
            </a:extLst>
          </p:cNvPr>
          <p:cNvSpPr>
            <a:spLocks noGrp="1"/>
          </p:cNvSpPr>
          <p:nvPr>
            <p:ph type="sldNum" sz="quarter" idx="4"/>
          </p:nvPr>
        </p:nvSpPr>
        <p:spPr/>
        <p:txBody>
          <a:bodyPr/>
          <a:lstStyle/>
          <a:p>
            <a:fld id="{48F63A3B-78C7-47BE-AE5E-E10140E04643}" type="slidenum">
              <a:rPr lang="en-US" smtClean="0"/>
              <a:pPr/>
              <a:t>30</a:t>
            </a:fld>
            <a:endParaRPr lang="en-US" dirty="0"/>
          </a:p>
        </p:txBody>
      </p:sp>
      <p:sp>
        <p:nvSpPr>
          <p:cNvPr id="3" name="Rectangle: Rounded Corners 17">
            <a:extLst>
              <a:ext uri="{FF2B5EF4-FFF2-40B4-BE49-F238E27FC236}">
                <a16:creationId xmlns:a16="http://schemas.microsoft.com/office/drawing/2014/main" id="{9956398F-3910-9339-5190-607C772B5411}"/>
              </a:ext>
            </a:extLst>
          </p:cNvPr>
          <p:cNvSpPr/>
          <p:nvPr/>
        </p:nvSpPr>
        <p:spPr>
          <a:xfrm>
            <a:off x="719999" y="3118123"/>
            <a:ext cx="6480000" cy="6905886"/>
          </a:xfrm>
          <a:prstGeom prst="roundRect">
            <a:avLst>
              <a:gd name="adj" fmla="val 0"/>
            </a:avLst>
          </a:prstGeom>
          <a:solidFill>
            <a:srgbClr val="FEDEC7">
              <a:alpha val="3491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00" b="1" dirty="0">
                <a:solidFill>
                  <a:schemeClr val="tx1"/>
                </a:solidFill>
                <a:latin typeface="Tw Cen MT" panose="020B0602020104020603" pitchFamily="34" charset="77"/>
              </a:rPr>
              <a:t>What Inspiration are you drawing from this Innovations?</a:t>
            </a:r>
          </a:p>
          <a:p>
            <a:r>
              <a:rPr lang="en-US" sz="1300" i="1" dirty="0">
                <a:solidFill>
                  <a:schemeClr val="tx1"/>
                </a:solidFill>
                <a:latin typeface="Tw Cen MT" panose="020B0602020104020603" pitchFamily="34" charset="77"/>
              </a:rPr>
              <a:t>Design team member shares what they saw and learned from other solution and would like to see intergrade. </a:t>
            </a:r>
          </a:p>
          <a:p>
            <a:r>
              <a:rPr lang="en-US" sz="1300" i="1" dirty="0">
                <a:solidFill>
                  <a:schemeClr val="tx1"/>
                </a:solidFill>
                <a:latin typeface="Tw Cen MT" panose="020B0602020104020603" pitchFamily="34" charset="77"/>
              </a:rPr>
              <a:t>As a team, discuss what you would like to intergrade into your solution, Note, </a:t>
            </a:r>
          </a:p>
          <a:p>
            <a:pPr marL="285750" indent="-285750">
              <a:buFont typeface="Arial" panose="020B0604020202020204" pitchFamily="34" charset="0"/>
              <a:buChar char="•"/>
            </a:pPr>
            <a:r>
              <a:rPr lang="en-US" sz="1300" i="1" dirty="0">
                <a:solidFill>
                  <a:schemeClr val="tx1"/>
                </a:solidFill>
                <a:latin typeface="Tw Cen MT" panose="020B0602020104020603" pitchFamily="34" charset="77"/>
              </a:rPr>
              <a:t>Not everything you saw need be added. Only what makes sense and improves to your idea. Lear to distinguish between, nice-to-have and must-have.</a:t>
            </a:r>
          </a:p>
          <a:p>
            <a:pPr marL="285750" indent="-285750">
              <a:buFont typeface="Arial" panose="020B0604020202020204" pitchFamily="34" charset="0"/>
              <a:buChar char="•"/>
            </a:pPr>
            <a:r>
              <a:rPr lang="en-US" sz="1300" i="1" dirty="0">
                <a:solidFill>
                  <a:schemeClr val="tx1"/>
                </a:solidFill>
                <a:latin typeface="Tw Cen MT" panose="020B0602020104020603" pitchFamily="34" charset="77"/>
              </a:rPr>
              <a:t>Be careful not to over complicate your idea. Simple solutions often have a high chance of success than complex solutions.</a:t>
            </a:r>
            <a:endParaRPr lang="en-US" sz="1300" dirty="0">
              <a:solidFill>
                <a:schemeClr val="tx1"/>
              </a:solidFill>
              <a:latin typeface="Tw Cen MT" panose="020B0602020104020603" pitchFamily="34" charset="77"/>
            </a:endParaRPr>
          </a:p>
        </p:txBody>
      </p:sp>
      <p:sp>
        <p:nvSpPr>
          <p:cNvPr id="4" name="Rectangle: Rounded Corners 17">
            <a:extLst>
              <a:ext uri="{FF2B5EF4-FFF2-40B4-BE49-F238E27FC236}">
                <a16:creationId xmlns:a16="http://schemas.microsoft.com/office/drawing/2014/main" id="{051F7D09-E297-6E59-74FB-B9CA0BB3D2BB}"/>
              </a:ext>
            </a:extLst>
          </p:cNvPr>
          <p:cNvSpPr/>
          <p:nvPr/>
        </p:nvSpPr>
        <p:spPr>
          <a:xfrm>
            <a:off x="7919353" y="3118123"/>
            <a:ext cx="6480000" cy="6905886"/>
          </a:xfrm>
          <a:prstGeom prst="roundRect">
            <a:avLst>
              <a:gd name="adj" fmla="val 0"/>
            </a:avLst>
          </a:prstGeom>
          <a:solidFill>
            <a:srgbClr val="FEDEC7">
              <a:alpha val="3491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00" b="1" dirty="0">
                <a:solidFill>
                  <a:schemeClr val="tx1"/>
                </a:solidFill>
                <a:latin typeface="Tw Cen MT" panose="020B0602020104020603" pitchFamily="34" charset="77"/>
                <a:ea typeface="Raleway"/>
                <a:cs typeface="Raleway"/>
                <a:sym typeface="Raleway"/>
              </a:rPr>
              <a:t>Each design team should now refine their brainstormed solutions by:</a:t>
            </a:r>
          </a:p>
          <a:p>
            <a:pPr marL="176251" indent="-176251">
              <a:buFont typeface="Arial" panose="020B0604020202020204" pitchFamily="34" charset="0"/>
              <a:buChar char="•"/>
            </a:pPr>
            <a:r>
              <a:rPr lang="en-US" sz="1300" i="1" dirty="0">
                <a:solidFill>
                  <a:schemeClr val="tx1"/>
                </a:solidFill>
                <a:latin typeface="Tw Cen MT" panose="020B0602020104020603" pitchFamily="34" charset="77"/>
                <a:ea typeface="Raleway"/>
                <a:cs typeface="Raleway"/>
                <a:sym typeface="Raleway"/>
              </a:rPr>
              <a:t>Adopting new approaches or techniques they discovered.</a:t>
            </a:r>
          </a:p>
          <a:p>
            <a:pPr marL="176251" indent="-176251">
              <a:buFont typeface="Arial" panose="020B0604020202020204" pitchFamily="34" charset="0"/>
              <a:buChar char="•"/>
            </a:pPr>
            <a:r>
              <a:rPr lang="en-US" sz="1300" i="1" dirty="0">
                <a:solidFill>
                  <a:schemeClr val="tx1"/>
                </a:solidFill>
                <a:latin typeface="Tw Cen MT" panose="020B0602020104020603" pitchFamily="34" charset="77"/>
                <a:ea typeface="Raleway"/>
                <a:cs typeface="Raleway"/>
                <a:sym typeface="Raleway"/>
              </a:rPr>
              <a:t>Enhancing their ideas with additional features or functions.</a:t>
            </a:r>
          </a:p>
          <a:p>
            <a:pPr marL="176251" indent="-176251">
              <a:buFont typeface="Arial" panose="020B0604020202020204" pitchFamily="34" charset="0"/>
              <a:buChar char="•"/>
            </a:pPr>
            <a:r>
              <a:rPr lang="en-US" sz="1300" i="1" dirty="0">
                <a:solidFill>
                  <a:schemeClr val="tx1"/>
                </a:solidFill>
                <a:latin typeface="Tw Cen MT" panose="020B0602020104020603" pitchFamily="34" charset="77"/>
                <a:ea typeface="Raleway"/>
                <a:cs typeface="Raleway"/>
                <a:sym typeface="Raleway"/>
              </a:rPr>
              <a:t>Considering how successful methods in the Idea Gallery could be applied to their solutions.</a:t>
            </a:r>
          </a:p>
          <a:p>
            <a:r>
              <a:rPr lang="en-US" sz="1300" b="1" dirty="0">
                <a:solidFill>
                  <a:schemeClr val="tx1"/>
                </a:solidFill>
                <a:latin typeface="Tw Cen MT" panose="020B0602020104020603" pitchFamily="34" charset="77"/>
              </a:rPr>
              <a:t> </a:t>
            </a:r>
          </a:p>
          <a:p>
            <a:pPr algn="ctr"/>
            <a:endParaRPr lang="en-US" sz="1300" dirty="0">
              <a:solidFill>
                <a:schemeClr val="tx1"/>
              </a:solidFill>
              <a:latin typeface="Tw Cen MT" panose="020B0602020104020603" pitchFamily="34" charset="77"/>
            </a:endParaRPr>
          </a:p>
        </p:txBody>
      </p:sp>
      <p:sp>
        <p:nvSpPr>
          <p:cNvPr id="5" name="Google Shape;9015;p61">
            <a:extLst>
              <a:ext uri="{FF2B5EF4-FFF2-40B4-BE49-F238E27FC236}">
                <a16:creationId xmlns:a16="http://schemas.microsoft.com/office/drawing/2014/main" id="{E6A9B9FD-3918-013A-0E6F-0624071B9405}"/>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6" name="Google Shape;9017;p61">
            <a:extLst>
              <a:ext uri="{FF2B5EF4-FFF2-40B4-BE49-F238E27FC236}">
                <a16:creationId xmlns:a16="http://schemas.microsoft.com/office/drawing/2014/main" id="{0F021343-6E44-CCC3-1B96-25D9CEDE881B}"/>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grpSp>
        <p:nvGrpSpPr>
          <p:cNvPr id="7" name="Google Shape;7110;p49">
            <a:extLst>
              <a:ext uri="{FF2B5EF4-FFF2-40B4-BE49-F238E27FC236}">
                <a16:creationId xmlns:a16="http://schemas.microsoft.com/office/drawing/2014/main" id="{A502FCF3-8B0C-C90A-3C30-3629ECEEDE10}"/>
              </a:ext>
            </a:extLst>
          </p:cNvPr>
          <p:cNvGrpSpPr/>
          <p:nvPr/>
        </p:nvGrpSpPr>
        <p:grpSpPr>
          <a:xfrm>
            <a:off x="2875031" y="5115269"/>
            <a:ext cx="1966077" cy="1966053"/>
            <a:chOff x="12432619" y="2086657"/>
            <a:chExt cx="1912656" cy="1912632"/>
          </a:xfrm>
        </p:grpSpPr>
        <p:sp>
          <p:nvSpPr>
            <p:cNvPr id="8" name="Google Shape;7111;p49">
              <a:extLst>
                <a:ext uri="{FF2B5EF4-FFF2-40B4-BE49-F238E27FC236}">
                  <a16:creationId xmlns:a16="http://schemas.microsoft.com/office/drawing/2014/main" id="{82EBB84E-2B82-B99E-4CFB-53B0DE7863B5}"/>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9" name="Google Shape;7112;p49">
              <a:extLst>
                <a:ext uri="{FF2B5EF4-FFF2-40B4-BE49-F238E27FC236}">
                  <a16:creationId xmlns:a16="http://schemas.microsoft.com/office/drawing/2014/main" id="{A058D088-4C4D-CEF2-05E0-D6BA59F4C7B1}"/>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0" name="Google Shape;7113;p49">
              <a:extLst>
                <a:ext uri="{FF2B5EF4-FFF2-40B4-BE49-F238E27FC236}">
                  <a16:creationId xmlns:a16="http://schemas.microsoft.com/office/drawing/2014/main" id="{0344851F-9CF1-8505-62B6-62470B242138}"/>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1" name="Google Shape;7114;p49">
              <a:extLst>
                <a:ext uri="{FF2B5EF4-FFF2-40B4-BE49-F238E27FC236}">
                  <a16:creationId xmlns:a16="http://schemas.microsoft.com/office/drawing/2014/main" id="{77632DA8-809E-90C0-804C-883A7AC38F92}"/>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2" name="Google Shape;7115;p49">
              <a:extLst>
                <a:ext uri="{FF2B5EF4-FFF2-40B4-BE49-F238E27FC236}">
                  <a16:creationId xmlns:a16="http://schemas.microsoft.com/office/drawing/2014/main" id="{2EA29459-F9FE-24B1-8F4C-287C1F2449A8}"/>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3" name="Google Shape;7116;p49">
              <a:extLst>
                <a:ext uri="{FF2B5EF4-FFF2-40B4-BE49-F238E27FC236}">
                  <a16:creationId xmlns:a16="http://schemas.microsoft.com/office/drawing/2014/main" id="{41A5BEA2-D43D-617C-C101-FB125AA5CF1C}"/>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14" name="Google Shape;7110;p49">
            <a:extLst>
              <a:ext uri="{FF2B5EF4-FFF2-40B4-BE49-F238E27FC236}">
                <a16:creationId xmlns:a16="http://schemas.microsoft.com/office/drawing/2014/main" id="{69369066-171A-A94E-7222-F5086424ACD6}"/>
              </a:ext>
            </a:extLst>
          </p:cNvPr>
          <p:cNvGrpSpPr/>
          <p:nvPr/>
        </p:nvGrpSpPr>
        <p:grpSpPr>
          <a:xfrm rot="1146389">
            <a:off x="3023284" y="5321857"/>
            <a:ext cx="1904339" cy="1904316"/>
            <a:chOff x="12432619" y="2086657"/>
            <a:chExt cx="1912656" cy="1912632"/>
          </a:xfrm>
        </p:grpSpPr>
        <p:sp>
          <p:nvSpPr>
            <p:cNvPr id="15" name="Google Shape;7111;p49">
              <a:extLst>
                <a:ext uri="{FF2B5EF4-FFF2-40B4-BE49-F238E27FC236}">
                  <a16:creationId xmlns:a16="http://schemas.microsoft.com/office/drawing/2014/main" id="{B85619DE-5A59-AC85-8C47-D5E63B5D8CF2}"/>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6" name="Google Shape;7112;p49">
              <a:extLst>
                <a:ext uri="{FF2B5EF4-FFF2-40B4-BE49-F238E27FC236}">
                  <a16:creationId xmlns:a16="http://schemas.microsoft.com/office/drawing/2014/main" id="{035379F4-B180-3C08-31FE-7519839007DB}"/>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7" name="Google Shape;7113;p49">
              <a:extLst>
                <a:ext uri="{FF2B5EF4-FFF2-40B4-BE49-F238E27FC236}">
                  <a16:creationId xmlns:a16="http://schemas.microsoft.com/office/drawing/2014/main" id="{07C149C4-CFFF-30FE-DAE3-C53B0252DB80}"/>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8" name="Google Shape;7114;p49">
              <a:extLst>
                <a:ext uri="{FF2B5EF4-FFF2-40B4-BE49-F238E27FC236}">
                  <a16:creationId xmlns:a16="http://schemas.microsoft.com/office/drawing/2014/main" id="{81CFA301-667C-2256-D08E-FB5AE279AC56}"/>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9" name="Google Shape;7115;p49">
              <a:extLst>
                <a:ext uri="{FF2B5EF4-FFF2-40B4-BE49-F238E27FC236}">
                  <a16:creationId xmlns:a16="http://schemas.microsoft.com/office/drawing/2014/main" id="{B7D24160-12ED-3257-B7BB-71EED14F962E}"/>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0" name="Google Shape;7116;p49">
              <a:extLst>
                <a:ext uri="{FF2B5EF4-FFF2-40B4-BE49-F238E27FC236}">
                  <a16:creationId xmlns:a16="http://schemas.microsoft.com/office/drawing/2014/main" id="{A84A624C-D7CC-F7E8-9F16-BD094FE86C59}"/>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21" name="Google Shape;7110;p49">
            <a:extLst>
              <a:ext uri="{FF2B5EF4-FFF2-40B4-BE49-F238E27FC236}">
                <a16:creationId xmlns:a16="http://schemas.microsoft.com/office/drawing/2014/main" id="{CE638323-E432-CD7F-FFEB-40E8BB11DB41}"/>
              </a:ext>
            </a:extLst>
          </p:cNvPr>
          <p:cNvGrpSpPr/>
          <p:nvPr/>
        </p:nvGrpSpPr>
        <p:grpSpPr>
          <a:xfrm>
            <a:off x="9663484" y="5271926"/>
            <a:ext cx="1966077" cy="1966053"/>
            <a:chOff x="12432619" y="2086657"/>
            <a:chExt cx="1912656" cy="1912632"/>
          </a:xfrm>
        </p:grpSpPr>
        <p:sp>
          <p:nvSpPr>
            <p:cNvPr id="22" name="Google Shape;7111;p49">
              <a:extLst>
                <a:ext uri="{FF2B5EF4-FFF2-40B4-BE49-F238E27FC236}">
                  <a16:creationId xmlns:a16="http://schemas.microsoft.com/office/drawing/2014/main" id="{F01C3410-8FFA-C524-3775-C21D44529BDF}"/>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3" name="Google Shape;7112;p49">
              <a:extLst>
                <a:ext uri="{FF2B5EF4-FFF2-40B4-BE49-F238E27FC236}">
                  <a16:creationId xmlns:a16="http://schemas.microsoft.com/office/drawing/2014/main" id="{A37CD687-4413-AC16-6162-6F14CD4DC541}"/>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4" name="Google Shape;7113;p49">
              <a:extLst>
                <a:ext uri="{FF2B5EF4-FFF2-40B4-BE49-F238E27FC236}">
                  <a16:creationId xmlns:a16="http://schemas.microsoft.com/office/drawing/2014/main" id="{6D1E5089-9C08-0CB7-F41E-C57625AA9DBA}"/>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5" name="Google Shape;7114;p49">
              <a:extLst>
                <a:ext uri="{FF2B5EF4-FFF2-40B4-BE49-F238E27FC236}">
                  <a16:creationId xmlns:a16="http://schemas.microsoft.com/office/drawing/2014/main" id="{81A11F5B-4DDF-A7A5-0EC0-BC98B8E176AF}"/>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6" name="Google Shape;7115;p49">
              <a:extLst>
                <a:ext uri="{FF2B5EF4-FFF2-40B4-BE49-F238E27FC236}">
                  <a16:creationId xmlns:a16="http://schemas.microsoft.com/office/drawing/2014/main" id="{2C75795B-882D-2EA4-23EE-AB2F064CC91F}"/>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7" name="Google Shape;7116;p49">
              <a:extLst>
                <a:ext uri="{FF2B5EF4-FFF2-40B4-BE49-F238E27FC236}">
                  <a16:creationId xmlns:a16="http://schemas.microsoft.com/office/drawing/2014/main" id="{B4C8179F-4611-A24C-21B2-87AE1D0533CE}"/>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grpSp>
        <p:nvGrpSpPr>
          <p:cNvPr id="28" name="Google Shape;7110;p49">
            <a:extLst>
              <a:ext uri="{FF2B5EF4-FFF2-40B4-BE49-F238E27FC236}">
                <a16:creationId xmlns:a16="http://schemas.microsoft.com/office/drawing/2014/main" id="{AC108AA8-953A-4714-223B-D160AA979118}"/>
              </a:ext>
            </a:extLst>
          </p:cNvPr>
          <p:cNvGrpSpPr/>
          <p:nvPr/>
        </p:nvGrpSpPr>
        <p:grpSpPr>
          <a:xfrm rot="1146389">
            <a:off x="9811736" y="5478514"/>
            <a:ext cx="1904339" cy="1904316"/>
            <a:chOff x="12432619" y="2086657"/>
            <a:chExt cx="1912656" cy="1912632"/>
          </a:xfrm>
        </p:grpSpPr>
        <p:sp>
          <p:nvSpPr>
            <p:cNvPr id="29" name="Google Shape;7111;p49">
              <a:extLst>
                <a:ext uri="{FF2B5EF4-FFF2-40B4-BE49-F238E27FC236}">
                  <a16:creationId xmlns:a16="http://schemas.microsoft.com/office/drawing/2014/main" id="{3C4090C0-CFDE-39FF-E799-6A66049496D8}"/>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30" name="Google Shape;7112;p49">
              <a:extLst>
                <a:ext uri="{FF2B5EF4-FFF2-40B4-BE49-F238E27FC236}">
                  <a16:creationId xmlns:a16="http://schemas.microsoft.com/office/drawing/2014/main" id="{0263525C-FEEB-BCAE-9B2D-425CEA308DE2}"/>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31" name="Google Shape;7113;p49">
              <a:extLst>
                <a:ext uri="{FF2B5EF4-FFF2-40B4-BE49-F238E27FC236}">
                  <a16:creationId xmlns:a16="http://schemas.microsoft.com/office/drawing/2014/main" id="{4388D1B3-0B1B-5451-447D-F71817175A39}"/>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32" name="Google Shape;7114;p49">
              <a:extLst>
                <a:ext uri="{FF2B5EF4-FFF2-40B4-BE49-F238E27FC236}">
                  <a16:creationId xmlns:a16="http://schemas.microsoft.com/office/drawing/2014/main" id="{23FB8C80-6FD6-0980-E018-D7AEC867AB39}"/>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33" name="Google Shape;7115;p49">
              <a:extLst>
                <a:ext uri="{FF2B5EF4-FFF2-40B4-BE49-F238E27FC236}">
                  <a16:creationId xmlns:a16="http://schemas.microsoft.com/office/drawing/2014/main" id="{2AED8854-647A-46E6-781A-8C375BE934AA}"/>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34" name="Google Shape;7116;p49">
              <a:extLst>
                <a:ext uri="{FF2B5EF4-FFF2-40B4-BE49-F238E27FC236}">
                  <a16:creationId xmlns:a16="http://schemas.microsoft.com/office/drawing/2014/main" id="{AD00197F-98EC-0A68-BD3F-1EEB0B333469}"/>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grpSp>
      <p:sp>
        <p:nvSpPr>
          <p:cNvPr id="35" name="Chaveta à Direita 34">
            <a:extLst>
              <a:ext uri="{FF2B5EF4-FFF2-40B4-BE49-F238E27FC236}">
                <a16:creationId xmlns:a16="http://schemas.microsoft.com/office/drawing/2014/main" id="{7A47AC44-B70C-5BBA-EAF5-40F81EE9AFCF}"/>
              </a:ext>
            </a:extLst>
          </p:cNvPr>
          <p:cNvSpPr/>
          <p:nvPr/>
        </p:nvSpPr>
        <p:spPr>
          <a:xfrm>
            <a:off x="7437017" y="5447212"/>
            <a:ext cx="224381" cy="1556579"/>
          </a:xfrm>
          <a:prstGeom prst="rightBrace">
            <a:avLst>
              <a:gd name="adj1" fmla="val 41513"/>
              <a:gd name="adj2" fmla="val 50000"/>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PT" sz="2175"/>
          </a:p>
        </p:txBody>
      </p:sp>
      <p:sp>
        <p:nvSpPr>
          <p:cNvPr id="36" name="Google Shape;118;p3">
            <a:extLst>
              <a:ext uri="{FF2B5EF4-FFF2-40B4-BE49-F238E27FC236}">
                <a16:creationId xmlns:a16="http://schemas.microsoft.com/office/drawing/2014/main" id="{82574E2B-D75B-C9F3-B585-0028E28896E0}"/>
              </a:ext>
            </a:extLst>
          </p:cNvPr>
          <p:cNvSpPr txBox="1"/>
          <p:nvPr/>
        </p:nvSpPr>
        <p:spPr>
          <a:xfrm>
            <a:off x="7715826" y="1734084"/>
            <a:ext cx="6528703" cy="120032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300" b="1" dirty="0">
                <a:solidFill>
                  <a:schemeClr val="tx1"/>
                </a:solidFill>
                <a:latin typeface="Tw Cen MT" panose="020B0602020104020603" pitchFamily="34" charset="77"/>
                <a:ea typeface="Calibri"/>
              </a:rPr>
              <a:t>Reflect and discuss “What elements could you adapt or incorporate into your own brainstormed solutions?” Each design team should now refine their Selected solution by:</a:t>
            </a:r>
          </a:p>
          <a:p>
            <a:pPr marL="246735" indent="-246735">
              <a:buClr>
                <a:srgbClr val="F37125"/>
              </a:buClr>
              <a:buFont typeface="Arial" panose="020B0604020202020204" pitchFamily="34" charset="0"/>
              <a:buChar char="•"/>
            </a:pPr>
            <a:r>
              <a:rPr lang="en-US" sz="1300" dirty="0">
                <a:solidFill>
                  <a:schemeClr val="tx1"/>
                </a:solidFill>
                <a:latin typeface="Tw Cen MT" panose="020B0602020104020603" pitchFamily="34" charset="77"/>
                <a:ea typeface="Calibri"/>
              </a:rPr>
              <a:t>Adopting new approaches or techniques they discovered.</a:t>
            </a:r>
          </a:p>
          <a:p>
            <a:pPr marL="246735" indent="-246735">
              <a:buClr>
                <a:srgbClr val="F37125"/>
              </a:buClr>
              <a:buFont typeface="Arial" panose="020B0604020202020204" pitchFamily="34" charset="0"/>
              <a:buChar char="•"/>
            </a:pPr>
            <a:r>
              <a:rPr lang="en-US" sz="1300" dirty="0">
                <a:solidFill>
                  <a:schemeClr val="tx1"/>
                </a:solidFill>
                <a:latin typeface="Tw Cen MT" panose="020B0602020104020603" pitchFamily="34" charset="77"/>
                <a:ea typeface="Calibri"/>
              </a:rPr>
              <a:t>Enhancing their idea with additional features or functions.</a:t>
            </a:r>
          </a:p>
          <a:p>
            <a:pPr marL="246735" indent="-246735">
              <a:buClr>
                <a:srgbClr val="F37125"/>
              </a:buClr>
              <a:buFont typeface="Arial" panose="020B0604020202020204" pitchFamily="34" charset="0"/>
              <a:buChar char="•"/>
            </a:pPr>
            <a:r>
              <a:rPr lang="en-US" sz="1300" dirty="0">
                <a:solidFill>
                  <a:schemeClr val="tx1"/>
                </a:solidFill>
                <a:latin typeface="Tw Cen MT" panose="020B0602020104020603" pitchFamily="34" charset="77"/>
                <a:ea typeface="Calibri"/>
              </a:rPr>
              <a:t>Considering how successful methods in the Idea Gallery could be applied to their solution.</a:t>
            </a:r>
          </a:p>
          <a:p>
            <a:endParaRPr lang="en-US" sz="1300" dirty="0">
              <a:solidFill>
                <a:schemeClr val="tx1"/>
              </a:solidFill>
              <a:latin typeface="Tw Cen MT" panose="020B0602020104020603" pitchFamily="34" charset="77"/>
              <a:ea typeface="Calibri"/>
            </a:endParaRPr>
          </a:p>
        </p:txBody>
      </p:sp>
      <p:sp>
        <p:nvSpPr>
          <p:cNvPr id="37" name="Marcador de Posição do Texto 3">
            <a:extLst>
              <a:ext uri="{FF2B5EF4-FFF2-40B4-BE49-F238E27FC236}">
                <a16:creationId xmlns:a16="http://schemas.microsoft.com/office/drawing/2014/main" id="{661E6A02-B63C-8354-1484-D09F229634FD}"/>
              </a:ext>
            </a:extLst>
          </p:cNvPr>
          <p:cNvSpPr txBox="1">
            <a:spLocks/>
          </p:cNvSpPr>
          <p:nvPr/>
        </p:nvSpPr>
        <p:spPr>
          <a:xfrm>
            <a:off x="720000" y="1585531"/>
            <a:ext cx="6344715" cy="991033"/>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F37125"/>
                </a:solidFill>
                <a:latin typeface="Tw Cen MT" panose="020B0602020104020603" pitchFamily="34" charset="77"/>
              </a:rPr>
              <a:t>LEARN FROM OTHERS: </a:t>
            </a:r>
            <a:r>
              <a:rPr lang="pt-PT" sz="3000" dirty="0">
                <a:solidFill>
                  <a:srgbClr val="F37125"/>
                </a:solidFill>
                <a:latin typeface="Tw Cen MT" panose="020B0602020104020603" pitchFamily="34" charset="77"/>
              </a:rPr>
              <a:t>GET INSPIRED FROM OTHER SUCCESSFUL IDEAS</a:t>
            </a:r>
          </a:p>
        </p:txBody>
      </p:sp>
      <p:grpSp>
        <p:nvGrpSpPr>
          <p:cNvPr id="38" name="Agrupar 37">
            <a:extLst>
              <a:ext uri="{FF2B5EF4-FFF2-40B4-BE49-F238E27FC236}">
                <a16:creationId xmlns:a16="http://schemas.microsoft.com/office/drawing/2014/main" id="{F574F7F5-D321-1FDB-F3ED-7B5310C6B70C}"/>
              </a:ext>
            </a:extLst>
          </p:cNvPr>
          <p:cNvGrpSpPr/>
          <p:nvPr/>
        </p:nvGrpSpPr>
        <p:grpSpPr>
          <a:xfrm>
            <a:off x="12888000" y="553255"/>
            <a:ext cx="1548375" cy="540582"/>
            <a:chOff x="12883867" y="555754"/>
            <a:chExt cx="1548375" cy="540582"/>
          </a:xfrm>
        </p:grpSpPr>
        <p:sp>
          <p:nvSpPr>
            <p:cNvPr id="39" name="Google Shape;118;p3">
              <a:extLst>
                <a:ext uri="{FF2B5EF4-FFF2-40B4-BE49-F238E27FC236}">
                  <a16:creationId xmlns:a16="http://schemas.microsoft.com/office/drawing/2014/main" id="{6FD7A48D-F8FD-021C-8C62-6BF03C55D58E}"/>
                </a:ext>
              </a:extLst>
            </p:cNvPr>
            <p:cNvSpPr txBox="1"/>
            <p:nvPr/>
          </p:nvSpPr>
          <p:spPr>
            <a:xfrm>
              <a:off x="13444333" y="555754"/>
              <a:ext cx="987909" cy="540582"/>
            </a:xfrm>
            <a:prstGeom prst="rect">
              <a:avLst/>
            </a:prstGeom>
            <a:solidFill>
              <a:srgbClr val="F37125"/>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a:solidFill>
                    <a:schemeClr val="bg1"/>
                  </a:solidFill>
                  <a:latin typeface="Tw Cen MT" panose="020B0602020104020603" pitchFamily="34" charset="77"/>
                </a:rPr>
                <a:t>20 min</a:t>
              </a:r>
            </a:p>
          </p:txBody>
        </p:sp>
        <p:sp>
          <p:nvSpPr>
            <p:cNvPr id="40" name="Google Shape;118;p3">
              <a:extLst>
                <a:ext uri="{FF2B5EF4-FFF2-40B4-BE49-F238E27FC236}">
                  <a16:creationId xmlns:a16="http://schemas.microsoft.com/office/drawing/2014/main" id="{6277EDB9-15D7-F888-F383-9216DA502286}"/>
                </a:ext>
              </a:extLst>
            </p:cNvPr>
            <p:cNvSpPr txBox="1"/>
            <p:nvPr/>
          </p:nvSpPr>
          <p:spPr>
            <a:xfrm>
              <a:off x="12883867" y="555754"/>
              <a:ext cx="560468" cy="540582"/>
            </a:xfrm>
            <a:prstGeom prst="rect">
              <a:avLst/>
            </a:prstGeom>
            <a:solidFill>
              <a:srgbClr val="F37125">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41" name="Imagem 40">
              <a:extLst>
                <a:ext uri="{FF2B5EF4-FFF2-40B4-BE49-F238E27FC236}">
                  <a16:creationId xmlns:a16="http://schemas.microsoft.com/office/drawing/2014/main" id="{8626BB7F-D9EE-FFE1-88EC-332F46DD5B13}"/>
                </a:ext>
              </a:extLst>
            </p:cNvPr>
            <p:cNvPicPr>
              <a:picLocks noChangeAspect="1"/>
            </p:cNvPicPr>
            <p:nvPr/>
          </p:nvPicPr>
          <p:blipFill>
            <a:blip r:embed="rId2"/>
            <a:stretch>
              <a:fillRect/>
            </a:stretch>
          </p:blipFill>
          <p:spPr>
            <a:xfrm>
              <a:off x="12999638" y="659602"/>
              <a:ext cx="347201" cy="347201"/>
            </a:xfrm>
            <a:prstGeom prst="rect">
              <a:avLst/>
            </a:prstGeom>
          </p:spPr>
        </p:pic>
      </p:grpSp>
    </p:spTree>
    <p:extLst>
      <p:ext uri="{BB962C8B-B14F-4D97-AF65-F5344CB8AC3E}">
        <p14:creationId xmlns:p14="http://schemas.microsoft.com/office/powerpoint/2010/main" val="417364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892FB65F-AB53-8789-C992-ABD397F426B1}"/>
              </a:ext>
            </a:extLst>
          </p:cNvPr>
          <p:cNvSpPr>
            <a:spLocks noGrp="1"/>
          </p:cNvSpPr>
          <p:nvPr>
            <p:ph type="sldNum" sz="quarter" idx="4"/>
          </p:nvPr>
        </p:nvSpPr>
        <p:spPr/>
        <p:txBody>
          <a:bodyPr/>
          <a:lstStyle/>
          <a:p>
            <a:fld id="{48F63A3B-78C7-47BE-AE5E-E10140E04643}" type="slidenum">
              <a:rPr lang="en-US" smtClean="0"/>
              <a:pPr/>
              <a:t>31</a:t>
            </a:fld>
            <a:endParaRPr lang="en-US" dirty="0"/>
          </a:p>
        </p:txBody>
      </p:sp>
      <p:sp>
        <p:nvSpPr>
          <p:cNvPr id="3" name="Rounded Rectangle 14">
            <a:extLst>
              <a:ext uri="{FF2B5EF4-FFF2-40B4-BE49-F238E27FC236}">
                <a16:creationId xmlns:a16="http://schemas.microsoft.com/office/drawing/2014/main" id="{822A5D00-A89E-58E2-66D4-28CC67348152}"/>
              </a:ext>
            </a:extLst>
          </p:cNvPr>
          <p:cNvSpPr/>
          <p:nvPr/>
        </p:nvSpPr>
        <p:spPr>
          <a:xfrm>
            <a:off x="746431" y="6210180"/>
            <a:ext cx="4045361" cy="3822031"/>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103615" tIns="103615" rIns="103615" bIns="103615" rtlCol="0" anchor="t"/>
          <a:lstStyle/>
          <a:p>
            <a:pPr>
              <a:spcAft>
                <a:spcPts val="432"/>
              </a:spcAft>
            </a:pPr>
            <a:endParaRPr lang="en-IN" sz="1100" b="1" dirty="0">
              <a:solidFill>
                <a:srgbClr val="F37125"/>
              </a:solidFill>
              <a:latin typeface="Tw Cen MT" panose="020B0602020104020603" pitchFamily="34" charset="77"/>
            </a:endParaRPr>
          </a:p>
          <a:p>
            <a:pPr>
              <a:spcAft>
                <a:spcPts val="432"/>
              </a:spcAft>
            </a:pPr>
            <a:endParaRPr lang="en-IN" sz="1100" b="1" dirty="0">
              <a:solidFill>
                <a:srgbClr val="F37125"/>
              </a:solidFill>
              <a:latin typeface="Tw Cen MT" panose="020B0602020104020603" pitchFamily="34" charset="77"/>
            </a:endParaRPr>
          </a:p>
          <a:p>
            <a:pPr>
              <a:spcAft>
                <a:spcPts val="432"/>
              </a:spcAft>
            </a:pPr>
            <a:r>
              <a:rPr lang="en-IN" sz="1300" b="1" dirty="0">
                <a:solidFill>
                  <a:srgbClr val="F37125"/>
                </a:solidFill>
                <a:latin typeface="Tw Cen MT" panose="020B0602020104020603" pitchFamily="34" charset="77"/>
              </a:rPr>
              <a:t>4. WHY</a:t>
            </a:r>
          </a:p>
          <a:p>
            <a:pPr>
              <a:spcAft>
                <a:spcPts val="432"/>
              </a:spcAft>
            </a:pPr>
            <a:r>
              <a:rPr lang="en-IN" sz="1100" dirty="0">
                <a:solidFill>
                  <a:srgbClr val="212121"/>
                </a:solidFill>
                <a:latin typeface="Tw Cen MT" panose="020B0602020104020603" pitchFamily="34" charset="77"/>
              </a:rPr>
              <a:t>Why do you believe this solution will:</a:t>
            </a:r>
          </a:p>
          <a:p>
            <a:pPr marL="228600" indent="-228600">
              <a:spcAft>
                <a:spcPts val="432"/>
              </a:spcAft>
              <a:buAutoNum type="arabicPeriod"/>
            </a:pPr>
            <a:r>
              <a:rPr lang="en-IN" sz="1100" dirty="0">
                <a:solidFill>
                  <a:srgbClr val="212121"/>
                </a:solidFill>
                <a:latin typeface="Tw Cen MT" panose="020B0602020104020603" pitchFamily="34" charset="77"/>
              </a:rPr>
              <a:t>Align and improve the </a:t>
            </a:r>
            <a:r>
              <a:rPr lang="en-IN" sz="1100" dirty="0">
                <a:solidFill>
                  <a:schemeClr val="tx1"/>
                </a:solidFill>
                <a:latin typeface="Tw Cen MT" panose="020B0602020104020603" pitchFamily="34" charset="77"/>
              </a:rPr>
              <a:t>Learning Outcome Challenge</a:t>
            </a:r>
            <a:r>
              <a:rPr lang="en-IN" sz="1100" dirty="0">
                <a:solidFill>
                  <a:srgbClr val="212121"/>
                </a:solidFill>
                <a:latin typeface="Tw Cen MT" panose="020B0602020104020603" pitchFamily="34" charset="77"/>
              </a:rPr>
              <a:t>?</a:t>
            </a:r>
          </a:p>
          <a:p>
            <a:pPr marL="228600" indent="-228600">
              <a:spcAft>
                <a:spcPts val="432"/>
              </a:spcAft>
              <a:buAutoNum type="arabicPeriod"/>
            </a:pPr>
            <a:endParaRPr lang="en-IN" sz="1100" dirty="0">
              <a:solidFill>
                <a:srgbClr val="212121"/>
              </a:solidFill>
              <a:latin typeface="Tw Cen MT" panose="020B0602020104020603" pitchFamily="34" charset="77"/>
            </a:endParaRPr>
          </a:p>
          <a:p>
            <a:pPr marL="228600" indent="-228600">
              <a:spcAft>
                <a:spcPts val="432"/>
              </a:spcAft>
              <a:buAutoNum type="arabicPeriod"/>
            </a:pPr>
            <a:endParaRPr lang="en-IN" sz="1100" dirty="0">
              <a:solidFill>
                <a:srgbClr val="212121"/>
              </a:solidFill>
              <a:latin typeface="Tw Cen MT" panose="020B0602020104020603" pitchFamily="34" charset="77"/>
            </a:endParaRPr>
          </a:p>
          <a:p>
            <a:pPr marL="228600" indent="-228600">
              <a:spcAft>
                <a:spcPts val="432"/>
              </a:spcAft>
              <a:buAutoNum type="arabicPeriod"/>
            </a:pPr>
            <a:endParaRPr lang="en-IN" sz="1100" dirty="0">
              <a:solidFill>
                <a:srgbClr val="212121"/>
              </a:solidFill>
              <a:latin typeface="Tw Cen MT" panose="020B0602020104020603" pitchFamily="34" charset="77"/>
            </a:endParaRPr>
          </a:p>
          <a:p>
            <a:pPr marL="228600" indent="-228600">
              <a:spcAft>
                <a:spcPts val="432"/>
              </a:spcAft>
              <a:buAutoNum type="arabicPeriod"/>
            </a:pPr>
            <a:endParaRPr lang="en-IN" sz="1100" dirty="0">
              <a:solidFill>
                <a:srgbClr val="212121"/>
              </a:solidFill>
              <a:latin typeface="Tw Cen MT" panose="020B0602020104020603" pitchFamily="34" charset="77"/>
            </a:endParaRPr>
          </a:p>
          <a:p>
            <a:pPr marL="228600" indent="-228600">
              <a:spcAft>
                <a:spcPts val="432"/>
              </a:spcAft>
              <a:buAutoNum type="arabicPeriod"/>
            </a:pPr>
            <a:r>
              <a:rPr lang="en-IN" sz="1100" dirty="0">
                <a:solidFill>
                  <a:schemeClr val="tx1"/>
                </a:solidFill>
                <a:latin typeface="Tw Cen MT" panose="020B0602020104020603" pitchFamily="34" charset="77"/>
              </a:rPr>
              <a:t>Enable you to improve your Learning Environment?</a:t>
            </a:r>
            <a:endParaRPr lang="en-IN" sz="1100" dirty="0">
              <a:solidFill>
                <a:srgbClr val="212121"/>
              </a:solidFill>
              <a:latin typeface="Tw Cen MT" panose="020B0602020104020603" pitchFamily="34" charset="77"/>
            </a:endParaRPr>
          </a:p>
        </p:txBody>
      </p:sp>
      <p:sp>
        <p:nvSpPr>
          <p:cNvPr id="4" name="Rounded Rectangle 14">
            <a:extLst>
              <a:ext uri="{FF2B5EF4-FFF2-40B4-BE49-F238E27FC236}">
                <a16:creationId xmlns:a16="http://schemas.microsoft.com/office/drawing/2014/main" id="{AC7C0B48-2EE0-CD50-C0CE-EB252A46F506}"/>
              </a:ext>
            </a:extLst>
          </p:cNvPr>
          <p:cNvSpPr/>
          <p:nvPr/>
        </p:nvSpPr>
        <p:spPr>
          <a:xfrm>
            <a:off x="10372497" y="2696581"/>
            <a:ext cx="3982747" cy="3329321"/>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103615" tIns="103615" rIns="103615" bIns="103615" rtlCol="0" anchor="t"/>
          <a:lstStyle/>
          <a:p>
            <a:pPr>
              <a:spcAft>
                <a:spcPts val="432"/>
              </a:spcAft>
            </a:pPr>
            <a:endParaRPr lang="en-IN" sz="1100" b="1">
              <a:solidFill>
                <a:srgbClr val="F37125"/>
              </a:solidFill>
              <a:latin typeface="Tw Cen MT" panose="020B0602020104020603" pitchFamily="34" charset="77"/>
            </a:endParaRPr>
          </a:p>
          <a:p>
            <a:pPr>
              <a:spcAft>
                <a:spcPts val="432"/>
              </a:spcAft>
            </a:pPr>
            <a:endParaRPr lang="en-IN" sz="1100" b="1">
              <a:solidFill>
                <a:srgbClr val="F37125"/>
              </a:solidFill>
              <a:latin typeface="Tw Cen MT" panose="020B0602020104020603" pitchFamily="34" charset="77"/>
            </a:endParaRPr>
          </a:p>
          <a:p>
            <a:pPr>
              <a:spcAft>
                <a:spcPts val="432"/>
              </a:spcAft>
            </a:pPr>
            <a:r>
              <a:rPr lang="en-IN" sz="1300" b="1">
                <a:solidFill>
                  <a:srgbClr val="F37125"/>
                </a:solidFill>
                <a:latin typeface="Tw Cen MT" panose="020B0602020104020603" pitchFamily="34" charset="77"/>
              </a:rPr>
              <a:t>WHO</a:t>
            </a:r>
          </a:p>
          <a:p>
            <a:pPr>
              <a:spcAft>
                <a:spcPts val="432"/>
              </a:spcAft>
            </a:pPr>
            <a:r>
              <a:rPr lang="en-IN" sz="1100">
                <a:solidFill>
                  <a:schemeClr val="tx1"/>
                </a:solidFill>
                <a:latin typeface="Tw Cen MT" panose="020B0602020104020603" pitchFamily="34" charset="77"/>
              </a:rPr>
              <a:t>Identify the primary beneficiaries of the solution. List out key characteristics of the beneficiary group. </a:t>
            </a:r>
          </a:p>
        </p:txBody>
      </p:sp>
      <p:sp>
        <p:nvSpPr>
          <p:cNvPr id="5" name="Rounded Rectangle 14">
            <a:extLst>
              <a:ext uri="{FF2B5EF4-FFF2-40B4-BE49-F238E27FC236}">
                <a16:creationId xmlns:a16="http://schemas.microsoft.com/office/drawing/2014/main" id="{8F461F66-95C9-F4C8-B24F-38CF19184E64}"/>
              </a:ext>
            </a:extLst>
          </p:cNvPr>
          <p:cNvSpPr/>
          <p:nvPr/>
        </p:nvSpPr>
        <p:spPr>
          <a:xfrm>
            <a:off x="10354823" y="6210180"/>
            <a:ext cx="3982747" cy="3822031"/>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103615" tIns="103615" rIns="103615" bIns="103615" rtlCol="0" anchor="t"/>
          <a:lstStyle/>
          <a:p>
            <a:pPr>
              <a:spcAft>
                <a:spcPts val="432"/>
              </a:spcAft>
            </a:pPr>
            <a:endParaRPr lang="en-IN" sz="1100" b="1">
              <a:solidFill>
                <a:srgbClr val="F37125"/>
              </a:solidFill>
              <a:latin typeface="Tw Cen MT" panose="020B0602020104020603" pitchFamily="34" charset="77"/>
            </a:endParaRPr>
          </a:p>
          <a:p>
            <a:pPr>
              <a:spcAft>
                <a:spcPts val="432"/>
              </a:spcAft>
            </a:pPr>
            <a:endParaRPr lang="en-IN" sz="1100" b="1">
              <a:solidFill>
                <a:srgbClr val="F37125"/>
              </a:solidFill>
              <a:latin typeface="Tw Cen MT" panose="020B0602020104020603" pitchFamily="34" charset="77"/>
            </a:endParaRPr>
          </a:p>
          <a:p>
            <a:pPr>
              <a:spcAft>
                <a:spcPts val="432"/>
              </a:spcAft>
            </a:pPr>
            <a:r>
              <a:rPr lang="en-IN" sz="1300" b="1">
                <a:solidFill>
                  <a:srgbClr val="F37125"/>
                </a:solidFill>
                <a:latin typeface="Tw Cen MT" panose="020B0602020104020603" pitchFamily="34" charset="77"/>
              </a:rPr>
              <a:t>HOW</a:t>
            </a:r>
          </a:p>
          <a:p>
            <a:pPr>
              <a:spcAft>
                <a:spcPts val="432"/>
              </a:spcAft>
            </a:pPr>
            <a:r>
              <a:rPr lang="en-IN" sz="1100">
                <a:solidFill>
                  <a:schemeClr val="tx1"/>
                </a:solidFill>
                <a:latin typeface="Tw Cen MT" panose="020B0602020104020603" pitchFamily="34" charset="77"/>
              </a:rPr>
              <a:t>How do you envision the idea being implemented. Who will be responsible for making this idea happen, and what are the key steps involved? </a:t>
            </a:r>
          </a:p>
        </p:txBody>
      </p:sp>
      <p:sp>
        <p:nvSpPr>
          <p:cNvPr id="6" name="Rounded Rectangle 14">
            <a:extLst>
              <a:ext uri="{FF2B5EF4-FFF2-40B4-BE49-F238E27FC236}">
                <a16:creationId xmlns:a16="http://schemas.microsoft.com/office/drawing/2014/main" id="{D5F4137D-DF47-B345-BB2B-141209B6C9B5}"/>
              </a:ext>
            </a:extLst>
          </p:cNvPr>
          <p:cNvSpPr/>
          <p:nvPr/>
        </p:nvSpPr>
        <p:spPr>
          <a:xfrm>
            <a:off x="764104" y="2696581"/>
            <a:ext cx="4045361" cy="3329321"/>
          </a:xfrm>
          <a:prstGeom prst="rect">
            <a:avLst/>
          </a:prstGeom>
          <a:solidFill>
            <a:schemeClr val="bg1">
              <a:lumMod val="95000"/>
              <a:alpha val="50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103615" tIns="103615" rIns="103615" bIns="103615" rtlCol="0" anchor="t"/>
          <a:lstStyle/>
          <a:p>
            <a:pPr>
              <a:spcAft>
                <a:spcPts val="432"/>
              </a:spcAft>
            </a:pPr>
            <a:endParaRPr lang="en-IN" sz="1100" b="1">
              <a:solidFill>
                <a:srgbClr val="F37125"/>
              </a:solidFill>
              <a:latin typeface="Tw Cen MT" panose="020B0602020104020603" pitchFamily="34" charset="77"/>
            </a:endParaRPr>
          </a:p>
          <a:p>
            <a:pPr>
              <a:spcAft>
                <a:spcPts val="432"/>
              </a:spcAft>
            </a:pPr>
            <a:endParaRPr lang="en-IN" sz="1100" b="1">
              <a:solidFill>
                <a:srgbClr val="F37125"/>
              </a:solidFill>
              <a:latin typeface="Tw Cen MT" panose="020B0602020104020603" pitchFamily="34" charset="77"/>
            </a:endParaRPr>
          </a:p>
          <a:p>
            <a:pPr>
              <a:spcAft>
                <a:spcPts val="432"/>
              </a:spcAft>
            </a:pPr>
            <a:r>
              <a:rPr lang="en-IN" sz="1300" b="1">
                <a:solidFill>
                  <a:srgbClr val="F37125"/>
                </a:solidFill>
                <a:latin typeface="Tw Cen MT" panose="020B0602020104020603" pitchFamily="34" charset="77"/>
              </a:rPr>
              <a:t>WHAT</a:t>
            </a:r>
          </a:p>
          <a:p>
            <a:pPr>
              <a:spcAft>
                <a:spcPts val="432"/>
              </a:spcAft>
            </a:pPr>
            <a:r>
              <a:rPr lang="en-IN" sz="1100">
                <a:solidFill>
                  <a:schemeClr val="tx1"/>
                </a:solidFill>
                <a:latin typeface="Tw Cen MT" panose="020B0602020104020603" pitchFamily="34" charset="77"/>
              </a:rPr>
              <a:t>Explain your core idea, solution, or intervention. </a:t>
            </a:r>
            <a:br>
              <a:rPr lang="en-IN" sz="1100">
                <a:solidFill>
                  <a:schemeClr val="tx1"/>
                </a:solidFill>
                <a:latin typeface="Tw Cen MT" panose="020B0602020104020603" pitchFamily="34" charset="77"/>
              </a:rPr>
            </a:br>
            <a:r>
              <a:rPr lang="en-IN" sz="1100">
                <a:solidFill>
                  <a:schemeClr val="tx1"/>
                </a:solidFill>
                <a:latin typeface="Tw Cen MT" panose="020B0602020104020603" pitchFamily="34" charset="77"/>
              </a:rPr>
              <a:t>Be as specific and concise as possible.</a:t>
            </a:r>
          </a:p>
          <a:p>
            <a:pPr>
              <a:spcAft>
                <a:spcPts val="432"/>
              </a:spcAft>
            </a:pPr>
            <a:endParaRPr lang="en-IN" sz="1100">
              <a:solidFill>
                <a:srgbClr val="212121"/>
              </a:solidFill>
              <a:latin typeface="Tw Cen MT" panose="020B0602020104020603" pitchFamily="34" charset="77"/>
            </a:endParaRPr>
          </a:p>
        </p:txBody>
      </p:sp>
      <p:grpSp>
        <p:nvGrpSpPr>
          <p:cNvPr id="7" name="Agrupar 6">
            <a:extLst>
              <a:ext uri="{FF2B5EF4-FFF2-40B4-BE49-F238E27FC236}">
                <a16:creationId xmlns:a16="http://schemas.microsoft.com/office/drawing/2014/main" id="{EAF3F16E-E2FC-17A3-B31D-D2BE54C3963B}"/>
              </a:ext>
            </a:extLst>
          </p:cNvPr>
          <p:cNvGrpSpPr/>
          <p:nvPr/>
        </p:nvGrpSpPr>
        <p:grpSpPr>
          <a:xfrm>
            <a:off x="5040533" y="2706631"/>
            <a:ext cx="5100897" cy="7325580"/>
            <a:chOff x="3167937" y="1701723"/>
            <a:chExt cx="3544499" cy="5090381"/>
          </a:xfrm>
        </p:grpSpPr>
        <p:sp>
          <p:nvSpPr>
            <p:cNvPr id="8" name="Rectangle 95">
              <a:extLst>
                <a:ext uri="{FF2B5EF4-FFF2-40B4-BE49-F238E27FC236}">
                  <a16:creationId xmlns:a16="http://schemas.microsoft.com/office/drawing/2014/main" id="{DA29EC6A-772E-6C4C-7C28-8A7EEF39D62B}"/>
                </a:ext>
              </a:extLst>
            </p:cNvPr>
            <p:cNvSpPr/>
            <p:nvPr/>
          </p:nvSpPr>
          <p:spPr>
            <a:xfrm>
              <a:off x="3167937" y="1701723"/>
              <a:ext cx="3544499" cy="240986"/>
            </a:xfrm>
            <a:prstGeom prst="rect">
              <a:avLst/>
            </a:prstGeom>
            <a:solidFill>
              <a:srgbClr val="F37125"/>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295" b="1">
                  <a:solidFill>
                    <a:schemeClr val="bg1"/>
                  </a:solidFill>
                  <a:latin typeface="Tw Cen MT" panose="020B0602020104020603" pitchFamily="34" charset="77"/>
                </a:rPr>
                <a:t>Idea Name/Title :</a:t>
              </a:r>
            </a:p>
          </p:txBody>
        </p:sp>
        <p:sp>
          <p:nvSpPr>
            <p:cNvPr id="9" name="Rectangle 95">
              <a:extLst>
                <a:ext uri="{FF2B5EF4-FFF2-40B4-BE49-F238E27FC236}">
                  <a16:creationId xmlns:a16="http://schemas.microsoft.com/office/drawing/2014/main" id="{F93DA6CB-9B24-CB59-DAD1-FC03AB44B708}"/>
                </a:ext>
              </a:extLst>
            </p:cNvPr>
            <p:cNvSpPr/>
            <p:nvPr/>
          </p:nvSpPr>
          <p:spPr>
            <a:xfrm>
              <a:off x="3167937" y="1942709"/>
              <a:ext cx="3544499" cy="4849395"/>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100">
                  <a:solidFill>
                    <a:schemeClr val="tx1"/>
                  </a:solidFill>
                  <a:latin typeface="Tw Cen MT" panose="020B0602020104020603" pitchFamily="34" charset="77"/>
                </a:rPr>
                <a:t>Draw or visualise the idea</a:t>
              </a:r>
            </a:p>
          </p:txBody>
        </p:sp>
      </p:grpSp>
      <p:sp>
        <p:nvSpPr>
          <p:cNvPr id="10" name="Google Shape;9015;p61">
            <a:extLst>
              <a:ext uri="{FF2B5EF4-FFF2-40B4-BE49-F238E27FC236}">
                <a16:creationId xmlns:a16="http://schemas.microsoft.com/office/drawing/2014/main" id="{80CEF84D-BBD6-C463-C814-B0D3B8B0E461}"/>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11" name="Google Shape;9017;p61">
            <a:extLst>
              <a:ext uri="{FF2B5EF4-FFF2-40B4-BE49-F238E27FC236}">
                <a16:creationId xmlns:a16="http://schemas.microsoft.com/office/drawing/2014/main" id="{71E58F9D-AFA4-62F2-510C-BAC0ACD5ED8D}"/>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12" name="Google Shape;118;p3">
            <a:extLst>
              <a:ext uri="{FF2B5EF4-FFF2-40B4-BE49-F238E27FC236}">
                <a16:creationId xmlns:a16="http://schemas.microsoft.com/office/drawing/2014/main" id="{B77E7ABF-8E86-6992-61B7-E9A1A86C5B5A}"/>
              </a:ext>
            </a:extLst>
          </p:cNvPr>
          <p:cNvSpPr txBox="1"/>
          <p:nvPr/>
        </p:nvSpPr>
        <p:spPr>
          <a:xfrm>
            <a:off x="4990787" y="1641968"/>
            <a:ext cx="8956445" cy="40011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300">
                <a:solidFill>
                  <a:schemeClr val="tx1"/>
                </a:solidFill>
                <a:latin typeface="Tw Cen MT" panose="020B0602020104020603" pitchFamily="34" charset="77"/>
                <a:ea typeface="Calibri"/>
              </a:rPr>
              <a:t>The Idea Dashboard is a worksheet to simply articulate what your (early stage) idea or solution is. </a:t>
            </a:r>
          </a:p>
          <a:p>
            <a:r>
              <a:rPr lang="en-US" sz="1300">
                <a:solidFill>
                  <a:schemeClr val="tx1"/>
                </a:solidFill>
                <a:latin typeface="Tw Cen MT" panose="020B0602020104020603" pitchFamily="34" charset="77"/>
                <a:ea typeface="Calibri"/>
              </a:rPr>
              <a:t>Capturing a few details on this sheet can help you think through some of the basic details of your idea.</a:t>
            </a:r>
          </a:p>
        </p:txBody>
      </p:sp>
      <p:sp>
        <p:nvSpPr>
          <p:cNvPr id="13" name="Marcador de Posição do Texto 3">
            <a:extLst>
              <a:ext uri="{FF2B5EF4-FFF2-40B4-BE49-F238E27FC236}">
                <a16:creationId xmlns:a16="http://schemas.microsoft.com/office/drawing/2014/main" id="{B0D811AA-AAFF-252E-6E6D-03908D1C1C3F}"/>
              </a:ext>
            </a:extLst>
          </p:cNvPr>
          <p:cNvSpPr txBox="1">
            <a:spLocks/>
          </p:cNvSpPr>
          <p:nvPr/>
        </p:nvSpPr>
        <p:spPr>
          <a:xfrm>
            <a:off x="720000" y="1585532"/>
            <a:ext cx="3272102" cy="507831"/>
          </a:xfrm>
          <a:prstGeom prst="rect">
            <a:avLst/>
          </a:prstGeom>
        </p:spPr>
        <p:txBody>
          <a:bodyPr wrap="square">
            <a:spAutoFit/>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a:solidFill>
                  <a:srgbClr val="F37125"/>
                </a:solidFill>
                <a:latin typeface="Tw Cen MT" panose="020B0602020104020603" pitchFamily="34" charset="77"/>
              </a:rPr>
              <a:t>IDEA DASHBOARD</a:t>
            </a:r>
          </a:p>
        </p:txBody>
      </p:sp>
      <p:sp>
        <p:nvSpPr>
          <p:cNvPr id="14" name="Oval 13">
            <a:extLst>
              <a:ext uri="{FF2B5EF4-FFF2-40B4-BE49-F238E27FC236}">
                <a16:creationId xmlns:a16="http://schemas.microsoft.com/office/drawing/2014/main" id="{5ABACD86-1A69-B3C6-EF5B-33C80FBEA658}"/>
              </a:ext>
            </a:extLst>
          </p:cNvPr>
          <p:cNvSpPr/>
          <p:nvPr/>
        </p:nvSpPr>
        <p:spPr>
          <a:xfrm>
            <a:off x="651995" y="2336730"/>
            <a:ext cx="767199" cy="739803"/>
          </a:xfrm>
          <a:prstGeom prst="ellipse">
            <a:avLst/>
          </a:prstGeom>
          <a:solidFill>
            <a:srgbClr val="F3712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5" name="Oval 14">
            <a:extLst>
              <a:ext uri="{FF2B5EF4-FFF2-40B4-BE49-F238E27FC236}">
                <a16:creationId xmlns:a16="http://schemas.microsoft.com/office/drawing/2014/main" id="{0359D74C-2F17-EB1B-863B-3F1104167633}"/>
              </a:ext>
            </a:extLst>
          </p:cNvPr>
          <p:cNvSpPr/>
          <p:nvPr/>
        </p:nvSpPr>
        <p:spPr>
          <a:xfrm>
            <a:off x="651995" y="5908500"/>
            <a:ext cx="767199" cy="739803"/>
          </a:xfrm>
          <a:prstGeom prst="ellipse">
            <a:avLst/>
          </a:prstGeom>
          <a:solidFill>
            <a:srgbClr val="F3712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6" name="Oval 15">
            <a:extLst>
              <a:ext uri="{FF2B5EF4-FFF2-40B4-BE49-F238E27FC236}">
                <a16:creationId xmlns:a16="http://schemas.microsoft.com/office/drawing/2014/main" id="{839F2B69-3031-08CE-60FD-D6182B0E3E0A}"/>
              </a:ext>
            </a:extLst>
          </p:cNvPr>
          <p:cNvSpPr/>
          <p:nvPr/>
        </p:nvSpPr>
        <p:spPr>
          <a:xfrm>
            <a:off x="10280175" y="2336730"/>
            <a:ext cx="767199" cy="739803"/>
          </a:xfrm>
          <a:prstGeom prst="ellipse">
            <a:avLst/>
          </a:prstGeom>
          <a:solidFill>
            <a:srgbClr val="F3712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7" name="Oval 16">
            <a:extLst>
              <a:ext uri="{FF2B5EF4-FFF2-40B4-BE49-F238E27FC236}">
                <a16:creationId xmlns:a16="http://schemas.microsoft.com/office/drawing/2014/main" id="{DDB625D2-8B9F-13B0-A8D9-7A5C0240CA89}"/>
              </a:ext>
            </a:extLst>
          </p:cNvPr>
          <p:cNvSpPr/>
          <p:nvPr/>
        </p:nvSpPr>
        <p:spPr>
          <a:xfrm>
            <a:off x="10280175" y="5908500"/>
            <a:ext cx="767199" cy="739803"/>
          </a:xfrm>
          <a:prstGeom prst="ellipse">
            <a:avLst/>
          </a:prstGeom>
          <a:solidFill>
            <a:srgbClr val="F3712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18" name="Imagem 17" descr="Uma imagem com símbolo, Gráficos, logótipo, círculo&#10;&#10;Os conteúdos gerados por IA poderão estar incorretos.">
            <a:extLst>
              <a:ext uri="{FF2B5EF4-FFF2-40B4-BE49-F238E27FC236}">
                <a16:creationId xmlns:a16="http://schemas.microsoft.com/office/drawing/2014/main" id="{7B7A07F4-78D0-F7D1-A91F-EA075746E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95" y="2358474"/>
            <a:ext cx="725306" cy="725306"/>
          </a:xfrm>
          <a:prstGeom prst="rect">
            <a:avLst/>
          </a:prstGeom>
        </p:spPr>
      </p:pic>
      <p:pic>
        <p:nvPicPr>
          <p:cNvPr id="19" name="Imagem 18" descr="Uma imagem com Gráficos, clipart, Tipo de letra, design&#10;&#10;Os conteúdos gerados por IA poderão estar incorretos.">
            <a:extLst>
              <a:ext uri="{FF2B5EF4-FFF2-40B4-BE49-F238E27FC236}">
                <a16:creationId xmlns:a16="http://schemas.microsoft.com/office/drawing/2014/main" id="{3DB0D414-6C94-3875-0D2F-02C1EA550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93" y="5915180"/>
            <a:ext cx="725308" cy="725308"/>
          </a:xfrm>
          <a:prstGeom prst="rect">
            <a:avLst/>
          </a:prstGeom>
        </p:spPr>
      </p:pic>
      <p:pic>
        <p:nvPicPr>
          <p:cNvPr id="20" name="Imagem 19" descr="Uma imagem com Gráficos, Tipo de letra, design, design gráfico&#10;&#10;Os conteúdos gerados por IA poderão estar incorretos.">
            <a:extLst>
              <a:ext uri="{FF2B5EF4-FFF2-40B4-BE49-F238E27FC236}">
                <a16:creationId xmlns:a16="http://schemas.microsoft.com/office/drawing/2014/main" id="{64137128-AD58-019D-0042-4030599FD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7023" y="2336728"/>
            <a:ext cx="673500" cy="673500"/>
          </a:xfrm>
          <a:prstGeom prst="rect">
            <a:avLst/>
          </a:prstGeom>
        </p:spPr>
      </p:pic>
      <p:pic>
        <p:nvPicPr>
          <p:cNvPr id="21" name="Imagem 20" descr="Uma imagem com Gráficos, Tipo de letra, símbolo, tipografia&#10;&#10;Os conteúdos gerados por IA poderão estar incorretos.">
            <a:extLst>
              <a:ext uri="{FF2B5EF4-FFF2-40B4-BE49-F238E27FC236}">
                <a16:creationId xmlns:a16="http://schemas.microsoft.com/office/drawing/2014/main" id="{5AAD6BBD-5FE5-110C-FDEB-1DA312D94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0661" y="5943769"/>
            <a:ext cx="673500" cy="673500"/>
          </a:xfrm>
          <a:prstGeom prst="rect">
            <a:avLst/>
          </a:prstGeom>
        </p:spPr>
      </p:pic>
      <p:grpSp>
        <p:nvGrpSpPr>
          <p:cNvPr id="22" name="Agrupar 21">
            <a:extLst>
              <a:ext uri="{FF2B5EF4-FFF2-40B4-BE49-F238E27FC236}">
                <a16:creationId xmlns:a16="http://schemas.microsoft.com/office/drawing/2014/main" id="{6A647BF2-413E-89F7-5945-34037F71F2D4}"/>
              </a:ext>
            </a:extLst>
          </p:cNvPr>
          <p:cNvGrpSpPr/>
          <p:nvPr/>
        </p:nvGrpSpPr>
        <p:grpSpPr>
          <a:xfrm>
            <a:off x="12888000" y="553255"/>
            <a:ext cx="1548375" cy="540582"/>
            <a:chOff x="12883867" y="555754"/>
            <a:chExt cx="1548375" cy="540582"/>
          </a:xfrm>
        </p:grpSpPr>
        <p:sp>
          <p:nvSpPr>
            <p:cNvPr id="23" name="Google Shape;118;p3">
              <a:extLst>
                <a:ext uri="{FF2B5EF4-FFF2-40B4-BE49-F238E27FC236}">
                  <a16:creationId xmlns:a16="http://schemas.microsoft.com/office/drawing/2014/main" id="{939A1CF6-E0F8-3A2F-5AD5-31157A8AD175}"/>
                </a:ext>
              </a:extLst>
            </p:cNvPr>
            <p:cNvSpPr txBox="1"/>
            <p:nvPr/>
          </p:nvSpPr>
          <p:spPr>
            <a:xfrm>
              <a:off x="13444333" y="555754"/>
              <a:ext cx="987909" cy="540582"/>
            </a:xfrm>
            <a:prstGeom prst="rect">
              <a:avLst/>
            </a:prstGeom>
            <a:solidFill>
              <a:srgbClr val="F37125"/>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dirty="0">
                  <a:solidFill>
                    <a:schemeClr val="bg1"/>
                  </a:solidFill>
                  <a:latin typeface="Tw Cen MT" panose="020B0602020104020603" pitchFamily="34" charset="77"/>
                </a:rPr>
                <a:t>20 min</a:t>
              </a:r>
            </a:p>
          </p:txBody>
        </p:sp>
        <p:sp>
          <p:nvSpPr>
            <p:cNvPr id="24" name="Google Shape;118;p3">
              <a:extLst>
                <a:ext uri="{FF2B5EF4-FFF2-40B4-BE49-F238E27FC236}">
                  <a16:creationId xmlns:a16="http://schemas.microsoft.com/office/drawing/2014/main" id="{A74829D6-0C93-9008-DBB5-FFB2A76E3E0E}"/>
                </a:ext>
              </a:extLst>
            </p:cNvPr>
            <p:cNvSpPr txBox="1"/>
            <p:nvPr/>
          </p:nvSpPr>
          <p:spPr>
            <a:xfrm>
              <a:off x="12883867" y="555754"/>
              <a:ext cx="560468" cy="540582"/>
            </a:xfrm>
            <a:prstGeom prst="rect">
              <a:avLst/>
            </a:prstGeom>
            <a:solidFill>
              <a:srgbClr val="F37125">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25" name="Imagem 24">
              <a:extLst>
                <a:ext uri="{FF2B5EF4-FFF2-40B4-BE49-F238E27FC236}">
                  <a16:creationId xmlns:a16="http://schemas.microsoft.com/office/drawing/2014/main" id="{7D5C288E-9DA9-BEF3-AE41-572BA98868C0}"/>
                </a:ext>
              </a:extLst>
            </p:cNvPr>
            <p:cNvPicPr>
              <a:picLocks noChangeAspect="1"/>
            </p:cNvPicPr>
            <p:nvPr/>
          </p:nvPicPr>
          <p:blipFill>
            <a:blip r:embed="rId6"/>
            <a:stretch>
              <a:fillRect/>
            </a:stretch>
          </p:blipFill>
          <p:spPr>
            <a:xfrm>
              <a:off x="12999638" y="659602"/>
              <a:ext cx="347201" cy="347201"/>
            </a:xfrm>
            <a:prstGeom prst="rect">
              <a:avLst/>
            </a:prstGeom>
          </p:spPr>
        </p:pic>
      </p:grpSp>
      <p:pic>
        <p:nvPicPr>
          <p:cNvPr id="26" name="Imagem 25" descr="Uma imagem com preto, escuridão&#10;&#10;Os conteúdos gerados por IA poderão estar incorretos.">
            <a:extLst>
              <a:ext uri="{FF2B5EF4-FFF2-40B4-BE49-F238E27FC236}">
                <a16:creationId xmlns:a16="http://schemas.microsoft.com/office/drawing/2014/main" id="{03482641-C853-CFAF-F65A-7E8494ECAD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053363">
            <a:off x="4238952" y="4169183"/>
            <a:ext cx="1279771" cy="590663"/>
          </a:xfrm>
          <a:prstGeom prst="rect">
            <a:avLst/>
          </a:prstGeom>
        </p:spPr>
      </p:pic>
      <p:pic>
        <p:nvPicPr>
          <p:cNvPr id="27" name="Imagem 26" descr="Uma imagem com preto, escuridão&#10;&#10;Os conteúdos gerados por IA poderão estar incorretos.">
            <a:extLst>
              <a:ext uri="{FF2B5EF4-FFF2-40B4-BE49-F238E27FC236}">
                <a16:creationId xmlns:a16="http://schemas.microsoft.com/office/drawing/2014/main" id="{5FF3994D-3F0F-6E97-F3D6-C025F1893E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053363">
            <a:off x="4238952" y="7861506"/>
            <a:ext cx="1279771" cy="590663"/>
          </a:xfrm>
          <a:prstGeom prst="rect">
            <a:avLst/>
          </a:prstGeom>
        </p:spPr>
      </p:pic>
      <p:pic>
        <p:nvPicPr>
          <p:cNvPr id="28" name="Imagem 27" descr="Uma imagem com preto, escuridão&#10;&#10;Os conteúdos gerados por IA poderão estar incorretos.">
            <a:extLst>
              <a:ext uri="{FF2B5EF4-FFF2-40B4-BE49-F238E27FC236}">
                <a16:creationId xmlns:a16="http://schemas.microsoft.com/office/drawing/2014/main" id="{077B2024-6E99-8B6B-FFCD-9133FAF7A4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546637" flipH="1">
            <a:off x="9600629" y="4169182"/>
            <a:ext cx="1279771" cy="590663"/>
          </a:xfrm>
          <a:prstGeom prst="rect">
            <a:avLst/>
          </a:prstGeom>
        </p:spPr>
      </p:pic>
      <p:pic>
        <p:nvPicPr>
          <p:cNvPr id="29" name="Imagem 28" descr="Uma imagem com preto, escuridão&#10;&#10;Os conteúdos gerados por IA poderão estar incorretos.">
            <a:extLst>
              <a:ext uri="{FF2B5EF4-FFF2-40B4-BE49-F238E27FC236}">
                <a16:creationId xmlns:a16="http://schemas.microsoft.com/office/drawing/2014/main" id="{7EB7AAB7-4236-CF31-50A6-437E6140A1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546637" flipH="1">
            <a:off x="9600629" y="7861505"/>
            <a:ext cx="1279771" cy="590663"/>
          </a:xfrm>
          <a:prstGeom prst="rect">
            <a:avLst/>
          </a:prstGeom>
        </p:spPr>
      </p:pic>
    </p:spTree>
    <p:extLst>
      <p:ext uri="{BB962C8B-B14F-4D97-AF65-F5344CB8AC3E}">
        <p14:creationId xmlns:p14="http://schemas.microsoft.com/office/powerpoint/2010/main" val="728394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F8CF1-CFA8-8E74-23A7-0185A2FCDA7E}"/>
            </a:ext>
          </a:extLst>
        </p:cNvPr>
        <p:cNvGrpSpPr/>
        <p:nvPr/>
      </p:nvGrpSpPr>
      <p:grpSpPr>
        <a:xfrm>
          <a:off x="0" y="0"/>
          <a:ext cx="0" cy="0"/>
          <a:chOff x="0" y="0"/>
          <a:chExt cx="0" cy="0"/>
        </a:xfrm>
      </p:grpSpPr>
      <p:sp>
        <p:nvSpPr>
          <p:cNvPr id="4" name="Marcador de Posição do Texto 5">
            <a:extLst>
              <a:ext uri="{FF2B5EF4-FFF2-40B4-BE49-F238E27FC236}">
                <a16:creationId xmlns:a16="http://schemas.microsoft.com/office/drawing/2014/main" id="{E5EA5D2A-617D-9C8E-D645-E757AFDA1DD1}"/>
              </a:ext>
            </a:extLst>
          </p:cNvPr>
          <p:cNvSpPr txBox="1">
            <a:spLocks/>
          </p:cNvSpPr>
          <p:nvPr/>
        </p:nvSpPr>
        <p:spPr>
          <a:xfrm>
            <a:off x="2381235" y="4772494"/>
            <a:ext cx="10356880" cy="1964752"/>
          </a:xfrm>
          <a:prstGeom prst="rect">
            <a:avLst/>
          </a:prstGeom>
        </p:spPr>
        <p:txBody>
          <a:bodyPr vert="horz" lIns="51808" tIns="51808" rIns="51808" bIns="51808" rtlCol="0">
            <a:spAutoFit/>
          </a:bodyPr>
          <a:lstStyle>
            <a:lvl1pPr marL="0" indent="0" algn="ctr" defTabSz="914400" rtl="0" eaLnBrk="1" latinLnBrk="0" hangingPunct="1">
              <a:lnSpc>
                <a:spcPct val="90000"/>
              </a:lnSpc>
              <a:spcBef>
                <a:spcPts val="1000"/>
              </a:spcBef>
              <a:buFont typeface="Arial" panose="020B0604020202020204" pitchFamily="34" charset="0"/>
              <a:buNone/>
              <a:defRPr sz="3467" b="0" i="0" kern="1200" spc="22" baseline="0">
                <a:solidFill>
                  <a:schemeClr val="bg1"/>
                </a:solidFill>
                <a:latin typeface="Tw Cen MT" panose="020B0602020104020603" pitchFamily="34" charset="77"/>
                <a:ea typeface="+mn-ea"/>
                <a:cs typeface="+mn-cs"/>
              </a:defRPr>
            </a:lvl1pPr>
            <a:lvl2pPr marL="371373"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pt-PT" sz="4029" b="1" dirty="0">
                <a:solidFill>
                  <a:schemeClr val="bg1">
                    <a:alpha val="70000"/>
                  </a:schemeClr>
                </a:solidFill>
              </a:rPr>
              <a:t>CONGRATULATIONS </a:t>
            </a:r>
            <a:br>
              <a:rPr lang="pt-PT" sz="4029" b="1" dirty="0">
                <a:solidFill>
                  <a:schemeClr val="bg1">
                    <a:alpha val="70000"/>
                  </a:schemeClr>
                </a:solidFill>
              </a:rPr>
            </a:br>
            <a:r>
              <a:rPr lang="pt-PT" sz="4029" dirty="0">
                <a:solidFill>
                  <a:schemeClr val="bg1">
                    <a:alpha val="70000"/>
                  </a:schemeClr>
                </a:solidFill>
              </a:rPr>
              <a:t>FOR COMPLETING </a:t>
            </a:r>
            <a:br>
              <a:rPr lang="pt-PT" sz="4029" dirty="0">
                <a:solidFill>
                  <a:schemeClr val="bg1">
                    <a:alpha val="70000"/>
                  </a:schemeClr>
                </a:solidFill>
              </a:rPr>
            </a:br>
            <a:r>
              <a:rPr lang="pt-PT" sz="4029" dirty="0">
                <a:solidFill>
                  <a:schemeClr val="bg1">
                    <a:alpha val="70000"/>
                  </a:schemeClr>
                </a:solidFill>
              </a:rPr>
              <a:t>THE </a:t>
            </a:r>
            <a:r>
              <a:rPr lang="pt-PT" sz="4029" b="1" dirty="0"/>
              <a:t>GENERATE PHASE</a:t>
            </a:r>
          </a:p>
        </p:txBody>
      </p:sp>
      <p:pic>
        <p:nvPicPr>
          <p:cNvPr id="10" name="Picture 59">
            <a:extLst>
              <a:ext uri="{FF2B5EF4-FFF2-40B4-BE49-F238E27FC236}">
                <a16:creationId xmlns:a16="http://schemas.microsoft.com/office/drawing/2014/main" id="{056FEABF-1401-DD34-DDBB-74DDFFF88735}"/>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7989484" y="9019818"/>
            <a:ext cx="5939596" cy="496692"/>
          </a:xfrm>
          <a:prstGeom prst="rect">
            <a:avLst/>
          </a:prstGeom>
        </p:spPr>
      </p:pic>
      <p:sp>
        <p:nvSpPr>
          <p:cNvPr id="11" name="CaixaDeTexto 20">
            <a:extLst>
              <a:ext uri="{FF2B5EF4-FFF2-40B4-BE49-F238E27FC236}">
                <a16:creationId xmlns:a16="http://schemas.microsoft.com/office/drawing/2014/main" id="{690D1E85-0B14-7DC9-AB36-6DCE5A07707C}"/>
              </a:ext>
            </a:extLst>
          </p:cNvPr>
          <p:cNvSpPr txBox="1"/>
          <p:nvPr/>
        </p:nvSpPr>
        <p:spPr>
          <a:xfrm>
            <a:off x="1178971" y="8972994"/>
            <a:ext cx="6034283" cy="572208"/>
          </a:xfrm>
          <a:prstGeom prst="rect">
            <a:avLst/>
          </a:prstGeom>
          <a:noFill/>
        </p:spPr>
        <p:txBody>
          <a:bodyPr wrap="square">
            <a:spAutoFit/>
          </a:bodyPr>
          <a:lstStyle/>
          <a:p>
            <a:pPr>
              <a:spcAft>
                <a:spcPts val="308"/>
              </a:spcAft>
            </a:pPr>
            <a:r>
              <a:rPr lang="en-US" sz="1559" b="1">
                <a:solidFill>
                  <a:schemeClr val="bg1"/>
                </a:solidFill>
                <a:latin typeface="Tw Cen MT" panose="020B0602020104020603" pitchFamily="34" charset="77"/>
              </a:rPr>
              <a:t>Once your Design Team completes this phase, reflect on your experience on the process and how you feel at the end of this phase.</a:t>
            </a:r>
            <a:endParaRPr lang="en-US" sz="1559">
              <a:solidFill>
                <a:schemeClr val="bg1"/>
              </a:solidFill>
              <a:latin typeface="Tw Cen MT" panose="020B0602020104020603" pitchFamily="34" charset="77"/>
            </a:endParaRPr>
          </a:p>
        </p:txBody>
      </p:sp>
    </p:spTree>
    <p:extLst>
      <p:ext uri="{BB962C8B-B14F-4D97-AF65-F5344CB8AC3E}">
        <p14:creationId xmlns:p14="http://schemas.microsoft.com/office/powerpoint/2010/main" val="388638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66E06C44-C2D0-A158-92BD-4E2A09402ADE}"/>
              </a:ext>
            </a:extLst>
          </p:cNvPr>
          <p:cNvGrpSpPr/>
          <p:nvPr/>
        </p:nvGrpSpPr>
        <p:grpSpPr>
          <a:xfrm>
            <a:off x="1129354" y="2170286"/>
            <a:ext cx="7169314" cy="7169314"/>
            <a:chOff x="6478685" y="-800040"/>
            <a:chExt cx="6246960" cy="6246960"/>
          </a:xfrm>
        </p:grpSpPr>
        <p:sp>
          <p:nvSpPr>
            <p:cNvPr id="5" name="Oval 4">
              <a:extLst>
                <a:ext uri="{FF2B5EF4-FFF2-40B4-BE49-F238E27FC236}">
                  <a16:creationId xmlns:a16="http://schemas.microsoft.com/office/drawing/2014/main" id="{D5622131-4654-4905-54E3-5BCE011C5CD2}"/>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6" name="Oval 5">
              <a:extLst>
                <a:ext uri="{FF2B5EF4-FFF2-40B4-BE49-F238E27FC236}">
                  <a16:creationId xmlns:a16="http://schemas.microsoft.com/office/drawing/2014/main" id="{BD902457-D391-3821-5C66-CEA4DF630116}"/>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grpSp>
      <p:pic>
        <p:nvPicPr>
          <p:cNvPr id="8" name="Imagem 7" descr="Uma imagem com ilustração, clipart, Gráficos, desenho&#10;&#10;Os conteúdos gerados por IA poderão estar incorretos.">
            <a:extLst>
              <a:ext uri="{FF2B5EF4-FFF2-40B4-BE49-F238E27FC236}">
                <a16:creationId xmlns:a16="http://schemas.microsoft.com/office/drawing/2014/main" id="{E8740E3C-802F-235B-B57E-E3F03923A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21" y="2486484"/>
            <a:ext cx="8171140" cy="6536912"/>
          </a:xfrm>
          <a:prstGeom prst="rect">
            <a:avLst/>
          </a:prstGeom>
        </p:spPr>
      </p:pic>
      <p:sp>
        <p:nvSpPr>
          <p:cNvPr id="2" name="Marcador de Posição do Texto 5">
            <a:extLst>
              <a:ext uri="{FF2B5EF4-FFF2-40B4-BE49-F238E27FC236}">
                <a16:creationId xmlns:a16="http://schemas.microsoft.com/office/drawing/2014/main" id="{57B4E2A8-F9DE-CED6-CDA4-48F00E80DDE7}"/>
              </a:ext>
            </a:extLst>
          </p:cNvPr>
          <p:cNvSpPr txBox="1">
            <a:spLocks/>
          </p:cNvSpPr>
          <p:nvPr/>
        </p:nvSpPr>
        <p:spPr>
          <a:xfrm>
            <a:off x="8811559" y="4772494"/>
            <a:ext cx="6101230" cy="2288694"/>
          </a:xfrm>
          <a:prstGeom prst="rect">
            <a:avLst/>
          </a:prstGeom>
        </p:spPr>
        <p:txBody>
          <a:bodyPr vert="horz" wrap="square" lIns="36000" tIns="36000" rIns="36000" bIns="36000" rtlCol="0">
            <a:spAutoFit/>
          </a:bodyPr>
          <a:lstStyle>
            <a:lvl1pPr marL="0" indent="0" algn="ctr" defTabSz="1425550" rtl="0" eaLnBrk="1" latinLnBrk="0" hangingPunct="1">
              <a:lnSpc>
                <a:spcPct val="90000"/>
              </a:lnSpc>
              <a:spcBef>
                <a:spcPts val="1559"/>
              </a:spcBef>
              <a:buFont typeface="Arial" panose="020B0604020202020204" pitchFamily="34" charset="0"/>
              <a:buNone/>
              <a:defRPr sz="2183" b="0" i="0" kern="1200">
                <a:solidFill>
                  <a:schemeClr val="bg1"/>
                </a:solidFill>
                <a:latin typeface="Tw Cen MT" panose="020B0602020104020603" pitchFamily="34" charset="77"/>
                <a:ea typeface="+mn-ea"/>
                <a:cs typeface="+mn-cs"/>
              </a:defRPr>
            </a:lvl1pPr>
            <a:lvl2pPr marL="534440" indent="0" algn="l" defTabSz="1425550" rtl="0" eaLnBrk="1" latinLnBrk="0" hangingPunct="1">
              <a:lnSpc>
                <a:spcPct val="90000"/>
              </a:lnSpc>
              <a:spcBef>
                <a:spcPts val="780"/>
              </a:spcBef>
              <a:buFont typeface="Arial" panose="020B0604020202020204" pitchFamily="34" charset="0"/>
              <a:buNone/>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gn="l">
              <a:lnSpc>
                <a:spcPct val="100000"/>
              </a:lnSpc>
              <a:spcBef>
                <a:spcPts val="0"/>
              </a:spcBef>
            </a:pPr>
            <a:r>
              <a:rPr lang="pt-PT" sz="7200" b="1" dirty="0"/>
              <a:t>MAKE </a:t>
            </a:r>
            <a:br>
              <a:rPr lang="pt-PT" sz="7200" b="1" dirty="0"/>
            </a:br>
            <a:r>
              <a:rPr lang="pt-PT" sz="7200" b="1" dirty="0"/>
              <a:t>PHASE</a:t>
            </a:r>
          </a:p>
        </p:txBody>
      </p:sp>
    </p:spTree>
    <p:extLst>
      <p:ext uri="{BB962C8B-B14F-4D97-AF65-F5344CB8AC3E}">
        <p14:creationId xmlns:p14="http://schemas.microsoft.com/office/powerpoint/2010/main" val="330426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029C17A6-6293-AAAA-6044-F53B8C7AE949}"/>
              </a:ext>
            </a:extLst>
          </p:cNvPr>
          <p:cNvSpPr>
            <a:spLocks noGrp="1"/>
          </p:cNvSpPr>
          <p:nvPr>
            <p:ph type="sldNum" sz="quarter" idx="4"/>
          </p:nvPr>
        </p:nvSpPr>
        <p:spPr/>
        <p:txBody>
          <a:bodyPr/>
          <a:lstStyle/>
          <a:p>
            <a:fld id="{48F63A3B-78C7-47BE-AE5E-E10140E04643}" type="slidenum">
              <a:rPr lang="en-US" smtClean="0"/>
              <a:pPr/>
              <a:t>34</a:t>
            </a:fld>
            <a:endParaRPr lang="en-US" dirty="0"/>
          </a:p>
        </p:txBody>
      </p:sp>
      <p:sp>
        <p:nvSpPr>
          <p:cNvPr id="3" name="Rectangle 37">
            <a:extLst>
              <a:ext uri="{FF2B5EF4-FFF2-40B4-BE49-F238E27FC236}">
                <a16:creationId xmlns:a16="http://schemas.microsoft.com/office/drawing/2014/main" id="{15CE5E20-53D6-B46C-5BDA-B74439934D68}"/>
              </a:ext>
            </a:extLst>
          </p:cNvPr>
          <p:cNvSpPr/>
          <p:nvPr/>
        </p:nvSpPr>
        <p:spPr>
          <a:xfrm>
            <a:off x="7425221" y="2326921"/>
            <a:ext cx="7027352" cy="5607122"/>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4" name="Imagem 3" descr="Uma imagem com preto, escuridão&#10;&#10;Os conteúdos gerados por IA poderão estar incorretos.">
            <a:extLst>
              <a:ext uri="{FF2B5EF4-FFF2-40B4-BE49-F238E27FC236}">
                <a16:creationId xmlns:a16="http://schemas.microsoft.com/office/drawing/2014/main" id="{0EFD950B-4A35-760E-D43B-E7611117B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137" y="3896939"/>
            <a:ext cx="6306140" cy="2025600"/>
          </a:xfrm>
          <a:prstGeom prst="rect">
            <a:avLst/>
          </a:prstGeom>
        </p:spPr>
      </p:pic>
      <p:sp>
        <p:nvSpPr>
          <p:cNvPr id="5" name="Google Shape;9015;p61">
            <a:extLst>
              <a:ext uri="{FF2B5EF4-FFF2-40B4-BE49-F238E27FC236}">
                <a16:creationId xmlns:a16="http://schemas.microsoft.com/office/drawing/2014/main" id="{B2AF646F-22DA-D54E-B1A9-737419342246}"/>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6" name="Google Shape;9017;p61">
            <a:extLst>
              <a:ext uri="{FF2B5EF4-FFF2-40B4-BE49-F238E27FC236}">
                <a16:creationId xmlns:a16="http://schemas.microsoft.com/office/drawing/2014/main" id="{86200A19-3782-C9B9-F567-65E9F704031C}"/>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C846EAF9-DA8E-4C4F-9F4F-92E56920658E}"/>
              </a:ext>
            </a:extLst>
          </p:cNvPr>
          <p:cNvSpPr txBox="1"/>
          <p:nvPr/>
        </p:nvSpPr>
        <p:spPr>
          <a:xfrm>
            <a:off x="720000" y="2540587"/>
            <a:ext cx="5609654" cy="1632654"/>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marL="207231" indent="-207231">
              <a:spcAft>
                <a:spcPts val="863"/>
              </a:spcAft>
              <a:buClr>
                <a:srgbClr val="D92027"/>
              </a:buClr>
              <a:buFont typeface="Arial,Sans-Serif"/>
              <a:buChar char="•"/>
            </a:pPr>
            <a:r>
              <a:rPr lang="en-US" sz="1295" dirty="0">
                <a:solidFill>
                  <a:schemeClr val="tx1"/>
                </a:solidFill>
                <a:latin typeface="Tw Cen MT" panose="020B0602020104020603" pitchFamily="34" charset="77"/>
                <a:sym typeface="Arial Black"/>
              </a:rPr>
              <a:t>Build tangible or physical manifestations of your solutions.</a:t>
            </a:r>
          </a:p>
          <a:p>
            <a:pPr marL="207231" indent="-207231">
              <a:spcAft>
                <a:spcPts val="863"/>
              </a:spcAft>
              <a:buClr>
                <a:srgbClr val="D92027"/>
              </a:buClr>
              <a:buFont typeface="Arial,Sans-Serif"/>
              <a:buChar char="•"/>
            </a:pPr>
            <a:r>
              <a:rPr lang="en-US" sz="1295" dirty="0">
                <a:solidFill>
                  <a:schemeClr val="tx1"/>
                </a:solidFill>
                <a:latin typeface="Tw Cen MT" panose="020B0602020104020603" pitchFamily="34" charset="77"/>
                <a:sym typeface="Arial Black"/>
              </a:rPr>
              <a:t>These manifestations are intended to help bring your idea to life, allow others to interact with it and provide feedback, answer specific questions about the concept, and test assumptions or hypotheses about the idea.</a:t>
            </a:r>
          </a:p>
          <a:p>
            <a:pPr marL="207231" indent="-207231">
              <a:spcAft>
                <a:spcPts val="863"/>
              </a:spcAft>
              <a:buClr>
                <a:srgbClr val="D92027"/>
              </a:buClr>
              <a:buFont typeface="Arial,Sans-Serif"/>
              <a:buChar char="•"/>
            </a:pPr>
            <a:r>
              <a:rPr lang="en-US" sz="1295" dirty="0">
                <a:solidFill>
                  <a:schemeClr val="tx1"/>
                </a:solidFill>
                <a:latin typeface="Tw Cen MT" panose="020B0602020104020603" pitchFamily="34" charset="77"/>
                <a:sym typeface="Arial Black"/>
              </a:rPr>
              <a:t>At the end of this phase, all team members should have a clear plan for conducting an experiment to learn more about the idea.</a:t>
            </a:r>
          </a:p>
        </p:txBody>
      </p:sp>
      <p:sp>
        <p:nvSpPr>
          <p:cNvPr id="8" name="Google Shape;118;p3">
            <a:extLst>
              <a:ext uri="{FF2B5EF4-FFF2-40B4-BE49-F238E27FC236}">
                <a16:creationId xmlns:a16="http://schemas.microsoft.com/office/drawing/2014/main" id="{8062324F-0268-4D79-43E7-095AEDE80D79}"/>
              </a:ext>
            </a:extLst>
          </p:cNvPr>
          <p:cNvSpPr txBox="1"/>
          <p:nvPr/>
        </p:nvSpPr>
        <p:spPr>
          <a:xfrm>
            <a:off x="720000" y="5106828"/>
            <a:ext cx="5755864" cy="1769101"/>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2015" b="1" dirty="0">
                <a:solidFill>
                  <a:srgbClr val="D92027"/>
                </a:solidFill>
                <a:latin typeface="Tw Cen MT" panose="020B0602020104020603" pitchFamily="34" charset="77"/>
              </a:rPr>
              <a:t>Make Mindsets</a:t>
            </a:r>
          </a:p>
          <a:p>
            <a:pPr marL="207231" indent="-207231">
              <a:spcAft>
                <a:spcPts val="432"/>
              </a:spcAft>
              <a:buClr>
                <a:srgbClr val="D92027"/>
              </a:buClr>
              <a:buChar char="•"/>
            </a:pPr>
            <a:r>
              <a:rPr lang="en-US" sz="1295" dirty="0">
                <a:solidFill>
                  <a:schemeClr val="tx1"/>
                </a:solidFill>
                <a:latin typeface="Tw Cen MT" panose="020B0602020104020603" pitchFamily="34" charset="77"/>
              </a:rPr>
              <a:t>Stay optimistic that you can solve the problem</a:t>
            </a:r>
          </a:p>
          <a:p>
            <a:pPr marL="207231" indent="-207231">
              <a:spcAft>
                <a:spcPts val="432"/>
              </a:spcAft>
              <a:buClr>
                <a:srgbClr val="D92027"/>
              </a:buClr>
              <a:buChar char="•"/>
            </a:pPr>
            <a:r>
              <a:rPr lang="en-US" sz="1295" dirty="0">
                <a:solidFill>
                  <a:schemeClr val="tx1"/>
                </a:solidFill>
                <a:latin typeface="Tw Cen MT" panose="020B0602020104020603" pitchFamily="34" charset="77"/>
              </a:rPr>
              <a:t>Experiment early and often in order to learn about your idea</a:t>
            </a:r>
          </a:p>
          <a:p>
            <a:pPr marL="207231" indent="-207231">
              <a:spcAft>
                <a:spcPts val="432"/>
              </a:spcAft>
              <a:buClr>
                <a:srgbClr val="D92027"/>
              </a:buClr>
              <a:buChar char="•"/>
            </a:pPr>
            <a:r>
              <a:rPr lang="en-US" sz="1295" dirty="0">
                <a:solidFill>
                  <a:schemeClr val="tx1"/>
                </a:solidFill>
                <a:latin typeface="Tw Cen MT" panose="020B0602020104020603" pitchFamily="34" charset="77"/>
              </a:rPr>
              <a:t>Start small to make big change</a:t>
            </a:r>
          </a:p>
          <a:p>
            <a:pPr marL="207231" indent="-207231">
              <a:spcAft>
                <a:spcPts val="432"/>
              </a:spcAft>
              <a:buClr>
                <a:srgbClr val="D92027"/>
              </a:buClr>
              <a:buChar char="•"/>
            </a:pPr>
            <a:r>
              <a:rPr lang="en-US" sz="1295" dirty="0">
                <a:solidFill>
                  <a:schemeClr val="tx1"/>
                </a:solidFill>
                <a:latin typeface="Tw Cen MT" panose="020B0602020104020603" pitchFamily="34" charset="77"/>
              </a:rPr>
              <a:t>Show don't tell</a:t>
            </a:r>
          </a:p>
          <a:p>
            <a:pPr marL="207231" indent="-207231">
              <a:spcAft>
                <a:spcPts val="432"/>
              </a:spcAft>
              <a:buClr>
                <a:srgbClr val="D92027"/>
              </a:buClr>
              <a:buChar char="•"/>
            </a:pPr>
            <a:r>
              <a:rPr lang="en-US" sz="1295" dirty="0">
                <a:solidFill>
                  <a:schemeClr val="tx1"/>
                </a:solidFill>
                <a:latin typeface="Tw Cen MT" panose="020B0602020104020603" pitchFamily="34" charset="77"/>
              </a:rPr>
              <a:t>Many cycles of experimentation are necessary to develop an idea</a:t>
            </a:r>
          </a:p>
        </p:txBody>
      </p:sp>
      <p:sp>
        <p:nvSpPr>
          <p:cNvPr id="9" name="TextBox 8">
            <a:extLst>
              <a:ext uri="{FF2B5EF4-FFF2-40B4-BE49-F238E27FC236}">
                <a16:creationId xmlns:a16="http://schemas.microsoft.com/office/drawing/2014/main" id="{8384DD0E-A2C7-46A8-C3DF-F15AB83D62F6}"/>
              </a:ext>
            </a:extLst>
          </p:cNvPr>
          <p:cNvSpPr txBox="1"/>
          <p:nvPr/>
        </p:nvSpPr>
        <p:spPr>
          <a:xfrm>
            <a:off x="7676496" y="4376072"/>
            <a:ext cx="2251331"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51" b="1" dirty="0">
                <a:solidFill>
                  <a:srgbClr val="D92027"/>
                </a:solidFill>
                <a:latin typeface="Tw Cen MT" panose="020B0602020104020603" pitchFamily="34" charset="77"/>
                <a:cs typeface="Segoe UI"/>
              </a:rPr>
              <a:t>1. Storyboard</a:t>
            </a:r>
          </a:p>
          <a:p>
            <a:pPr algn="ctr"/>
            <a:r>
              <a:rPr lang="en-US" sz="1151" b="1" dirty="0">
                <a:solidFill>
                  <a:srgbClr val="D92027"/>
                </a:solidFill>
                <a:latin typeface="Tw Cen MT" panose="020B0602020104020603" pitchFamily="34" charset="77"/>
                <a:cs typeface="Segoe UI"/>
              </a:rPr>
              <a:t>Your Idea</a:t>
            </a:r>
          </a:p>
        </p:txBody>
      </p:sp>
      <p:sp>
        <p:nvSpPr>
          <p:cNvPr id="10" name="TextBox 16">
            <a:extLst>
              <a:ext uri="{FF2B5EF4-FFF2-40B4-BE49-F238E27FC236}">
                <a16:creationId xmlns:a16="http://schemas.microsoft.com/office/drawing/2014/main" id="{A2F0A283-DA4E-9388-124C-4D44646DCD27}"/>
              </a:ext>
            </a:extLst>
          </p:cNvPr>
          <p:cNvSpPr txBox="1"/>
          <p:nvPr/>
        </p:nvSpPr>
        <p:spPr>
          <a:xfrm>
            <a:off x="10323875" y="4376072"/>
            <a:ext cx="1270816"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dirty="0">
                <a:solidFill>
                  <a:srgbClr val="D92027"/>
                </a:solidFill>
                <a:latin typeface="Tw Cen MT" panose="020B0602020104020603" pitchFamily="34" charset="77"/>
                <a:cs typeface="Arial"/>
              </a:rPr>
              <a:t>2. Brainstorm Assumptions</a:t>
            </a:r>
          </a:p>
        </p:txBody>
      </p:sp>
      <p:sp>
        <p:nvSpPr>
          <p:cNvPr id="11" name="TextBox 19">
            <a:extLst>
              <a:ext uri="{FF2B5EF4-FFF2-40B4-BE49-F238E27FC236}">
                <a16:creationId xmlns:a16="http://schemas.microsoft.com/office/drawing/2014/main" id="{5035A3F0-6B84-994F-31EB-2FD68B20AD5F}"/>
              </a:ext>
            </a:extLst>
          </p:cNvPr>
          <p:cNvSpPr txBox="1"/>
          <p:nvPr/>
        </p:nvSpPr>
        <p:spPr>
          <a:xfrm>
            <a:off x="12112065" y="4376072"/>
            <a:ext cx="1986517"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a:solidFill>
                  <a:srgbClr val="D92027"/>
                </a:solidFill>
                <a:latin typeface="Tw Cen MT" panose="020B0602020104020603" pitchFamily="34" charset="77"/>
                <a:cs typeface="Arial"/>
              </a:rPr>
              <a:t>3. Assess </a:t>
            </a:r>
            <a:br>
              <a:rPr lang="en-US" sz="1151" b="1">
                <a:solidFill>
                  <a:srgbClr val="D92027"/>
                </a:solidFill>
                <a:latin typeface="Tw Cen MT" panose="020B0602020104020603" pitchFamily="34" charset="77"/>
                <a:cs typeface="Arial"/>
              </a:rPr>
            </a:br>
            <a:r>
              <a:rPr lang="en-US" sz="1151" b="1">
                <a:solidFill>
                  <a:srgbClr val="D92027"/>
                </a:solidFill>
                <a:latin typeface="Tw Cen MT" panose="020B0602020104020603" pitchFamily="34" charset="77"/>
                <a:cs typeface="Arial"/>
              </a:rPr>
              <a:t>and Prioritize</a:t>
            </a:r>
          </a:p>
        </p:txBody>
      </p:sp>
      <p:sp>
        <p:nvSpPr>
          <p:cNvPr id="12" name="TextBox 22">
            <a:extLst>
              <a:ext uri="{FF2B5EF4-FFF2-40B4-BE49-F238E27FC236}">
                <a16:creationId xmlns:a16="http://schemas.microsoft.com/office/drawing/2014/main" id="{F9120ECB-A35E-10DC-039B-5A0A2BAFB28E}"/>
              </a:ext>
            </a:extLst>
          </p:cNvPr>
          <p:cNvSpPr txBox="1"/>
          <p:nvPr/>
        </p:nvSpPr>
        <p:spPr>
          <a:xfrm>
            <a:off x="8069950" y="6134086"/>
            <a:ext cx="1531896"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a:solidFill>
                  <a:srgbClr val="D92027"/>
                </a:solidFill>
                <a:latin typeface="Tw Cen MT" panose="020B0602020104020603" pitchFamily="34" charset="77"/>
                <a:cs typeface="Arial"/>
              </a:rPr>
              <a:t>4. Choose Experiment Format</a:t>
            </a:r>
          </a:p>
        </p:txBody>
      </p:sp>
      <p:sp>
        <p:nvSpPr>
          <p:cNvPr id="13" name="TextBox 25">
            <a:extLst>
              <a:ext uri="{FF2B5EF4-FFF2-40B4-BE49-F238E27FC236}">
                <a16:creationId xmlns:a16="http://schemas.microsoft.com/office/drawing/2014/main" id="{13166E18-8125-2D02-919C-2C1C2E8C5473}"/>
              </a:ext>
            </a:extLst>
          </p:cNvPr>
          <p:cNvSpPr txBox="1"/>
          <p:nvPr/>
        </p:nvSpPr>
        <p:spPr>
          <a:xfrm>
            <a:off x="10213670" y="6134086"/>
            <a:ext cx="1558705" cy="400194"/>
          </a:xfrm>
          <a:prstGeom prst="rect">
            <a:avLst/>
          </a:prstGeom>
          <a:noFill/>
        </p:spPr>
        <p:txBody>
          <a:bodyPr rot="0" spcFirstLastPara="0" vert="horz" wrap="square" lIns="91101" tIns="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algn="ctr"/>
            <a:r>
              <a:rPr lang="en-US" sz="1150" b="1" dirty="0">
                <a:solidFill>
                  <a:srgbClr val="D92027"/>
                </a:solidFill>
                <a:latin typeface="Tw Cen MT"/>
                <a:cs typeface="Arial"/>
              </a:rPr>
              <a:t>5. Choose Experiment </a:t>
            </a:r>
            <a:br>
              <a:rPr lang="en-US" sz="1150" b="1" dirty="0">
                <a:solidFill>
                  <a:srgbClr val="D92027"/>
                </a:solidFill>
                <a:latin typeface="Tw Cen MT" panose="020B0602020104020603" pitchFamily="34" charset="77"/>
                <a:cs typeface="Arial"/>
              </a:rPr>
            </a:br>
            <a:r>
              <a:rPr lang="en-US" sz="1150" b="1" dirty="0">
                <a:solidFill>
                  <a:srgbClr val="D92027"/>
                </a:solidFill>
                <a:latin typeface="Tw Cen MT"/>
                <a:cs typeface="Arial"/>
              </a:rPr>
              <a:t>Strategy</a:t>
            </a:r>
          </a:p>
        </p:txBody>
      </p:sp>
      <p:grpSp>
        <p:nvGrpSpPr>
          <p:cNvPr id="14" name="Agrupar 13">
            <a:extLst>
              <a:ext uri="{FF2B5EF4-FFF2-40B4-BE49-F238E27FC236}">
                <a16:creationId xmlns:a16="http://schemas.microsoft.com/office/drawing/2014/main" id="{A39DEA40-F393-295A-A07C-EE48A885650F}"/>
              </a:ext>
            </a:extLst>
          </p:cNvPr>
          <p:cNvGrpSpPr/>
          <p:nvPr/>
        </p:nvGrpSpPr>
        <p:grpSpPr>
          <a:xfrm>
            <a:off x="12846285" y="3741329"/>
            <a:ext cx="518077" cy="518077"/>
            <a:chOff x="8626546" y="1914666"/>
            <a:chExt cx="298284" cy="303115"/>
          </a:xfrm>
        </p:grpSpPr>
        <p:sp>
          <p:nvSpPr>
            <p:cNvPr id="15" name="Oval 14">
              <a:extLst>
                <a:ext uri="{FF2B5EF4-FFF2-40B4-BE49-F238E27FC236}">
                  <a16:creationId xmlns:a16="http://schemas.microsoft.com/office/drawing/2014/main" id="{A9FBD38B-0153-7AC9-E2E3-C656E305BEB1}"/>
                </a:ext>
              </a:extLst>
            </p:cNvPr>
            <p:cNvSpPr/>
            <p:nvPr/>
          </p:nvSpPr>
          <p:spPr>
            <a:xfrm>
              <a:off x="8626546" y="1914666"/>
              <a:ext cx="298284" cy="303115"/>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6" name="Picture 41">
              <a:extLst>
                <a:ext uri="{FF2B5EF4-FFF2-40B4-BE49-F238E27FC236}">
                  <a16:creationId xmlns:a16="http://schemas.microsoft.com/office/drawing/2014/main" id="{C19D1897-1FAA-D121-5B9E-DE50554CE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cxnSp>
        <p:nvCxnSpPr>
          <p:cNvPr id="17" name="Conexão Reta 16">
            <a:extLst>
              <a:ext uri="{FF2B5EF4-FFF2-40B4-BE49-F238E27FC236}">
                <a16:creationId xmlns:a16="http://schemas.microsoft.com/office/drawing/2014/main" id="{DC289192-2792-E925-9676-8A512F98164C}"/>
              </a:ext>
            </a:extLst>
          </p:cNvPr>
          <p:cNvCxnSpPr>
            <a:cxnSpLocks/>
          </p:cNvCxnSpPr>
          <p:nvPr/>
        </p:nvCxnSpPr>
        <p:spPr>
          <a:xfrm>
            <a:off x="1098052" y="4721888"/>
            <a:ext cx="5755865" cy="0"/>
          </a:xfrm>
          <a:prstGeom prst="line">
            <a:avLst/>
          </a:prstGeom>
          <a:ln w="6350">
            <a:solidFill>
              <a:srgbClr val="D92027">
                <a:alpha val="50000"/>
              </a:srgbClr>
            </a:solidFill>
          </a:ln>
        </p:spPr>
        <p:style>
          <a:lnRef idx="2">
            <a:schemeClr val="accent1"/>
          </a:lnRef>
          <a:fillRef idx="0">
            <a:schemeClr val="accent1"/>
          </a:fillRef>
          <a:effectRef idx="1">
            <a:schemeClr val="accent1"/>
          </a:effectRef>
          <a:fontRef idx="minor">
            <a:schemeClr val="tx1"/>
          </a:fontRef>
        </p:style>
      </p:cxnSp>
      <p:sp>
        <p:nvSpPr>
          <p:cNvPr id="18" name="Marcador de Posição do Texto 3">
            <a:extLst>
              <a:ext uri="{FF2B5EF4-FFF2-40B4-BE49-F238E27FC236}">
                <a16:creationId xmlns:a16="http://schemas.microsoft.com/office/drawing/2014/main" id="{83507806-9123-F0A2-896A-A9ECABB06CAD}"/>
              </a:ext>
            </a:extLst>
          </p:cNvPr>
          <p:cNvSpPr txBox="1">
            <a:spLocks/>
          </p:cNvSpPr>
          <p:nvPr/>
        </p:nvSpPr>
        <p:spPr>
          <a:xfrm>
            <a:off x="720000" y="1585531"/>
            <a:ext cx="11955613"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a:solidFill>
                  <a:srgbClr val="D92027"/>
                </a:solidFill>
                <a:latin typeface="Tw Cen MT" panose="020B0602020104020603" pitchFamily="34" charset="77"/>
              </a:rPr>
              <a:t>MAKE OBJECTIVES</a:t>
            </a:r>
          </a:p>
        </p:txBody>
      </p:sp>
      <p:grpSp>
        <p:nvGrpSpPr>
          <p:cNvPr id="19" name="Agrupar 18">
            <a:extLst>
              <a:ext uri="{FF2B5EF4-FFF2-40B4-BE49-F238E27FC236}">
                <a16:creationId xmlns:a16="http://schemas.microsoft.com/office/drawing/2014/main" id="{D0DD69E8-0C46-4957-98B7-5C182B63AF4C}"/>
              </a:ext>
            </a:extLst>
          </p:cNvPr>
          <p:cNvGrpSpPr/>
          <p:nvPr/>
        </p:nvGrpSpPr>
        <p:grpSpPr>
          <a:xfrm>
            <a:off x="8587528" y="3741329"/>
            <a:ext cx="518077" cy="518077"/>
            <a:chOff x="8626546" y="1914666"/>
            <a:chExt cx="298284" cy="303115"/>
          </a:xfrm>
        </p:grpSpPr>
        <p:sp>
          <p:nvSpPr>
            <p:cNvPr id="20" name="Oval 19">
              <a:extLst>
                <a:ext uri="{FF2B5EF4-FFF2-40B4-BE49-F238E27FC236}">
                  <a16:creationId xmlns:a16="http://schemas.microsoft.com/office/drawing/2014/main" id="{8BE76D83-7EA4-A2A7-1B7F-083084291036}"/>
                </a:ext>
              </a:extLst>
            </p:cNvPr>
            <p:cNvSpPr/>
            <p:nvPr/>
          </p:nvSpPr>
          <p:spPr>
            <a:xfrm>
              <a:off x="8626546" y="1914666"/>
              <a:ext cx="298284" cy="303115"/>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1" name="Picture 41">
              <a:extLst>
                <a:ext uri="{FF2B5EF4-FFF2-40B4-BE49-F238E27FC236}">
                  <a16:creationId xmlns:a16="http://schemas.microsoft.com/office/drawing/2014/main" id="{EB409056-EFC8-8AEF-6F98-04547C6E2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22" name="Agrupar 21">
            <a:extLst>
              <a:ext uri="{FF2B5EF4-FFF2-40B4-BE49-F238E27FC236}">
                <a16:creationId xmlns:a16="http://schemas.microsoft.com/office/drawing/2014/main" id="{B3A690A3-A0FA-B80B-9B63-52F62D186C29}"/>
              </a:ext>
            </a:extLst>
          </p:cNvPr>
          <p:cNvGrpSpPr/>
          <p:nvPr/>
        </p:nvGrpSpPr>
        <p:grpSpPr>
          <a:xfrm>
            <a:off x="8587528" y="5534900"/>
            <a:ext cx="518077" cy="518077"/>
            <a:chOff x="8626546" y="1914666"/>
            <a:chExt cx="298284" cy="303115"/>
          </a:xfrm>
        </p:grpSpPr>
        <p:sp>
          <p:nvSpPr>
            <p:cNvPr id="23" name="Oval 22">
              <a:extLst>
                <a:ext uri="{FF2B5EF4-FFF2-40B4-BE49-F238E27FC236}">
                  <a16:creationId xmlns:a16="http://schemas.microsoft.com/office/drawing/2014/main" id="{ED7ED612-DABF-0591-52EA-ADEE044690CE}"/>
                </a:ext>
              </a:extLst>
            </p:cNvPr>
            <p:cNvSpPr/>
            <p:nvPr/>
          </p:nvSpPr>
          <p:spPr>
            <a:xfrm>
              <a:off x="8626546" y="1914666"/>
              <a:ext cx="298284" cy="303115"/>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4" name="Picture 41">
              <a:extLst>
                <a:ext uri="{FF2B5EF4-FFF2-40B4-BE49-F238E27FC236}">
                  <a16:creationId xmlns:a16="http://schemas.microsoft.com/office/drawing/2014/main" id="{A71C1994-8AD3-D053-020E-C9F3572C5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sp>
        <p:nvSpPr>
          <p:cNvPr id="25" name="TextBox 25">
            <a:extLst>
              <a:ext uri="{FF2B5EF4-FFF2-40B4-BE49-F238E27FC236}">
                <a16:creationId xmlns:a16="http://schemas.microsoft.com/office/drawing/2014/main" id="{AA6A4119-7C9B-5027-9149-0B751AB6C0AE}"/>
              </a:ext>
            </a:extLst>
          </p:cNvPr>
          <p:cNvSpPr txBox="1"/>
          <p:nvPr/>
        </p:nvSpPr>
        <p:spPr>
          <a:xfrm>
            <a:off x="12392482" y="6134086"/>
            <a:ext cx="1558705" cy="223095"/>
          </a:xfrm>
          <a:prstGeom prst="rect">
            <a:avLst/>
          </a:prstGeom>
          <a:noFill/>
        </p:spPr>
        <p:txBody>
          <a:bodyPr rot="0" spcFirstLastPara="0" vert="horz" wrap="square" lIns="91101" tIns="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dirty="0">
                <a:solidFill>
                  <a:srgbClr val="D92027"/>
                </a:solidFill>
                <a:latin typeface="Tw Cen MT" panose="020B0602020104020603" pitchFamily="34" charset="77"/>
                <a:cs typeface="Arial"/>
              </a:rPr>
              <a:t>6. MAKE Summary</a:t>
            </a:r>
          </a:p>
        </p:txBody>
      </p:sp>
      <p:grpSp>
        <p:nvGrpSpPr>
          <p:cNvPr id="26" name="Agrupar 25">
            <a:extLst>
              <a:ext uri="{FF2B5EF4-FFF2-40B4-BE49-F238E27FC236}">
                <a16:creationId xmlns:a16="http://schemas.microsoft.com/office/drawing/2014/main" id="{87632BD8-B99F-0E8C-51AC-4570970D82D8}"/>
              </a:ext>
            </a:extLst>
          </p:cNvPr>
          <p:cNvGrpSpPr/>
          <p:nvPr/>
        </p:nvGrpSpPr>
        <p:grpSpPr>
          <a:xfrm>
            <a:off x="10733983" y="3741329"/>
            <a:ext cx="518077" cy="518077"/>
            <a:chOff x="8626546" y="1914666"/>
            <a:chExt cx="298284" cy="303115"/>
          </a:xfrm>
        </p:grpSpPr>
        <p:sp>
          <p:nvSpPr>
            <p:cNvPr id="27" name="Oval 26">
              <a:extLst>
                <a:ext uri="{FF2B5EF4-FFF2-40B4-BE49-F238E27FC236}">
                  <a16:creationId xmlns:a16="http://schemas.microsoft.com/office/drawing/2014/main" id="{9F1793A1-6FE2-FF9A-0266-6421594F822A}"/>
                </a:ext>
              </a:extLst>
            </p:cNvPr>
            <p:cNvSpPr/>
            <p:nvPr/>
          </p:nvSpPr>
          <p:spPr>
            <a:xfrm>
              <a:off x="8626546" y="1914666"/>
              <a:ext cx="298284" cy="303115"/>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8" name="Picture 41">
              <a:extLst>
                <a:ext uri="{FF2B5EF4-FFF2-40B4-BE49-F238E27FC236}">
                  <a16:creationId xmlns:a16="http://schemas.microsoft.com/office/drawing/2014/main" id="{D004D70A-95AF-1490-2C8A-919A9C781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29" name="Agrupar 28">
            <a:extLst>
              <a:ext uri="{FF2B5EF4-FFF2-40B4-BE49-F238E27FC236}">
                <a16:creationId xmlns:a16="http://schemas.microsoft.com/office/drawing/2014/main" id="{D6EFFCBE-755E-74C6-B355-DE9479AC2451}"/>
              </a:ext>
            </a:extLst>
          </p:cNvPr>
          <p:cNvGrpSpPr/>
          <p:nvPr/>
        </p:nvGrpSpPr>
        <p:grpSpPr>
          <a:xfrm>
            <a:off x="12846285" y="5534900"/>
            <a:ext cx="518077" cy="518077"/>
            <a:chOff x="8626546" y="1914666"/>
            <a:chExt cx="298284" cy="303115"/>
          </a:xfrm>
        </p:grpSpPr>
        <p:sp>
          <p:nvSpPr>
            <p:cNvPr id="30" name="Oval 29">
              <a:extLst>
                <a:ext uri="{FF2B5EF4-FFF2-40B4-BE49-F238E27FC236}">
                  <a16:creationId xmlns:a16="http://schemas.microsoft.com/office/drawing/2014/main" id="{BE47B27A-6F20-57C2-8A52-769CD5765DEB}"/>
                </a:ext>
              </a:extLst>
            </p:cNvPr>
            <p:cNvSpPr/>
            <p:nvPr/>
          </p:nvSpPr>
          <p:spPr>
            <a:xfrm>
              <a:off x="8626546" y="1914666"/>
              <a:ext cx="298284" cy="303115"/>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31" name="Picture 41">
              <a:extLst>
                <a:ext uri="{FF2B5EF4-FFF2-40B4-BE49-F238E27FC236}">
                  <a16:creationId xmlns:a16="http://schemas.microsoft.com/office/drawing/2014/main" id="{78FDFE8F-D23C-9500-C66E-506B4053F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32" name="Agrupar 31">
            <a:extLst>
              <a:ext uri="{FF2B5EF4-FFF2-40B4-BE49-F238E27FC236}">
                <a16:creationId xmlns:a16="http://schemas.microsoft.com/office/drawing/2014/main" id="{079A270D-FCFA-E150-F41C-85FAEFBE7B25}"/>
              </a:ext>
            </a:extLst>
          </p:cNvPr>
          <p:cNvGrpSpPr/>
          <p:nvPr/>
        </p:nvGrpSpPr>
        <p:grpSpPr>
          <a:xfrm>
            <a:off x="10733983" y="5534900"/>
            <a:ext cx="518077" cy="518077"/>
            <a:chOff x="8626546" y="1914666"/>
            <a:chExt cx="298284" cy="303115"/>
          </a:xfrm>
        </p:grpSpPr>
        <p:sp>
          <p:nvSpPr>
            <p:cNvPr id="33" name="Oval 32">
              <a:extLst>
                <a:ext uri="{FF2B5EF4-FFF2-40B4-BE49-F238E27FC236}">
                  <a16:creationId xmlns:a16="http://schemas.microsoft.com/office/drawing/2014/main" id="{5465C954-30A1-4D07-EFF8-73F6C0D54D52}"/>
                </a:ext>
              </a:extLst>
            </p:cNvPr>
            <p:cNvSpPr/>
            <p:nvPr/>
          </p:nvSpPr>
          <p:spPr>
            <a:xfrm>
              <a:off x="8626546" y="1914666"/>
              <a:ext cx="298284" cy="303115"/>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34" name="Picture 41">
              <a:extLst>
                <a:ext uri="{FF2B5EF4-FFF2-40B4-BE49-F238E27FC236}">
                  <a16:creationId xmlns:a16="http://schemas.microsoft.com/office/drawing/2014/main" id="{B80DA840-D3E3-0FA7-A98F-9ABF3F3CB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pic>
        <p:nvPicPr>
          <p:cNvPr id="35" name="Imagem 34" descr="Uma imagem com preto, escuridão&#10;&#10;Os conteúdos gerados por IA poderão estar incorretos.">
            <a:extLst>
              <a:ext uri="{FF2B5EF4-FFF2-40B4-BE49-F238E27FC236}">
                <a16:creationId xmlns:a16="http://schemas.microsoft.com/office/drawing/2014/main" id="{2D8E223A-4AF2-0699-0835-5D2A71FC3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6029" y="3883543"/>
            <a:ext cx="899413" cy="413244"/>
          </a:xfrm>
          <a:prstGeom prst="rect">
            <a:avLst/>
          </a:prstGeom>
        </p:spPr>
      </p:pic>
      <p:pic>
        <p:nvPicPr>
          <p:cNvPr id="36" name="Imagem 35" descr="Uma imagem com preto, escuridão&#10;&#10;Os conteúdos gerados por IA poderão estar incorretos.">
            <a:extLst>
              <a:ext uri="{FF2B5EF4-FFF2-40B4-BE49-F238E27FC236}">
                <a16:creationId xmlns:a16="http://schemas.microsoft.com/office/drawing/2014/main" id="{6BA396F9-6EAD-B1D4-0D90-071895E1B5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0144" y="3859174"/>
            <a:ext cx="899413" cy="413244"/>
          </a:xfrm>
          <a:prstGeom prst="rect">
            <a:avLst/>
          </a:prstGeom>
        </p:spPr>
      </p:pic>
      <p:pic>
        <p:nvPicPr>
          <p:cNvPr id="37" name="Imagem 36" descr="Uma imagem com preto, escuridão&#10;&#10;Os conteúdos gerados por IA poderão estar incorretos.">
            <a:extLst>
              <a:ext uri="{FF2B5EF4-FFF2-40B4-BE49-F238E27FC236}">
                <a16:creationId xmlns:a16="http://schemas.microsoft.com/office/drawing/2014/main" id="{19209A1C-C0AC-2E4E-44F6-9B0BC4D16F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6029" y="5662465"/>
            <a:ext cx="899413" cy="413244"/>
          </a:xfrm>
          <a:prstGeom prst="rect">
            <a:avLst/>
          </a:prstGeom>
        </p:spPr>
      </p:pic>
      <p:pic>
        <p:nvPicPr>
          <p:cNvPr id="38" name="Imagem 37" descr="Uma imagem com preto, escuridão&#10;&#10;Os conteúdos gerados por IA poderão estar incorretos.">
            <a:extLst>
              <a:ext uri="{FF2B5EF4-FFF2-40B4-BE49-F238E27FC236}">
                <a16:creationId xmlns:a16="http://schemas.microsoft.com/office/drawing/2014/main" id="{FBBDA18E-9436-4DD3-3D0F-B10291402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0144" y="5638096"/>
            <a:ext cx="899413" cy="413244"/>
          </a:xfrm>
          <a:prstGeom prst="rect">
            <a:avLst/>
          </a:prstGeom>
        </p:spPr>
      </p:pic>
    </p:spTree>
    <p:extLst>
      <p:ext uri="{BB962C8B-B14F-4D97-AF65-F5344CB8AC3E}">
        <p14:creationId xmlns:p14="http://schemas.microsoft.com/office/powerpoint/2010/main" val="2166060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232C463F-245A-A441-23CC-78A3A1760E2C}"/>
              </a:ext>
            </a:extLst>
          </p:cNvPr>
          <p:cNvSpPr>
            <a:spLocks noGrp="1"/>
          </p:cNvSpPr>
          <p:nvPr>
            <p:ph type="sldNum" sz="quarter" idx="4"/>
          </p:nvPr>
        </p:nvSpPr>
        <p:spPr/>
        <p:txBody>
          <a:bodyPr/>
          <a:lstStyle/>
          <a:p>
            <a:fld id="{48F63A3B-78C7-47BE-AE5E-E10140E04643}" type="slidenum">
              <a:rPr lang="en-US" smtClean="0"/>
              <a:pPr/>
              <a:t>35</a:t>
            </a:fld>
            <a:endParaRPr lang="en-US" dirty="0"/>
          </a:p>
        </p:txBody>
      </p:sp>
      <p:sp>
        <p:nvSpPr>
          <p:cNvPr id="3" name="Google Shape;7458;p51">
            <a:extLst>
              <a:ext uri="{FF2B5EF4-FFF2-40B4-BE49-F238E27FC236}">
                <a16:creationId xmlns:a16="http://schemas.microsoft.com/office/drawing/2014/main" id="{2B9DBAC7-2534-5746-E1F2-5E8946D18FFE}"/>
              </a:ext>
            </a:extLst>
          </p:cNvPr>
          <p:cNvSpPr/>
          <p:nvPr/>
        </p:nvSpPr>
        <p:spPr>
          <a:xfrm>
            <a:off x="5365976" y="2828611"/>
            <a:ext cx="4363954" cy="2538193"/>
          </a:xfrm>
          <a:prstGeom prst="rect">
            <a:avLst/>
          </a:pr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461;p51">
            <a:extLst>
              <a:ext uri="{FF2B5EF4-FFF2-40B4-BE49-F238E27FC236}">
                <a16:creationId xmlns:a16="http://schemas.microsoft.com/office/drawing/2014/main" id="{3CF8A145-11A2-36A2-2C9F-BB2F928B3D2F}"/>
              </a:ext>
            </a:extLst>
          </p:cNvPr>
          <p:cNvSpPr/>
          <p:nvPr/>
        </p:nvSpPr>
        <p:spPr>
          <a:xfrm>
            <a:off x="9998016" y="2828611"/>
            <a:ext cx="4397771" cy="2557862"/>
          </a:xfrm>
          <a:prstGeom prst="rect">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7464;p51">
            <a:extLst>
              <a:ext uri="{FF2B5EF4-FFF2-40B4-BE49-F238E27FC236}">
                <a16:creationId xmlns:a16="http://schemas.microsoft.com/office/drawing/2014/main" id="{4B51D0C3-2CE8-1F7E-5F67-24A38A111956}"/>
              </a:ext>
            </a:extLst>
          </p:cNvPr>
          <p:cNvSpPr/>
          <p:nvPr/>
        </p:nvSpPr>
        <p:spPr>
          <a:xfrm>
            <a:off x="714320" y="6568839"/>
            <a:ext cx="4395670" cy="2556658"/>
          </a:xfrm>
          <a:prstGeom prst="rect">
            <a:avLst/>
          </a:prstGeom>
          <a:blipFill rotWithShape="1">
            <a:blip r:embed="rId4"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7467;p51">
            <a:extLst>
              <a:ext uri="{FF2B5EF4-FFF2-40B4-BE49-F238E27FC236}">
                <a16:creationId xmlns:a16="http://schemas.microsoft.com/office/drawing/2014/main" id="{2044B53D-B2EE-3A1D-87B4-99E170131B9D}"/>
              </a:ext>
            </a:extLst>
          </p:cNvPr>
          <p:cNvSpPr/>
          <p:nvPr/>
        </p:nvSpPr>
        <p:spPr>
          <a:xfrm>
            <a:off x="5381391" y="6568839"/>
            <a:ext cx="4395670" cy="2556658"/>
          </a:xfrm>
          <a:prstGeom prst="rect">
            <a:avLst/>
          </a:prstGeom>
          <a:blipFill rotWithShape="1">
            <a:blip r:embed="rId5"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470;p51">
            <a:extLst>
              <a:ext uri="{FF2B5EF4-FFF2-40B4-BE49-F238E27FC236}">
                <a16:creationId xmlns:a16="http://schemas.microsoft.com/office/drawing/2014/main" id="{D9646006-47B0-DB07-4EA5-048995B23C0C}"/>
              </a:ext>
            </a:extLst>
          </p:cNvPr>
          <p:cNvSpPr/>
          <p:nvPr/>
        </p:nvSpPr>
        <p:spPr>
          <a:xfrm>
            <a:off x="10031898" y="6578061"/>
            <a:ext cx="4397740" cy="2557862"/>
          </a:xfrm>
          <a:prstGeom prst="rect">
            <a:avLst/>
          </a:prstGeom>
          <a:blipFill rotWithShape="1">
            <a:blip r:embed="rId6"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7455;p51">
            <a:extLst>
              <a:ext uri="{FF2B5EF4-FFF2-40B4-BE49-F238E27FC236}">
                <a16:creationId xmlns:a16="http://schemas.microsoft.com/office/drawing/2014/main" id="{1FFEB700-E4EC-95FB-EB7E-425D0983A8B3}"/>
              </a:ext>
            </a:extLst>
          </p:cNvPr>
          <p:cNvSpPr/>
          <p:nvPr/>
        </p:nvSpPr>
        <p:spPr>
          <a:xfrm>
            <a:off x="725633" y="2789248"/>
            <a:ext cx="4395701" cy="2556658"/>
          </a:xfrm>
          <a:prstGeom prst="rect">
            <a:avLst/>
          </a:prstGeom>
          <a:blipFill rotWithShape="1">
            <a:blip r:embed="rId7"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Rounded Rectangle 242">
            <a:extLst>
              <a:ext uri="{FF2B5EF4-FFF2-40B4-BE49-F238E27FC236}">
                <a16:creationId xmlns:a16="http://schemas.microsoft.com/office/drawing/2014/main" id="{04FCD7AB-34E7-7C23-04C1-6742691D1069}"/>
              </a:ext>
            </a:extLst>
          </p:cNvPr>
          <p:cNvSpPr/>
          <p:nvPr/>
        </p:nvSpPr>
        <p:spPr>
          <a:xfrm>
            <a:off x="723333" y="6568839"/>
            <a:ext cx="4392000" cy="2286403"/>
          </a:xfrm>
          <a:prstGeom prst="rect">
            <a:avLst/>
          </a:prstGeom>
          <a:solidFill>
            <a:schemeClr val="bg1">
              <a:lumMod val="95000"/>
              <a:alpha val="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4</a:t>
            </a:r>
          </a:p>
          <a:p>
            <a:pPr marL="12700" marR="0" lvl="0" indent="0" algn="l" rtl="0">
              <a:lnSpc>
                <a:spcPct val="100000"/>
              </a:lnSpc>
              <a:spcBef>
                <a:spcPts val="0"/>
              </a:spcBef>
              <a:spcAft>
                <a:spcPts val="0"/>
              </a:spcAft>
              <a:buNone/>
            </a:pPr>
            <a:r>
              <a:rPr lang="en-US" sz="800" dirty="0">
                <a:solidFill>
                  <a:schemeClr val="dk1"/>
                </a:solidFill>
                <a:latin typeface="Arial"/>
                <a:ea typeface="Arial"/>
                <a:cs typeface="Arial"/>
                <a:sym typeface="Arial"/>
              </a:rPr>
              <a:t>During Experience, Phase 2</a:t>
            </a:r>
          </a:p>
        </p:txBody>
      </p:sp>
      <p:sp>
        <p:nvSpPr>
          <p:cNvPr id="10" name="Rounded Rectangle 250">
            <a:extLst>
              <a:ext uri="{FF2B5EF4-FFF2-40B4-BE49-F238E27FC236}">
                <a16:creationId xmlns:a16="http://schemas.microsoft.com/office/drawing/2014/main" id="{1D3873B3-950F-2690-069F-C84CBED33271}"/>
              </a:ext>
            </a:extLst>
          </p:cNvPr>
          <p:cNvSpPr/>
          <p:nvPr/>
        </p:nvSpPr>
        <p:spPr>
          <a:xfrm>
            <a:off x="5363677" y="6568839"/>
            <a:ext cx="4392000" cy="2286403"/>
          </a:xfrm>
          <a:prstGeom prst="rect">
            <a:avLst/>
          </a:prstGeom>
          <a:solidFill>
            <a:schemeClr val="bg1">
              <a:lumMod val="95000"/>
              <a:alpha val="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5</a:t>
            </a:r>
          </a:p>
          <a:p>
            <a:pPr marL="12700" marR="0" lvl="0" indent="0" algn="l" rtl="0">
              <a:lnSpc>
                <a:spcPct val="100000"/>
              </a:lnSpc>
              <a:spcBef>
                <a:spcPts val="0"/>
              </a:spcBef>
              <a:spcAft>
                <a:spcPts val="0"/>
              </a:spcAft>
              <a:buNone/>
            </a:pPr>
            <a:r>
              <a:rPr lang="en-US" sz="800" dirty="0">
                <a:solidFill>
                  <a:schemeClr val="dk1"/>
                </a:solidFill>
                <a:latin typeface="Arial"/>
                <a:ea typeface="Arial"/>
                <a:cs typeface="Arial"/>
                <a:sym typeface="Arial"/>
              </a:rPr>
              <a:t>During Experience, Phase 3</a:t>
            </a:r>
          </a:p>
        </p:txBody>
      </p:sp>
      <p:sp>
        <p:nvSpPr>
          <p:cNvPr id="11" name="Rounded Rectangle 258">
            <a:extLst>
              <a:ext uri="{FF2B5EF4-FFF2-40B4-BE49-F238E27FC236}">
                <a16:creationId xmlns:a16="http://schemas.microsoft.com/office/drawing/2014/main" id="{2841648C-1BA1-F3A5-5416-4AE6CB3D2293}"/>
              </a:ext>
            </a:extLst>
          </p:cNvPr>
          <p:cNvSpPr/>
          <p:nvPr/>
        </p:nvSpPr>
        <p:spPr>
          <a:xfrm>
            <a:off x="10001730" y="6568839"/>
            <a:ext cx="4392000" cy="2286403"/>
          </a:xfrm>
          <a:prstGeom prst="rect">
            <a:avLst/>
          </a:prstGeom>
          <a:solidFill>
            <a:schemeClr val="bg1">
              <a:lumMod val="95000"/>
              <a:alpha val="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6</a:t>
            </a:r>
          </a:p>
          <a:p>
            <a:pPr marL="12700" marR="0" lvl="0" indent="0" algn="l" rtl="0">
              <a:lnSpc>
                <a:spcPct val="100000"/>
              </a:lnSpc>
              <a:spcBef>
                <a:spcPts val="0"/>
              </a:spcBef>
              <a:spcAft>
                <a:spcPts val="0"/>
              </a:spcAft>
              <a:buNone/>
            </a:pPr>
            <a:r>
              <a:rPr lang="en-US" sz="800" dirty="0">
                <a:solidFill>
                  <a:schemeClr val="dk1"/>
                </a:solidFill>
                <a:latin typeface="Arial"/>
                <a:ea typeface="Arial"/>
                <a:cs typeface="Arial"/>
                <a:sym typeface="Arial"/>
              </a:rPr>
              <a:t>Post-experience</a:t>
            </a:r>
          </a:p>
        </p:txBody>
      </p:sp>
      <p:sp>
        <p:nvSpPr>
          <p:cNvPr id="12" name="Rounded Rectangle 46">
            <a:extLst>
              <a:ext uri="{FF2B5EF4-FFF2-40B4-BE49-F238E27FC236}">
                <a16:creationId xmlns:a16="http://schemas.microsoft.com/office/drawing/2014/main" id="{FB689D14-2B0D-7FC0-3369-F2FE24845C2B}"/>
              </a:ext>
            </a:extLst>
          </p:cNvPr>
          <p:cNvSpPr/>
          <p:nvPr/>
        </p:nvSpPr>
        <p:spPr>
          <a:xfrm>
            <a:off x="5363675" y="2819756"/>
            <a:ext cx="4392000" cy="2297319"/>
          </a:xfrm>
          <a:prstGeom prst="rect">
            <a:avLst/>
          </a:prstGeom>
          <a:solidFill>
            <a:schemeClr val="bg1">
              <a:lumMod val="95000"/>
              <a:alpha val="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2</a:t>
            </a:r>
          </a:p>
          <a:p>
            <a:pPr marL="12700" marR="0" lvl="0" indent="0" algn="l" rtl="0">
              <a:lnSpc>
                <a:spcPct val="100000"/>
              </a:lnSpc>
              <a:spcBef>
                <a:spcPts val="0"/>
              </a:spcBef>
              <a:spcAft>
                <a:spcPts val="0"/>
              </a:spcAft>
              <a:buNone/>
            </a:pPr>
            <a:r>
              <a:rPr lang="en-US" sz="800" dirty="0">
                <a:solidFill>
                  <a:schemeClr val="dk1"/>
                </a:solidFill>
                <a:latin typeface="Arial"/>
                <a:ea typeface="Arial"/>
                <a:cs typeface="Arial"/>
                <a:sym typeface="Arial"/>
              </a:rPr>
              <a:t>Welcome Experience</a:t>
            </a:r>
          </a:p>
        </p:txBody>
      </p:sp>
      <p:sp>
        <p:nvSpPr>
          <p:cNvPr id="13" name="Rounded Rectangle 54">
            <a:extLst>
              <a:ext uri="{FF2B5EF4-FFF2-40B4-BE49-F238E27FC236}">
                <a16:creationId xmlns:a16="http://schemas.microsoft.com/office/drawing/2014/main" id="{23DF910A-7D13-D616-0C3A-E9EF2021ACF6}"/>
              </a:ext>
            </a:extLst>
          </p:cNvPr>
          <p:cNvSpPr/>
          <p:nvPr/>
        </p:nvSpPr>
        <p:spPr>
          <a:xfrm>
            <a:off x="10031898" y="2819756"/>
            <a:ext cx="4392000" cy="2297319"/>
          </a:xfrm>
          <a:prstGeom prst="rect">
            <a:avLst/>
          </a:prstGeom>
          <a:solidFill>
            <a:schemeClr val="bg1">
              <a:lumMod val="95000"/>
              <a:alpha val="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3</a:t>
            </a:r>
          </a:p>
          <a:p>
            <a:r>
              <a:rPr lang="en-US" sz="800" dirty="0">
                <a:solidFill>
                  <a:schemeClr val="dk1"/>
                </a:solidFill>
                <a:latin typeface="Arial"/>
                <a:ea typeface="Arial"/>
                <a:cs typeface="Arial"/>
                <a:sym typeface="Arial"/>
              </a:rPr>
              <a:t>During Experience, Phase 1</a:t>
            </a:r>
          </a:p>
          <a:p>
            <a:r>
              <a:rPr lang="en-US" sz="1100" dirty="0">
                <a:solidFill>
                  <a:srgbClr val="414042"/>
                </a:solidFill>
                <a:latin typeface="Tw Cen MT" panose="020B0602020104020603" pitchFamily="34" charset="77"/>
              </a:rPr>
              <a:t>.</a:t>
            </a:r>
          </a:p>
        </p:txBody>
      </p:sp>
      <p:sp>
        <p:nvSpPr>
          <p:cNvPr id="14" name="Rounded Rectangle 14">
            <a:extLst>
              <a:ext uri="{FF2B5EF4-FFF2-40B4-BE49-F238E27FC236}">
                <a16:creationId xmlns:a16="http://schemas.microsoft.com/office/drawing/2014/main" id="{965EE2B2-ACAD-708E-2402-9C232C7491DD}"/>
              </a:ext>
            </a:extLst>
          </p:cNvPr>
          <p:cNvSpPr/>
          <p:nvPr/>
        </p:nvSpPr>
        <p:spPr>
          <a:xfrm>
            <a:off x="723333" y="2819756"/>
            <a:ext cx="4392000" cy="2297319"/>
          </a:xfrm>
          <a:prstGeom prst="rect">
            <a:avLst/>
          </a:prstGeom>
          <a:solidFill>
            <a:schemeClr val="bg1">
              <a:lumMod val="95000"/>
              <a:alpha val="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1</a:t>
            </a:r>
          </a:p>
          <a:p>
            <a:pPr marL="12700" marR="0" lvl="0" indent="0" algn="l" rtl="0">
              <a:lnSpc>
                <a:spcPct val="100000"/>
              </a:lnSpc>
              <a:spcBef>
                <a:spcPts val="0"/>
              </a:spcBef>
              <a:spcAft>
                <a:spcPts val="0"/>
              </a:spcAft>
              <a:buNone/>
            </a:pPr>
            <a:r>
              <a:rPr lang="en-US" sz="800" dirty="0">
                <a:solidFill>
                  <a:schemeClr val="dk1"/>
                </a:solidFill>
                <a:latin typeface="Arial"/>
                <a:ea typeface="Arial"/>
                <a:cs typeface="Arial"/>
                <a:sym typeface="Arial"/>
              </a:rPr>
              <a:t>Pre-experience</a:t>
            </a:r>
          </a:p>
        </p:txBody>
      </p:sp>
      <p:sp>
        <p:nvSpPr>
          <p:cNvPr id="15" name="Rounded Rectangle 4">
            <a:extLst>
              <a:ext uri="{FF2B5EF4-FFF2-40B4-BE49-F238E27FC236}">
                <a16:creationId xmlns:a16="http://schemas.microsoft.com/office/drawing/2014/main" id="{BF7401D6-E498-FEBE-A36C-90236B95640C}"/>
              </a:ext>
            </a:extLst>
          </p:cNvPr>
          <p:cNvSpPr/>
          <p:nvPr/>
        </p:nvSpPr>
        <p:spPr>
          <a:xfrm>
            <a:off x="725620" y="5119965"/>
            <a:ext cx="4392000" cy="1168102"/>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16" name="Oval 15">
            <a:extLst>
              <a:ext uri="{FF2B5EF4-FFF2-40B4-BE49-F238E27FC236}">
                <a16:creationId xmlns:a16="http://schemas.microsoft.com/office/drawing/2014/main" id="{AEEB3241-C48A-E20B-7183-59F9CD43F90E}"/>
              </a:ext>
            </a:extLst>
          </p:cNvPr>
          <p:cNvSpPr/>
          <p:nvPr/>
        </p:nvSpPr>
        <p:spPr>
          <a:xfrm>
            <a:off x="7246402" y="2691022"/>
            <a:ext cx="255407" cy="255407"/>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008">
                <a:latin typeface="Tw Cen MT" panose="020B0602020104020603" pitchFamily="34" charset="77"/>
              </a:rPr>
              <a:t>2</a:t>
            </a:r>
            <a:endParaRPr lang="en-KE" sz="1008">
              <a:latin typeface="Tw Cen MT" panose="020B0602020104020603" pitchFamily="34" charset="77"/>
            </a:endParaRPr>
          </a:p>
        </p:txBody>
      </p:sp>
      <p:sp>
        <p:nvSpPr>
          <p:cNvPr id="17" name="Rounded Rectangle 4">
            <a:extLst>
              <a:ext uri="{FF2B5EF4-FFF2-40B4-BE49-F238E27FC236}">
                <a16:creationId xmlns:a16="http://schemas.microsoft.com/office/drawing/2014/main" id="{5CEFD762-A121-9847-E8E3-2D3DE1E68BFA}"/>
              </a:ext>
            </a:extLst>
          </p:cNvPr>
          <p:cNvSpPr/>
          <p:nvPr/>
        </p:nvSpPr>
        <p:spPr>
          <a:xfrm>
            <a:off x="5363677" y="5119965"/>
            <a:ext cx="4391998" cy="1168102"/>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18" name="Rounded Rectangle 4">
            <a:extLst>
              <a:ext uri="{FF2B5EF4-FFF2-40B4-BE49-F238E27FC236}">
                <a16:creationId xmlns:a16="http://schemas.microsoft.com/office/drawing/2014/main" id="{C4367B63-4B4C-D3DE-2BF8-AA5EFC8C8C59}"/>
              </a:ext>
            </a:extLst>
          </p:cNvPr>
          <p:cNvSpPr/>
          <p:nvPr/>
        </p:nvSpPr>
        <p:spPr>
          <a:xfrm>
            <a:off x="9998350" y="5119965"/>
            <a:ext cx="4392000" cy="1168102"/>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19" name="Rounded Rectangle 4">
            <a:extLst>
              <a:ext uri="{FF2B5EF4-FFF2-40B4-BE49-F238E27FC236}">
                <a16:creationId xmlns:a16="http://schemas.microsoft.com/office/drawing/2014/main" id="{FDF59705-B2D5-7A0E-CCBF-90FDBBC48DFB}"/>
              </a:ext>
            </a:extLst>
          </p:cNvPr>
          <p:cNvSpPr/>
          <p:nvPr/>
        </p:nvSpPr>
        <p:spPr>
          <a:xfrm>
            <a:off x="725620" y="8855242"/>
            <a:ext cx="4392000" cy="1182366"/>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20" name="Rounded Rectangle 4">
            <a:extLst>
              <a:ext uri="{FF2B5EF4-FFF2-40B4-BE49-F238E27FC236}">
                <a16:creationId xmlns:a16="http://schemas.microsoft.com/office/drawing/2014/main" id="{556EEC0F-8577-8D7F-FD89-A236B65E42FA}"/>
              </a:ext>
            </a:extLst>
          </p:cNvPr>
          <p:cNvSpPr/>
          <p:nvPr/>
        </p:nvSpPr>
        <p:spPr>
          <a:xfrm>
            <a:off x="5363677" y="8855242"/>
            <a:ext cx="4391998" cy="1182366"/>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21" name="Rounded Rectangle 4">
            <a:extLst>
              <a:ext uri="{FF2B5EF4-FFF2-40B4-BE49-F238E27FC236}">
                <a16:creationId xmlns:a16="http://schemas.microsoft.com/office/drawing/2014/main" id="{D888BD31-7D22-D375-27FD-E9DEDBCCBB32}"/>
              </a:ext>
            </a:extLst>
          </p:cNvPr>
          <p:cNvSpPr/>
          <p:nvPr/>
        </p:nvSpPr>
        <p:spPr>
          <a:xfrm>
            <a:off x="9998350" y="8855242"/>
            <a:ext cx="4425548" cy="1182366"/>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22" name="Google Shape;118;p3">
            <a:extLst>
              <a:ext uri="{FF2B5EF4-FFF2-40B4-BE49-F238E27FC236}">
                <a16:creationId xmlns:a16="http://schemas.microsoft.com/office/drawing/2014/main" id="{31BDB408-8A28-DBCD-7092-82A94CA4CADE}"/>
              </a:ext>
            </a:extLst>
          </p:cNvPr>
          <p:cNvSpPr txBox="1"/>
          <p:nvPr/>
        </p:nvSpPr>
        <p:spPr>
          <a:xfrm>
            <a:off x="5116726" y="1641969"/>
            <a:ext cx="9279287" cy="8309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1300">
                <a:solidFill>
                  <a:schemeClr val="tx1"/>
                </a:solidFill>
                <a:latin typeface="Tw Cen MT" panose="020B0602020104020603" pitchFamily="34" charset="77"/>
                <a:ea typeface="Calibri"/>
              </a:rPr>
              <a:t>Break your idea down into smaller, actionable moments to better understand its details. One effective approach is to create a storyboard that illustrates how a user would interact with your idea step-by-step over time.</a:t>
            </a:r>
          </a:p>
          <a:p>
            <a:pPr>
              <a:spcAft>
                <a:spcPts val="863"/>
              </a:spcAft>
            </a:pPr>
            <a:r>
              <a:rPr lang="en-US" sz="1300" b="1">
                <a:solidFill>
                  <a:schemeClr val="tx1"/>
                </a:solidFill>
                <a:latin typeface="Tw Cen MT" panose="020B0602020104020603" pitchFamily="34" charset="77"/>
                <a:ea typeface="Calibri"/>
              </a:rPr>
              <a:t>Identify key moments in the overall experience and how the stakeholder engages with your solution during these stages.</a:t>
            </a:r>
          </a:p>
        </p:txBody>
      </p:sp>
      <p:sp>
        <p:nvSpPr>
          <p:cNvPr id="23" name="Oval 22">
            <a:extLst>
              <a:ext uri="{FF2B5EF4-FFF2-40B4-BE49-F238E27FC236}">
                <a16:creationId xmlns:a16="http://schemas.microsoft.com/office/drawing/2014/main" id="{A7787650-2E6C-5987-A9FA-54B3F1DD872A}"/>
              </a:ext>
            </a:extLst>
          </p:cNvPr>
          <p:cNvSpPr/>
          <p:nvPr/>
        </p:nvSpPr>
        <p:spPr>
          <a:xfrm>
            <a:off x="2690299" y="2691022"/>
            <a:ext cx="255407" cy="255407"/>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008">
                <a:latin typeface="Tw Cen MT" panose="020B0602020104020603" pitchFamily="34" charset="77"/>
              </a:rPr>
              <a:t>1</a:t>
            </a:r>
            <a:endParaRPr lang="en-KE" sz="1008">
              <a:latin typeface="Tw Cen MT" panose="020B0602020104020603" pitchFamily="34" charset="77"/>
            </a:endParaRPr>
          </a:p>
        </p:txBody>
      </p:sp>
      <p:sp>
        <p:nvSpPr>
          <p:cNvPr id="24" name="Oval 23">
            <a:extLst>
              <a:ext uri="{FF2B5EF4-FFF2-40B4-BE49-F238E27FC236}">
                <a16:creationId xmlns:a16="http://schemas.microsoft.com/office/drawing/2014/main" id="{D5BACE75-16CB-8EE6-FD82-7EB98BAC0AEC}"/>
              </a:ext>
            </a:extLst>
          </p:cNvPr>
          <p:cNvSpPr/>
          <p:nvPr/>
        </p:nvSpPr>
        <p:spPr>
          <a:xfrm>
            <a:off x="11974216" y="2691022"/>
            <a:ext cx="255407" cy="255407"/>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008">
                <a:latin typeface="Tw Cen MT" panose="020B0602020104020603" pitchFamily="34" charset="77"/>
              </a:rPr>
              <a:t>3</a:t>
            </a:r>
            <a:endParaRPr lang="en-KE" sz="1008">
              <a:latin typeface="Tw Cen MT" panose="020B0602020104020603" pitchFamily="34" charset="77"/>
            </a:endParaRPr>
          </a:p>
        </p:txBody>
      </p:sp>
      <p:sp>
        <p:nvSpPr>
          <p:cNvPr id="25" name="Oval 24">
            <a:extLst>
              <a:ext uri="{FF2B5EF4-FFF2-40B4-BE49-F238E27FC236}">
                <a16:creationId xmlns:a16="http://schemas.microsoft.com/office/drawing/2014/main" id="{4ACF1058-6EFC-4674-99B4-4145C85CBD32}"/>
              </a:ext>
            </a:extLst>
          </p:cNvPr>
          <p:cNvSpPr/>
          <p:nvPr/>
        </p:nvSpPr>
        <p:spPr>
          <a:xfrm>
            <a:off x="7246402" y="6443664"/>
            <a:ext cx="255407" cy="255407"/>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008">
                <a:latin typeface="Tw Cen MT" panose="020B0602020104020603" pitchFamily="34" charset="77"/>
              </a:rPr>
              <a:t>5</a:t>
            </a:r>
            <a:endParaRPr lang="en-KE" sz="1008">
              <a:latin typeface="Tw Cen MT" panose="020B0602020104020603" pitchFamily="34" charset="77"/>
            </a:endParaRPr>
          </a:p>
        </p:txBody>
      </p:sp>
      <p:sp>
        <p:nvSpPr>
          <p:cNvPr id="26" name="Oval 25">
            <a:extLst>
              <a:ext uri="{FF2B5EF4-FFF2-40B4-BE49-F238E27FC236}">
                <a16:creationId xmlns:a16="http://schemas.microsoft.com/office/drawing/2014/main" id="{B0F42CE2-28E9-E8FE-E9FE-D3E07D87CEAA}"/>
              </a:ext>
            </a:extLst>
          </p:cNvPr>
          <p:cNvSpPr/>
          <p:nvPr/>
        </p:nvSpPr>
        <p:spPr>
          <a:xfrm>
            <a:off x="2690299" y="6443664"/>
            <a:ext cx="255407" cy="255407"/>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008">
                <a:latin typeface="Tw Cen MT" panose="020B0602020104020603" pitchFamily="34" charset="77"/>
              </a:rPr>
              <a:t>4</a:t>
            </a:r>
            <a:endParaRPr lang="en-KE" sz="1008">
              <a:latin typeface="Tw Cen MT" panose="020B0602020104020603" pitchFamily="34" charset="77"/>
            </a:endParaRPr>
          </a:p>
        </p:txBody>
      </p:sp>
      <p:sp>
        <p:nvSpPr>
          <p:cNvPr id="27" name="Oval 26">
            <a:extLst>
              <a:ext uri="{FF2B5EF4-FFF2-40B4-BE49-F238E27FC236}">
                <a16:creationId xmlns:a16="http://schemas.microsoft.com/office/drawing/2014/main" id="{962DFBEA-86EC-7ACD-A114-B9FB95D61132}"/>
              </a:ext>
            </a:extLst>
          </p:cNvPr>
          <p:cNvSpPr/>
          <p:nvPr/>
        </p:nvSpPr>
        <p:spPr>
          <a:xfrm>
            <a:off x="11974216" y="6443664"/>
            <a:ext cx="255407" cy="255407"/>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008">
                <a:latin typeface="Tw Cen MT" panose="020B0602020104020603" pitchFamily="34" charset="77"/>
              </a:rPr>
              <a:t>6</a:t>
            </a:r>
            <a:endParaRPr lang="en-KE" sz="1008">
              <a:latin typeface="Tw Cen MT" panose="020B0602020104020603" pitchFamily="34" charset="77"/>
            </a:endParaRPr>
          </a:p>
        </p:txBody>
      </p:sp>
      <p:sp>
        <p:nvSpPr>
          <p:cNvPr id="28" name="Google Shape;7488;p51">
            <a:extLst>
              <a:ext uri="{FF2B5EF4-FFF2-40B4-BE49-F238E27FC236}">
                <a16:creationId xmlns:a16="http://schemas.microsoft.com/office/drawing/2014/main" id="{D2007FB7-D2A9-0F82-689E-8665055208CE}"/>
              </a:ext>
            </a:extLst>
          </p:cNvPr>
          <p:cNvSpPr txBox="1"/>
          <p:nvPr/>
        </p:nvSpPr>
        <p:spPr>
          <a:xfrm>
            <a:off x="855472" y="4735615"/>
            <a:ext cx="4231980" cy="289823"/>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900">
                <a:solidFill>
                  <a:srgbClr val="D92027"/>
                </a:solidFill>
                <a:latin typeface="Arial Black"/>
                <a:ea typeface="Arial Black"/>
                <a:cs typeface="Arial Black"/>
                <a:sym typeface="Arial Black"/>
              </a:rPr>
              <a:t>JOE AND HIS PARENTS ATTEND A RECRUITMENT EVENT.  JOE’S PARENTS SIGN HIM UP FOR THE PROGRAM.</a:t>
            </a:r>
            <a:endParaRPr sz="900" dirty="0">
              <a:solidFill>
                <a:srgbClr val="D92027"/>
              </a:solidFill>
              <a:latin typeface="Arial Black"/>
              <a:ea typeface="Arial Black"/>
              <a:cs typeface="Arial Black"/>
              <a:sym typeface="Arial Black"/>
            </a:endParaRPr>
          </a:p>
        </p:txBody>
      </p:sp>
      <p:sp>
        <p:nvSpPr>
          <p:cNvPr id="29" name="Google Shape;7489;p51">
            <a:extLst>
              <a:ext uri="{FF2B5EF4-FFF2-40B4-BE49-F238E27FC236}">
                <a16:creationId xmlns:a16="http://schemas.microsoft.com/office/drawing/2014/main" id="{5FE09772-643F-AB11-CD61-77E090789B01}"/>
              </a:ext>
            </a:extLst>
          </p:cNvPr>
          <p:cNvSpPr txBox="1"/>
          <p:nvPr/>
        </p:nvSpPr>
        <p:spPr>
          <a:xfrm>
            <a:off x="2604280" y="8193035"/>
            <a:ext cx="2391926" cy="428322"/>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900">
                <a:solidFill>
                  <a:srgbClr val="D92027"/>
                </a:solidFill>
                <a:latin typeface="Arial Black"/>
                <a:ea typeface="Arial Black"/>
                <a:cs typeface="Arial Black"/>
                <a:sym typeface="Arial Black"/>
              </a:rPr>
              <a:t>JOE MEETS HIS MENTOR FOR THE FIRST TIME AND  GOES TO HIS MENTOR’S OFFICE</a:t>
            </a:r>
            <a:endParaRPr sz="900" dirty="0">
              <a:solidFill>
                <a:srgbClr val="D92027"/>
              </a:solidFill>
              <a:latin typeface="Arial Black"/>
              <a:ea typeface="Arial Black"/>
              <a:cs typeface="Arial Black"/>
              <a:sym typeface="Arial Black"/>
            </a:endParaRPr>
          </a:p>
        </p:txBody>
      </p:sp>
      <p:sp>
        <p:nvSpPr>
          <p:cNvPr id="30" name="Google Shape;7490;p51">
            <a:extLst>
              <a:ext uri="{FF2B5EF4-FFF2-40B4-BE49-F238E27FC236}">
                <a16:creationId xmlns:a16="http://schemas.microsoft.com/office/drawing/2014/main" id="{0B747292-FD6B-AA54-C380-4EDBCD857F43}"/>
              </a:ext>
            </a:extLst>
          </p:cNvPr>
          <p:cNvSpPr txBox="1"/>
          <p:nvPr/>
        </p:nvSpPr>
        <p:spPr>
          <a:xfrm>
            <a:off x="5486305" y="7090980"/>
            <a:ext cx="1147445" cy="843821"/>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900">
                <a:solidFill>
                  <a:srgbClr val="D92027"/>
                </a:solidFill>
                <a:latin typeface="Arial Black"/>
                <a:ea typeface="Arial Black"/>
                <a:cs typeface="Arial Black"/>
                <a:sym typeface="Arial Black"/>
              </a:rPr>
              <a:t>JOE LEARNS FROM HIS  MENTOR ABOUT THE  SKILLS REQUIRED FOR  THE JOB</a:t>
            </a:r>
            <a:endParaRPr sz="900" dirty="0">
              <a:solidFill>
                <a:srgbClr val="D92027"/>
              </a:solidFill>
              <a:latin typeface="Arial Black"/>
              <a:ea typeface="Arial Black"/>
              <a:cs typeface="Arial Black"/>
              <a:sym typeface="Arial Black"/>
            </a:endParaRPr>
          </a:p>
        </p:txBody>
      </p:sp>
      <p:sp>
        <p:nvSpPr>
          <p:cNvPr id="31" name="Google Shape;7491;p51">
            <a:extLst>
              <a:ext uri="{FF2B5EF4-FFF2-40B4-BE49-F238E27FC236}">
                <a16:creationId xmlns:a16="http://schemas.microsoft.com/office/drawing/2014/main" id="{8B6CD9E7-CBBB-982B-AE3F-81E443E13E00}"/>
              </a:ext>
            </a:extLst>
          </p:cNvPr>
          <p:cNvSpPr txBox="1"/>
          <p:nvPr/>
        </p:nvSpPr>
        <p:spPr>
          <a:xfrm>
            <a:off x="10117160" y="7090980"/>
            <a:ext cx="1294765" cy="843821"/>
          </a:xfrm>
          <a:prstGeom prst="rect">
            <a:avLst/>
          </a:prstGeom>
          <a:noFill/>
          <a:ln>
            <a:noFill/>
          </a:ln>
        </p:spPr>
        <p:txBody>
          <a:bodyPr spcFirstLastPara="1" wrap="square" lIns="0" tIns="12700" rIns="0" bIns="0" anchor="t" anchorCtr="0">
            <a:spAutoFit/>
          </a:bodyPr>
          <a:lstStyle/>
          <a:p>
            <a:pPr marL="12700" marR="182880" lvl="0" indent="0" algn="l" rtl="0">
              <a:lnSpc>
                <a:spcPct val="100000"/>
              </a:lnSpc>
              <a:spcBef>
                <a:spcPts val="0"/>
              </a:spcBef>
              <a:spcAft>
                <a:spcPts val="0"/>
              </a:spcAft>
              <a:buNone/>
            </a:pPr>
            <a:r>
              <a:rPr lang="en-US" sz="900">
                <a:solidFill>
                  <a:srgbClr val="D92027"/>
                </a:solidFill>
                <a:latin typeface="Arial Black"/>
                <a:ea typeface="Arial Black"/>
                <a:cs typeface="Arial Black"/>
                <a:sym typeface="Arial Black"/>
              </a:rPr>
              <a:t>AT THE END OF THE  PROGRAM, JOE  REFLECTS AND SHARES</a:t>
            </a:r>
            <a:endParaRPr sz="900">
              <a:solidFill>
                <a:srgbClr val="D92027"/>
              </a:solidFill>
              <a:latin typeface="Arial Black"/>
              <a:ea typeface="Arial Black"/>
              <a:cs typeface="Arial Black"/>
              <a:sym typeface="Arial Black"/>
            </a:endParaRPr>
          </a:p>
          <a:p>
            <a:pPr marL="12700" marR="0" lvl="0" indent="0" algn="l" rtl="0">
              <a:lnSpc>
                <a:spcPct val="100000"/>
              </a:lnSpc>
              <a:spcBef>
                <a:spcPts val="10"/>
              </a:spcBef>
              <a:spcAft>
                <a:spcPts val="0"/>
              </a:spcAft>
              <a:buNone/>
            </a:pPr>
            <a:r>
              <a:rPr lang="en-US" sz="900">
                <a:solidFill>
                  <a:srgbClr val="D92027"/>
                </a:solidFill>
                <a:latin typeface="Arial Black"/>
                <a:ea typeface="Arial Black"/>
                <a:cs typeface="Arial Black"/>
                <a:sym typeface="Arial Black"/>
              </a:rPr>
              <a:t>ABOUT WHAT HE LEARNED</a:t>
            </a:r>
            <a:endParaRPr sz="900" dirty="0">
              <a:solidFill>
                <a:srgbClr val="D92027"/>
              </a:solidFill>
              <a:latin typeface="Arial Black"/>
              <a:ea typeface="Arial Black"/>
              <a:cs typeface="Arial Black"/>
              <a:sym typeface="Arial Black"/>
            </a:endParaRPr>
          </a:p>
        </p:txBody>
      </p:sp>
      <p:sp>
        <p:nvSpPr>
          <p:cNvPr id="32" name="Google Shape;7495;p51">
            <a:extLst>
              <a:ext uri="{FF2B5EF4-FFF2-40B4-BE49-F238E27FC236}">
                <a16:creationId xmlns:a16="http://schemas.microsoft.com/office/drawing/2014/main" id="{AF7BFD36-FD54-9D97-8B5D-A2F53C2845D0}"/>
              </a:ext>
            </a:extLst>
          </p:cNvPr>
          <p:cNvSpPr txBox="1"/>
          <p:nvPr/>
        </p:nvSpPr>
        <p:spPr>
          <a:xfrm>
            <a:off x="5486305" y="3338703"/>
            <a:ext cx="1194435" cy="1397819"/>
          </a:xfrm>
          <a:prstGeom prst="rect">
            <a:avLst/>
          </a:prstGeom>
          <a:noFill/>
          <a:ln>
            <a:noFill/>
          </a:ln>
        </p:spPr>
        <p:txBody>
          <a:bodyPr spcFirstLastPara="1" wrap="square" lIns="0" tIns="12700" rIns="0" bIns="0" anchor="t" anchorCtr="0">
            <a:spAutoFit/>
          </a:bodyPr>
          <a:lstStyle/>
          <a:p>
            <a:pPr marL="12700" marR="79375" lvl="0" indent="0" algn="l" rtl="0">
              <a:lnSpc>
                <a:spcPct val="100000"/>
              </a:lnSpc>
              <a:spcBef>
                <a:spcPts val="0"/>
              </a:spcBef>
              <a:spcAft>
                <a:spcPts val="0"/>
              </a:spcAft>
              <a:buNone/>
            </a:pPr>
            <a:r>
              <a:rPr lang="en-US" sz="900">
                <a:solidFill>
                  <a:srgbClr val="D92027"/>
                </a:solidFill>
                <a:latin typeface="Arial Black"/>
                <a:ea typeface="Arial Black"/>
                <a:cs typeface="Arial Black"/>
                <a:sym typeface="Arial Black"/>
              </a:rPr>
              <a:t>THE KICK-OFF OF THE  PROGRAM HAPPENS</a:t>
            </a:r>
            <a:endParaRPr sz="900">
              <a:solidFill>
                <a:srgbClr val="D92027"/>
              </a:solidFill>
              <a:latin typeface="Arial Black"/>
              <a:ea typeface="Arial Black"/>
              <a:cs typeface="Arial Black"/>
              <a:sym typeface="Arial Black"/>
            </a:endParaRPr>
          </a:p>
          <a:p>
            <a:pPr marL="12700" marR="5080" lvl="0" indent="0" algn="l" rtl="0">
              <a:lnSpc>
                <a:spcPct val="100000"/>
              </a:lnSpc>
              <a:spcBef>
                <a:spcPts val="5"/>
              </a:spcBef>
              <a:spcAft>
                <a:spcPts val="0"/>
              </a:spcAft>
              <a:buNone/>
            </a:pPr>
            <a:r>
              <a:rPr lang="en-US" sz="900">
                <a:solidFill>
                  <a:srgbClr val="D92027"/>
                </a:solidFill>
                <a:latin typeface="Arial Black"/>
                <a:ea typeface="Arial Black"/>
                <a:cs typeface="Arial Black"/>
                <a:sym typeface="Arial Black"/>
              </a:rPr>
              <a:t>ON A WEDNESDAY AFTER  SCHOOL. STUDENTS  COME TO GET  ORIENTED TO THE  PROGRAM.</a:t>
            </a:r>
            <a:endParaRPr sz="900" dirty="0">
              <a:solidFill>
                <a:srgbClr val="D92027"/>
              </a:solidFill>
              <a:latin typeface="Arial Black"/>
              <a:ea typeface="Arial Black"/>
              <a:cs typeface="Arial Black"/>
              <a:sym typeface="Arial Black"/>
            </a:endParaRPr>
          </a:p>
        </p:txBody>
      </p:sp>
      <p:sp>
        <p:nvSpPr>
          <p:cNvPr id="33" name="Google Shape;7496;p51">
            <a:extLst>
              <a:ext uri="{FF2B5EF4-FFF2-40B4-BE49-F238E27FC236}">
                <a16:creationId xmlns:a16="http://schemas.microsoft.com/office/drawing/2014/main" id="{269F2C5F-975A-656E-1CAC-379EB4E1DC21}"/>
              </a:ext>
            </a:extLst>
          </p:cNvPr>
          <p:cNvSpPr txBox="1"/>
          <p:nvPr/>
        </p:nvSpPr>
        <p:spPr>
          <a:xfrm>
            <a:off x="10117160" y="3359422"/>
            <a:ext cx="1400810" cy="566822"/>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900">
                <a:solidFill>
                  <a:srgbClr val="D92027"/>
                </a:solidFill>
                <a:latin typeface="Arial Black"/>
                <a:ea typeface="Arial Black"/>
                <a:cs typeface="Arial Black"/>
                <a:sym typeface="Arial Black"/>
              </a:rPr>
              <a:t>JOE SHARES HIS CAREER  GOALS WITH THE PROGRAM  MANAGER.</a:t>
            </a:r>
            <a:endParaRPr sz="900" dirty="0">
              <a:solidFill>
                <a:srgbClr val="D92027"/>
              </a:solidFill>
              <a:latin typeface="Arial Black"/>
              <a:ea typeface="Arial Black"/>
              <a:cs typeface="Arial Black"/>
              <a:sym typeface="Arial Black"/>
            </a:endParaRPr>
          </a:p>
        </p:txBody>
      </p:sp>
      <p:sp>
        <p:nvSpPr>
          <p:cNvPr id="34" name="Google Shape;7473;p51">
            <a:extLst>
              <a:ext uri="{FF2B5EF4-FFF2-40B4-BE49-F238E27FC236}">
                <a16:creationId xmlns:a16="http://schemas.microsoft.com/office/drawing/2014/main" id="{9B229A02-BADE-801B-EC9F-1050653C4433}"/>
              </a:ext>
            </a:extLst>
          </p:cNvPr>
          <p:cNvSpPr txBox="1"/>
          <p:nvPr/>
        </p:nvSpPr>
        <p:spPr>
          <a:xfrm>
            <a:off x="815128" y="5500135"/>
            <a:ext cx="4181078" cy="551433"/>
          </a:xfrm>
          <a:prstGeom prst="rect">
            <a:avLst/>
          </a:prstGeom>
          <a:noFill/>
          <a:ln>
            <a:noFill/>
          </a:ln>
        </p:spPr>
        <p:txBody>
          <a:bodyPr spcFirstLastPara="1" wrap="square" lIns="0" tIns="12700" rIns="0" bIns="0" anchor="t" anchorCtr="0">
            <a:spAutoFit/>
          </a:bodyPr>
          <a:lstStyle/>
          <a:p>
            <a:pPr marL="19050" marR="410844" lvl="0" indent="0" algn="l" rtl="0">
              <a:lnSpc>
                <a:spcPct val="100000"/>
              </a:lnSpc>
              <a:spcBef>
                <a:spcPts val="605"/>
              </a:spcBef>
              <a:spcAft>
                <a:spcPts val="0"/>
              </a:spcAft>
              <a:buNone/>
            </a:pPr>
            <a:r>
              <a:rPr lang="en-US" sz="1000" dirty="0">
                <a:solidFill>
                  <a:srgbClr val="D92027">
                    <a:alpha val="61472"/>
                  </a:srgbClr>
                </a:solidFill>
                <a:latin typeface="Arial Black"/>
                <a:ea typeface="Arial Black"/>
                <a:cs typeface="Arial Black"/>
                <a:sym typeface="Arial Black"/>
              </a:rPr>
              <a:t>JOE’S PARENTS WOULD BE ABLE TO ATTEND  A RECRUITMENT EVENT.</a:t>
            </a:r>
            <a:endParaRPr sz="1000" dirty="0">
              <a:solidFill>
                <a:srgbClr val="D92027">
                  <a:alpha val="61472"/>
                </a:srgbClr>
              </a:solidFill>
              <a:latin typeface="Arial Black"/>
              <a:ea typeface="Arial Black"/>
              <a:cs typeface="Arial Black"/>
              <a:sym typeface="Arial Black"/>
            </a:endParaRPr>
          </a:p>
          <a:p>
            <a:pPr marL="19050" marR="0" lvl="0" indent="0" algn="l" rtl="0">
              <a:lnSpc>
                <a:spcPct val="100000"/>
              </a:lnSpc>
              <a:spcBef>
                <a:spcPts val="5"/>
              </a:spcBef>
              <a:spcAft>
                <a:spcPts val="0"/>
              </a:spcAft>
              <a:buNone/>
            </a:pPr>
            <a:r>
              <a:rPr lang="en-US" sz="1000" dirty="0">
                <a:solidFill>
                  <a:srgbClr val="D92027">
                    <a:alpha val="61472"/>
                  </a:srgbClr>
                </a:solidFill>
                <a:latin typeface="Arial Black"/>
                <a:ea typeface="Arial Black"/>
                <a:cs typeface="Arial Black"/>
                <a:sym typeface="Arial Black"/>
              </a:rPr>
              <a:t>JOE IS INTERESTED IN AN AFTERSCHOOL PROGRAM.</a:t>
            </a:r>
            <a:endParaRPr sz="1000" dirty="0">
              <a:solidFill>
                <a:srgbClr val="D92027">
                  <a:alpha val="61472"/>
                </a:srgbClr>
              </a:solidFill>
              <a:latin typeface="Arial Black"/>
              <a:ea typeface="Arial Black"/>
              <a:cs typeface="Arial Black"/>
              <a:sym typeface="Arial Black"/>
            </a:endParaRPr>
          </a:p>
        </p:txBody>
      </p:sp>
      <p:sp>
        <p:nvSpPr>
          <p:cNvPr id="35" name="Google Shape;7475;p51">
            <a:extLst>
              <a:ext uri="{FF2B5EF4-FFF2-40B4-BE49-F238E27FC236}">
                <a16:creationId xmlns:a16="http://schemas.microsoft.com/office/drawing/2014/main" id="{A36C5F6A-BD87-C2BD-B2C9-36E38330A91F}"/>
              </a:ext>
            </a:extLst>
          </p:cNvPr>
          <p:cNvSpPr txBox="1"/>
          <p:nvPr/>
        </p:nvSpPr>
        <p:spPr>
          <a:xfrm>
            <a:off x="5463565" y="5473618"/>
            <a:ext cx="3991520" cy="397545"/>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605"/>
              </a:spcBef>
              <a:spcAft>
                <a:spcPts val="0"/>
              </a:spcAft>
              <a:buNone/>
            </a:pPr>
            <a:r>
              <a:rPr lang="en-US" sz="1000" dirty="0">
                <a:solidFill>
                  <a:srgbClr val="D92027">
                    <a:alpha val="61472"/>
                  </a:srgbClr>
                </a:solidFill>
                <a:latin typeface="Arial Black"/>
                <a:ea typeface="Arial Black"/>
                <a:cs typeface="Arial Black"/>
                <a:sym typeface="Arial Black"/>
              </a:rPr>
              <a:t>JOE IS ABLE TO ATTEND APPRENTICESHIP  MEETINGS AFTER SCHOOL.</a:t>
            </a:r>
            <a:endParaRPr sz="1000" dirty="0">
              <a:solidFill>
                <a:srgbClr val="D92027">
                  <a:alpha val="61472"/>
                </a:srgbClr>
              </a:solidFill>
              <a:latin typeface="Arial Black"/>
              <a:ea typeface="Arial Black"/>
              <a:cs typeface="Arial Black"/>
              <a:sym typeface="Arial Black"/>
            </a:endParaRPr>
          </a:p>
        </p:txBody>
      </p:sp>
      <p:sp>
        <p:nvSpPr>
          <p:cNvPr id="36" name="Google Shape;7477;p51">
            <a:extLst>
              <a:ext uri="{FF2B5EF4-FFF2-40B4-BE49-F238E27FC236}">
                <a16:creationId xmlns:a16="http://schemas.microsoft.com/office/drawing/2014/main" id="{F6D7CF3D-456C-BCFD-F215-7427BB8753D2}"/>
              </a:ext>
            </a:extLst>
          </p:cNvPr>
          <p:cNvSpPr txBox="1"/>
          <p:nvPr/>
        </p:nvSpPr>
        <p:spPr>
          <a:xfrm>
            <a:off x="10117160" y="5471514"/>
            <a:ext cx="3922870" cy="397545"/>
          </a:xfrm>
          <a:prstGeom prst="rect">
            <a:avLst/>
          </a:prstGeom>
          <a:noFill/>
          <a:ln>
            <a:noFill/>
          </a:ln>
        </p:spPr>
        <p:txBody>
          <a:bodyPr spcFirstLastPara="1" wrap="square" lIns="0" tIns="12700" rIns="0" bIns="0" anchor="t" anchorCtr="0">
            <a:spAutoFit/>
          </a:bodyPr>
          <a:lstStyle/>
          <a:p>
            <a:pPr marL="19050" marR="5080" lvl="0" indent="0" algn="l" rtl="0">
              <a:lnSpc>
                <a:spcPct val="100000"/>
              </a:lnSpc>
              <a:spcBef>
                <a:spcPts val="605"/>
              </a:spcBef>
              <a:spcAft>
                <a:spcPts val="0"/>
              </a:spcAft>
              <a:buNone/>
            </a:pPr>
            <a:r>
              <a:rPr lang="en-US" sz="1000" dirty="0">
                <a:solidFill>
                  <a:srgbClr val="D92027">
                    <a:alpha val="61472"/>
                  </a:srgbClr>
                </a:solidFill>
                <a:latin typeface="Arial Black"/>
                <a:ea typeface="Arial Black"/>
                <a:cs typeface="Arial Black"/>
                <a:sym typeface="Arial Black"/>
              </a:rPr>
              <a:t>JOE HAS CAREER INTERESTS HE CAN SHARE  WITH THE PROGRAM MANAGER.</a:t>
            </a:r>
            <a:endParaRPr sz="1000" dirty="0">
              <a:solidFill>
                <a:srgbClr val="D92027">
                  <a:alpha val="61472"/>
                </a:srgbClr>
              </a:solidFill>
              <a:latin typeface="Arial Black"/>
              <a:ea typeface="Arial Black"/>
              <a:cs typeface="Arial Black"/>
              <a:sym typeface="Arial Black"/>
            </a:endParaRPr>
          </a:p>
        </p:txBody>
      </p:sp>
      <p:sp>
        <p:nvSpPr>
          <p:cNvPr id="37" name="Google Shape;7492;p51">
            <a:extLst>
              <a:ext uri="{FF2B5EF4-FFF2-40B4-BE49-F238E27FC236}">
                <a16:creationId xmlns:a16="http://schemas.microsoft.com/office/drawing/2014/main" id="{30748B4C-D85C-B7DE-3555-69F13FA43A26}"/>
              </a:ext>
            </a:extLst>
          </p:cNvPr>
          <p:cNvSpPr txBox="1"/>
          <p:nvPr/>
        </p:nvSpPr>
        <p:spPr>
          <a:xfrm>
            <a:off x="815128" y="9231747"/>
            <a:ext cx="2794000" cy="474489"/>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000">
                <a:solidFill>
                  <a:srgbClr val="D92027">
                    <a:alpha val="61472"/>
                  </a:srgbClr>
                </a:solidFill>
                <a:latin typeface="Arial Black"/>
                <a:ea typeface="Arial Black"/>
                <a:cs typeface="Arial Black"/>
                <a:sym typeface="Arial Black"/>
              </a:rPr>
              <a:t>JOE WILL CONNECT WITH AN ADULT WITH SHARED INTER-  ESTS AND WILL OPEN UP ABOUT HIS GOALS</a:t>
            </a:r>
            <a:endParaRPr sz="1000">
              <a:solidFill>
                <a:srgbClr val="D92027">
                  <a:alpha val="61472"/>
                </a:srgbClr>
              </a:solidFill>
              <a:latin typeface="Arial Black"/>
              <a:ea typeface="Arial Black"/>
              <a:cs typeface="Arial Black"/>
              <a:sym typeface="Arial Black"/>
            </a:endParaRPr>
          </a:p>
        </p:txBody>
      </p:sp>
      <p:sp>
        <p:nvSpPr>
          <p:cNvPr id="38" name="Google Shape;7493;p51">
            <a:extLst>
              <a:ext uri="{FF2B5EF4-FFF2-40B4-BE49-F238E27FC236}">
                <a16:creationId xmlns:a16="http://schemas.microsoft.com/office/drawing/2014/main" id="{A20E8009-948C-52C9-1F41-6E2D1FF9933E}"/>
              </a:ext>
            </a:extLst>
          </p:cNvPr>
          <p:cNvSpPr txBox="1"/>
          <p:nvPr/>
        </p:nvSpPr>
        <p:spPr>
          <a:xfrm>
            <a:off x="5450548" y="9226698"/>
            <a:ext cx="2097405" cy="628377"/>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000">
                <a:solidFill>
                  <a:srgbClr val="D92027">
                    <a:alpha val="61472"/>
                  </a:srgbClr>
                </a:solidFill>
                <a:latin typeface="Arial Black"/>
                <a:ea typeface="Arial Black"/>
                <a:cs typeface="Arial Black"/>
                <a:sym typeface="Arial Black"/>
              </a:rPr>
              <a:t>AN APPRENTICESHIP WILL HELP JOE MAKE  CONNECTIONS TO HIS FUTURE</a:t>
            </a:r>
            <a:endParaRPr sz="1000">
              <a:solidFill>
                <a:srgbClr val="D92027">
                  <a:alpha val="61472"/>
                </a:srgbClr>
              </a:solidFill>
              <a:latin typeface="Arial Black"/>
              <a:ea typeface="Arial Black"/>
              <a:cs typeface="Arial Black"/>
              <a:sym typeface="Arial Black"/>
            </a:endParaRPr>
          </a:p>
        </p:txBody>
      </p:sp>
      <p:sp>
        <p:nvSpPr>
          <p:cNvPr id="39" name="Google Shape;7494;p51">
            <a:extLst>
              <a:ext uri="{FF2B5EF4-FFF2-40B4-BE49-F238E27FC236}">
                <a16:creationId xmlns:a16="http://schemas.microsoft.com/office/drawing/2014/main" id="{777F7D8F-CB44-9515-7CE5-CB9876EAB6F5}"/>
              </a:ext>
            </a:extLst>
          </p:cNvPr>
          <p:cNvSpPr txBox="1"/>
          <p:nvPr/>
        </p:nvSpPr>
        <p:spPr>
          <a:xfrm>
            <a:off x="10117160" y="9226698"/>
            <a:ext cx="2196465" cy="474489"/>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000" dirty="0">
                <a:solidFill>
                  <a:srgbClr val="D92027">
                    <a:alpha val="61472"/>
                  </a:srgbClr>
                </a:solidFill>
                <a:latin typeface="Arial Black"/>
                <a:ea typeface="Arial Black"/>
                <a:cs typeface="Arial Black"/>
                <a:sym typeface="Arial Black"/>
              </a:rPr>
              <a:t>IF JOE PARTICIPATES IN AN APPRENTICESHIP  HE WILL HAVE MORE SELF-EFFICACY</a:t>
            </a:r>
            <a:endParaRPr sz="1000" dirty="0">
              <a:solidFill>
                <a:srgbClr val="D92027">
                  <a:alpha val="61472"/>
                </a:srgbClr>
              </a:solidFill>
              <a:latin typeface="Arial Black"/>
              <a:ea typeface="Arial Black"/>
              <a:cs typeface="Arial Black"/>
              <a:sym typeface="Arial Black"/>
            </a:endParaRPr>
          </a:p>
        </p:txBody>
      </p:sp>
      <p:sp>
        <p:nvSpPr>
          <p:cNvPr id="40" name="Marcador de Posição do Texto 3">
            <a:extLst>
              <a:ext uri="{FF2B5EF4-FFF2-40B4-BE49-F238E27FC236}">
                <a16:creationId xmlns:a16="http://schemas.microsoft.com/office/drawing/2014/main" id="{268E554B-C5D5-CF8B-4717-1DE7E0D8B9DD}"/>
              </a:ext>
            </a:extLst>
          </p:cNvPr>
          <p:cNvSpPr txBox="1">
            <a:spLocks/>
          </p:cNvSpPr>
          <p:nvPr/>
        </p:nvSpPr>
        <p:spPr>
          <a:xfrm>
            <a:off x="723335" y="1585532"/>
            <a:ext cx="3704285" cy="923330"/>
          </a:xfrm>
          <a:prstGeom prst="rect">
            <a:avLst/>
          </a:prstGeom>
        </p:spPr>
        <p:txBody>
          <a:bodyPr wrap="square">
            <a:spAutoFit/>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D92027"/>
                </a:solidFill>
                <a:latin typeface="Tw Cen MT" panose="020B0602020104020603" pitchFamily="34" charset="77"/>
              </a:rPr>
              <a:t>STORYBOARD </a:t>
            </a:r>
            <a:br>
              <a:rPr lang="pt-PT" sz="3000" b="1" dirty="0">
                <a:solidFill>
                  <a:srgbClr val="D92027"/>
                </a:solidFill>
                <a:latin typeface="Tw Cen MT" panose="020B0602020104020603" pitchFamily="34" charset="77"/>
              </a:rPr>
            </a:br>
            <a:r>
              <a:rPr lang="pt-PT" sz="3000" b="1" dirty="0">
                <a:solidFill>
                  <a:srgbClr val="D92027"/>
                </a:solidFill>
                <a:latin typeface="Tw Cen MT" panose="020B0602020104020603" pitchFamily="34" charset="77"/>
              </a:rPr>
              <a:t>YOUR IDEA: </a:t>
            </a:r>
            <a:r>
              <a:rPr lang="pt-PT" sz="3000" dirty="0">
                <a:solidFill>
                  <a:srgbClr val="D92027"/>
                </a:solidFill>
                <a:latin typeface="Tw Cen MT" panose="020B0602020104020603" pitchFamily="34" charset="77"/>
              </a:rPr>
              <a:t>SAMPLE</a:t>
            </a:r>
          </a:p>
        </p:txBody>
      </p:sp>
    </p:spTree>
    <p:extLst>
      <p:ext uri="{BB962C8B-B14F-4D97-AF65-F5344CB8AC3E}">
        <p14:creationId xmlns:p14="http://schemas.microsoft.com/office/powerpoint/2010/main" val="3411631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69551C75-204F-D267-CB7A-E0604B9B9F2D}"/>
              </a:ext>
            </a:extLst>
          </p:cNvPr>
          <p:cNvSpPr>
            <a:spLocks noGrp="1"/>
          </p:cNvSpPr>
          <p:nvPr>
            <p:ph type="sldNum" sz="quarter" idx="4"/>
          </p:nvPr>
        </p:nvSpPr>
        <p:spPr/>
        <p:txBody>
          <a:bodyPr/>
          <a:lstStyle/>
          <a:p>
            <a:fld id="{48F63A3B-78C7-47BE-AE5E-E10140E04643}" type="slidenum">
              <a:rPr lang="en-US" smtClean="0"/>
              <a:pPr/>
              <a:t>36</a:t>
            </a:fld>
            <a:endParaRPr lang="en-US" dirty="0"/>
          </a:p>
        </p:txBody>
      </p:sp>
      <p:sp>
        <p:nvSpPr>
          <p:cNvPr id="3" name="Rounded Rectangle 242">
            <a:extLst>
              <a:ext uri="{FF2B5EF4-FFF2-40B4-BE49-F238E27FC236}">
                <a16:creationId xmlns:a16="http://schemas.microsoft.com/office/drawing/2014/main" id="{C9C57F55-4B75-AA15-99AA-C492E8BA3117}"/>
              </a:ext>
            </a:extLst>
          </p:cNvPr>
          <p:cNvSpPr/>
          <p:nvPr/>
        </p:nvSpPr>
        <p:spPr>
          <a:xfrm>
            <a:off x="723333" y="6568839"/>
            <a:ext cx="4392000" cy="2286403"/>
          </a:xfrm>
          <a:prstGeom prst="rect">
            <a:avLst/>
          </a:prstGeom>
          <a:solidFill>
            <a:schemeClr val="bg1">
              <a:lumMod val="95000"/>
              <a:alpha val="50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4</a:t>
            </a:r>
          </a:p>
          <a:p>
            <a:pPr marL="12700" marR="0" lvl="0" indent="0" algn="l" rtl="0">
              <a:lnSpc>
                <a:spcPct val="100000"/>
              </a:lnSpc>
              <a:spcBef>
                <a:spcPts val="0"/>
              </a:spcBef>
              <a:spcAft>
                <a:spcPts val="0"/>
              </a:spcAft>
              <a:buNone/>
            </a:pPr>
            <a:r>
              <a:rPr lang="en-US" sz="800" dirty="0">
                <a:solidFill>
                  <a:schemeClr val="dk1"/>
                </a:solidFill>
                <a:latin typeface="Arial"/>
                <a:ea typeface="Arial"/>
                <a:cs typeface="Arial"/>
                <a:sym typeface="Arial"/>
              </a:rPr>
              <a:t>During Experience, Phase 2</a:t>
            </a:r>
          </a:p>
        </p:txBody>
      </p:sp>
      <p:sp>
        <p:nvSpPr>
          <p:cNvPr id="4" name="Rounded Rectangle 250">
            <a:extLst>
              <a:ext uri="{FF2B5EF4-FFF2-40B4-BE49-F238E27FC236}">
                <a16:creationId xmlns:a16="http://schemas.microsoft.com/office/drawing/2014/main" id="{9F8DB11C-0EF2-9AC4-D731-A238B348FFBB}"/>
              </a:ext>
            </a:extLst>
          </p:cNvPr>
          <p:cNvSpPr/>
          <p:nvPr/>
        </p:nvSpPr>
        <p:spPr>
          <a:xfrm>
            <a:off x="5363677" y="6568839"/>
            <a:ext cx="4392000" cy="2286403"/>
          </a:xfrm>
          <a:prstGeom prst="rect">
            <a:avLst/>
          </a:prstGeom>
          <a:solidFill>
            <a:schemeClr val="bg1">
              <a:lumMod val="95000"/>
              <a:alpha val="50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5</a:t>
            </a:r>
          </a:p>
          <a:p>
            <a:pPr marL="12700" marR="0" lvl="0" indent="0" algn="l" rtl="0">
              <a:lnSpc>
                <a:spcPct val="100000"/>
              </a:lnSpc>
              <a:spcBef>
                <a:spcPts val="0"/>
              </a:spcBef>
              <a:spcAft>
                <a:spcPts val="0"/>
              </a:spcAft>
              <a:buNone/>
            </a:pPr>
            <a:r>
              <a:rPr lang="en-US" sz="800" dirty="0">
                <a:solidFill>
                  <a:schemeClr val="dk1"/>
                </a:solidFill>
                <a:latin typeface="Arial"/>
                <a:ea typeface="Arial"/>
                <a:cs typeface="Arial"/>
                <a:sym typeface="Arial"/>
              </a:rPr>
              <a:t>During Experience, Phase 3</a:t>
            </a:r>
          </a:p>
        </p:txBody>
      </p:sp>
      <p:sp>
        <p:nvSpPr>
          <p:cNvPr id="5" name="Rounded Rectangle 258">
            <a:extLst>
              <a:ext uri="{FF2B5EF4-FFF2-40B4-BE49-F238E27FC236}">
                <a16:creationId xmlns:a16="http://schemas.microsoft.com/office/drawing/2014/main" id="{76AA3F00-98D7-65E0-B635-41C2EB9E31ED}"/>
              </a:ext>
            </a:extLst>
          </p:cNvPr>
          <p:cNvSpPr/>
          <p:nvPr/>
        </p:nvSpPr>
        <p:spPr>
          <a:xfrm>
            <a:off x="10001730" y="6568839"/>
            <a:ext cx="4392000" cy="2286403"/>
          </a:xfrm>
          <a:prstGeom prst="rect">
            <a:avLst/>
          </a:prstGeom>
          <a:solidFill>
            <a:schemeClr val="bg1">
              <a:lumMod val="95000"/>
              <a:alpha val="50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6</a:t>
            </a:r>
          </a:p>
          <a:p>
            <a:pPr marL="12700" marR="0" lvl="0" indent="0" algn="l" rtl="0">
              <a:lnSpc>
                <a:spcPct val="100000"/>
              </a:lnSpc>
              <a:spcBef>
                <a:spcPts val="0"/>
              </a:spcBef>
              <a:spcAft>
                <a:spcPts val="0"/>
              </a:spcAft>
              <a:buNone/>
            </a:pPr>
            <a:r>
              <a:rPr lang="en-US" sz="800" dirty="0">
                <a:solidFill>
                  <a:schemeClr val="dk1"/>
                </a:solidFill>
                <a:latin typeface="Arial"/>
                <a:ea typeface="Arial"/>
                <a:cs typeface="Arial"/>
                <a:sym typeface="Arial"/>
              </a:rPr>
              <a:t>Post-experience</a:t>
            </a:r>
          </a:p>
        </p:txBody>
      </p:sp>
      <p:sp>
        <p:nvSpPr>
          <p:cNvPr id="6" name="Rounded Rectangle 46">
            <a:extLst>
              <a:ext uri="{FF2B5EF4-FFF2-40B4-BE49-F238E27FC236}">
                <a16:creationId xmlns:a16="http://schemas.microsoft.com/office/drawing/2014/main" id="{43387E9C-8443-BF32-C7F5-2836811FD4A4}"/>
              </a:ext>
            </a:extLst>
          </p:cNvPr>
          <p:cNvSpPr/>
          <p:nvPr/>
        </p:nvSpPr>
        <p:spPr>
          <a:xfrm>
            <a:off x="5363675" y="2819756"/>
            <a:ext cx="4392000" cy="2297319"/>
          </a:xfrm>
          <a:prstGeom prst="rect">
            <a:avLst/>
          </a:prstGeom>
          <a:solidFill>
            <a:schemeClr val="bg1">
              <a:lumMod val="95000"/>
              <a:alpha val="50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2</a:t>
            </a:r>
          </a:p>
          <a:p>
            <a:pPr marL="12700" marR="0" lvl="0" indent="0" algn="l" rtl="0">
              <a:lnSpc>
                <a:spcPct val="100000"/>
              </a:lnSpc>
              <a:spcBef>
                <a:spcPts val="0"/>
              </a:spcBef>
              <a:spcAft>
                <a:spcPts val="0"/>
              </a:spcAft>
              <a:buNone/>
            </a:pPr>
            <a:r>
              <a:rPr lang="en-US" sz="800" dirty="0">
                <a:solidFill>
                  <a:schemeClr val="dk1"/>
                </a:solidFill>
                <a:latin typeface="Arial"/>
                <a:ea typeface="Arial"/>
                <a:cs typeface="Arial"/>
                <a:sym typeface="Arial"/>
              </a:rPr>
              <a:t>Welcome Experience</a:t>
            </a:r>
          </a:p>
        </p:txBody>
      </p:sp>
      <p:sp>
        <p:nvSpPr>
          <p:cNvPr id="7" name="Rounded Rectangle 54">
            <a:extLst>
              <a:ext uri="{FF2B5EF4-FFF2-40B4-BE49-F238E27FC236}">
                <a16:creationId xmlns:a16="http://schemas.microsoft.com/office/drawing/2014/main" id="{0E523A7F-E57C-3EC2-75BC-52F78EF71102}"/>
              </a:ext>
            </a:extLst>
          </p:cNvPr>
          <p:cNvSpPr/>
          <p:nvPr/>
        </p:nvSpPr>
        <p:spPr>
          <a:xfrm>
            <a:off x="9998348" y="2819756"/>
            <a:ext cx="4392000" cy="2297319"/>
          </a:xfrm>
          <a:prstGeom prst="rect">
            <a:avLst/>
          </a:prstGeom>
          <a:solidFill>
            <a:schemeClr val="bg1">
              <a:lumMod val="95000"/>
              <a:alpha val="50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3</a:t>
            </a:r>
          </a:p>
          <a:p>
            <a:r>
              <a:rPr lang="en-US" sz="800" dirty="0">
                <a:solidFill>
                  <a:schemeClr val="dk1"/>
                </a:solidFill>
                <a:latin typeface="Arial"/>
                <a:ea typeface="Arial"/>
                <a:cs typeface="Arial"/>
                <a:sym typeface="Arial"/>
              </a:rPr>
              <a:t>During Experience, Phase 1</a:t>
            </a:r>
          </a:p>
          <a:p>
            <a:r>
              <a:rPr lang="en-US" sz="1100" dirty="0">
                <a:solidFill>
                  <a:srgbClr val="414042"/>
                </a:solidFill>
                <a:latin typeface="Tw Cen MT" panose="020B0602020104020603" pitchFamily="34" charset="77"/>
              </a:rPr>
              <a:t>.</a:t>
            </a:r>
          </a:p>
        </p:txBody>
      </p:sp>
      <p:sp>
        <p:nvSpPr>
          <p:cNvPr id="8" name="Rounded Rectangle 14">
            <a:extLst>
              <a:ext uri="{FF2B5EF4-FFF2-40B4-BE49-F238E27FC236}">
                <a16:creationId xmlns:a16="http://schemas.microsoft.com/office/drawing/2014/main" id="{C93996E6-C22D-F8EE-5A25-4BFF13D6D411}"/>
              </a:ext>
            </a:extLst>
          </p:cNvPr>
          <p:cNvSpPr/>
          <p:nvPr/>
        </p:nvSpPr>
        <p:spPr>
          <a:xfrm>
            <a:off x="723333" y="2819756"/>
            <a:ext cx="4392000" cy="2297319"/>
          </a:xfrm>
          <a:prstGeom prst="rect">
            <a:avLst/>
          </a:prstGeom>
          <a:solidFill>
            <a:schemeClr val="bg1">
              <a:lumMod val="95000"/>
              <a:alpha val="50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b="1" dirty="0">
                <a:solidFill>
                  <a:srgbClr val="212121"/>
                </a:solidFill>
                <a:latin typeface="Tw Cen MT" panose="020B0602020104020603" pitchFamily="34" charset="77"/>
              </a:rPr>
              <a:t>PHASE 1</a:t>
            </a:r>
          </a:p>
          <a:p>
            <a:pPr marL="12700" marR="0" lvl="0" indent="0" algn="l" rtl="0">
              <a:lnSpc>
                <a:spcPct val="100000"/>
              </a:lnSpc>
              <a:spcBef>
                <a:spcPts val="0"/>
              </a:spcBef>
              <a:spcAft>
                <a:spcPts val="0"/>
              </a:spcAft>
              <a:buNone/>
            </a:pPr>
            <a:r>
              <a:rPr lang="en-US" sz="800" dirty="0">
                <a:solidFill>
                  <a:schemeClr val="dk1"/>
                </a:solidFill>
                <a:latin typeface="Arial"/>
                <a:ea typeface="Arial"/>
                <a:cs typeface="Arial"/>
                <a:sym typeface="Arial"/>
              </a:rPr>
              <a:t>Pre-experience</a:t>
            </a:r>
          </a:p>
        </p:txBody>
      </p:sp>
      <p:sp>
        <p:nvSpPr>
          <p:cNvPr id="9" name="Rounded Rectangle 4">
            <a:extLst>
              <a:ext uri="{FF2B5EF4-FFF2-40B4-BE49-F238E27FC236}">
                <a16:creationId xmlns:a16="http://schemas.microsoft.com/office/drawing/2014/main" id="{811C399C-1256-1D18-6D6B-ADF201942AFD}"/>
              </a:ext>
            </a:extLst>
          </p:cNvPr>
          <p:cNvSpPr/>
          <p:nvPr/>
        </p:nvSpPr>
        <p:spPr>
          <a:xfrm>
            <a:off x="725620" y="5119965"/>
            <a:ext cx="4392000" cy="1168102"/>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10" name="Oval 9">
            <a:extLst>
              <a:ext uri="{FF2B5EF4-FFF2-40B4-BE49-F238E27FC236}">
                <a16:creationId xmlns:a16="http://schemas.microsoft.com/office/drawing/2014/main" id="{304F2BB0-80D4-7666-2090-B3DF2617E6F0}"/>
              </a:ext>
            </a:extLst>
          </p:cNvPr>
          <p:cNvSpPr/>
          <p:nvPr/>
        </p:nvSpPr>
        <p:spPr>
          <a:xfrm>
            <a:off x="7246402" y="2691022"/>
            <a:ext cx="255407" cy="255407"/>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008">
                <a:latin typeface="Tw Cen MT" panose="020B0602020104020603" pitchFamily="34" charset="77"/>
              </a:rPr>
              <a:t>2</a:t>
            </a:r>
            <a:endParaRPr lang="en-KE" sz="1008">
              <a:latin typeface="Tw Cen MT" panose="020B0602020104020603" pitchFamily="34" charset="77"/>
            </a:endParaRPr>
          </a:p>
        </p:txBody>
      </p:sp>
      <p:sp>
        <p:nvSpPr>
          <p:cNvPr id="11" name="Rounded Rectangle 4">
            <a:extLst>
              <a:ext uri="{FF2B5EF4-FFF2-40B4-BE49-F238E27FC236}">
                <a16:creationId xmlns:a16="http://schemas.microsoft.com/office/drawing/2014/main" id="{E058F967-AB5C-6E1B-DDE1-6A86B2530849}"/>
              </a:ext>
            </a:extLst>
          </p:cNvPr>
          <p:cNvSpPr/>
          <p:nvPr/>
        </p:nvSpPr>
        <p:spPr>
          <a:xfrm>
            <a:off x="5363677" y="5119965"/>
            <a:ext cx="4392000" cy="1168102"/>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12" name="Rounded Rectangle 4">
            <a:extLst>
              <a:ext uri="{FF2B5EF4-FFF2-40B4-BE49-F238E27FC236}">
                <a16:creationId xmlns:a16="http://schemas.microsoft.com/office/drawing/2014/main" id="{54E80F31-24FB-4B13-72E2-08D5FAB8943E}"/>
              </a:ext>
            </a:extLst>
          </p:cNvPr>
          <p:cNvSpPr/>
          <p:nvPr/>
        </p:nvSpPr>
        <p:spPr>
          <a:xfrm>
            <a:off x="9998350" y="5119965"/>
            <a:ext cx="4392000" cy="1168102"/>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13" name="Rounded Rectangle 4">
            <a:extLst>
              <a:ext uri="{FF2B5EF4-FFF2-40B4-BE49-F238E27FC236}">
                <a16:creationId xmlns:a16="http://schemas.microsoft.com/office/drawing/2014/main" id="{F0D40027-4C58-8F9A-72DB-DA82151DC1AF}"/>
              </a:ext>
            </a:extLst>
          </p:cNvPr>
          <p:cNvSpPr/>
          <p:nvPr/>
        </p:nvSpPr>
        <p:spPr>
          <a:xfrm>
            <a:off x="725620" y="8855242"/>
            <a:ext cx="4392000" cy="1182366"/>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14" name="Rounded Rectangle 4">
            <a:extLst>
              <a:ext uri="{FF2B5EF4-FFF2-40B4-BE49-F238E27FC236}">
                <a16:creationId xmlns:a16="http://schemas.microsoft.com/office/drawing/2014/main" id="{9893CC55-E534-6E7C-40DA-1521F41EB178}"/>
              </a:ext>
            </a:extLst>
          </p:cNvPr>
          <p:cNvSpPr/>
          <p:nvPr/>
        </p:nvSpPr>
        <p:spPr>
          <a:xfrm>
            <a:off x="5363677" y="8855242"/>
            <a:ext cx="4392000" cy="1182366"/>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15" name="Rounded Rectangle 4">
            <a:extLst>
              <a:ext uri="{FF2B5EF4-FFF2-40B4-BE49-F238E27FC236}">
                <a16:creationId xmlns:a16="http://schemas.microsoft.com/office/drawing/2014/main" id="{44EC0EBB-639F-02CF-97E3-6264F86082D9}"/>
              </a:ext>
            </a:extLst>
          </p:cNvPr>
          <p:cNvSpPr/>
          <p:nvPr/>
        </p:nvSpPr>
        <p:spPr>
          <a:xfrm>
            <a:off x="9998350" y="8855242"/>
            <a:ext cx="4392000" cy="1182366"/>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00" i="1">
                <a:solidFill>
                  <a:srgbClr val="212121"/>
                </a:solidFill>
                <a:latin typeface="Tw Cen MT" panose="020B0602020104020603" pitchFamily="34" charset="77"/>
              </a:rPr>
              <a:t>What are your Assumptions?</a:t>
            </a:r>
            <a:endParaRPr lang="en-IN" sz="1100" i="1">
              <a:solidFill>
                <a:srgbClr val="595959"/>
              </a:solidFill>
              <a:latin typeface="Tw Cen MT" panose="020B0602020104020603" pitchFamily="34" charset="77"/>
            </a:endParaRPr>
          </a:p>
        </p:txBody>
      </p:sp>
      <p:sp>
        <p:nvSpPr>
          <p:cNvPr id="16" name="Google Shape;118;p3">
            <a:extLst>
              <a:ext uri="{FF2B5EF4-FFF2-40B4-BE49-F238E27FC236}">
                <a16:creationId xmlns:a16="http://schemas.microsoft.com/office/drawing/2014/main" id="{ECBE48A5-DE35-BE4F-30D9-75FE4D22FC0B}"/>
              </a:ext>
            </a:extLst>
          </p:cNvPr>
          <p:cNvSpPr txBox="1"/>
          <p:nvPr/>
        </p:nvSpPr>
        <p:spPr>
          <a:xfrm>
            <a:off x="5116726" y="1641969"/>
            <a:ext cx="9279287" cy="8309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1300">
                <a:solidFill>
                  <a:schemeClr val="tx1"/>
                </a:solidFill>
                <a:latin typeface="Tw Cen MT" panose="020B0602020104020603" pitchFamily="34" charset="77"/>
                <a:ea typeface="Calibri"/>
              </a:rPr>
              <a:t>Break your idea down into smaller, actionable moments to better understand its details. One effective approach is to create a storyboard that illustrates how a user would interact with your idea step-by-step over time.</a:t>
            </a:r>
          </a:p>
          <a:p>
            <a:pPr>
              <a:spcAft>
                <a:spcPts val="863"/>
              </a:spcAft>
            </a:pPr>
            <a:r>
              <a:rPr lang="en-US" sz="1300" b="1">
                <a:solidFill>
                  <a:schemeClr val="tx1"/>
                </a:solidFill>
                <a:latin typeface="Tw Cen MT" panose="020B0602020104020603" pitchFamily="34" charset="77"/>
                <a:ea typeface="Calibri"/>
              </a:rPr>
              <a:t>Identify key moments in the overall experience and how the stakeholder engages with your solution during these stages.</a:t>
            </a:r>
          </a:p>
        </p:txBody>
      </p:sp>
      <p:sp>
        <p:nvSpPr>
          <p:cNvPr id="17" name="Marcador de Posição do Texto 3">
            <a:extLst>
              <a:ext uri="{FF2B5EF4-FFF2-40B4-BE49-F238E27FC236}">
                <a16:creationId xmlns:a16="http://schemas.microsoft.com/office/drawing/2014/main" id="{DD2366B1-57B5-1935-6929-BABAF916DF18}"/>
              </a:ext>
            </a:extLst>
          </p:cNvPr>
          <p:cNvSpPr txBox="1">
            <a:spLocks/>
          </p:cNvSpPr>
          <p:nvPr/>
        </p:nvSpPr>
        <p:spPr>
          <a:xfrm>
            <a:off x="723336" y="1585532"/>
            <a:ext cx="3272102" cy="923330"/>
          </a:xfrm>
          <a:prstGeom prst="rect">
            <a:avLst/>
          </a:prstGeom>
        </p:spPr>
        <p:txBody>
          <a:bodyPr wrap="square">
            <a:spAutoFit/>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D92027"/>
                </a:solidFill>
                <a:latin typeface="Tw Cen MT" panose="020B0602020104020603" pitchFamily="34" charset="77"/>
              </a:rPr>
              <a:t>STORYBOARD </a:t>
            </a:r>
            <a:br>
              <a:rPr lang="pt-PT" sz="3000" b="1" dirty="0">
                <a:solidFill>
                  <a:srgbClr val="D92027"/>
                </a:solidFill>
                <a:latin typeface="Tw Cen MT" panose="020B0602020104020603" pitchFamily="34" charset="77"/>
              </a:rPr>
            </a:br>
            <a:r>
              <a:rPr lang="pt-PT" sz="3000" b="1" dirty="0">
                <a:solidFill>
                  <a:srgbClr val="D92027"/>
                </a:solidFill>
                <a:latin typeface="Tw Cen MT" panose="020B0602020104020603" pitchFamily="34" charset="77"/>
              </a:rPr>
              <a:t>YOUR IDEA</a:t>
            </a:r>
          </a:p>
        </p:txBody>
      </p:sp>
      <p:sp>
        <p:nvSpPr>
          <p:cNvPr id="18" name="Oval 17">
            <a:extLst>
              <a:ext uri="{FF2B5EF4-FFF2-40B4-BE49-F238E27FC236}">
                <a16:creationId xmlns:a16="http://schemas.microsoft.com/office/drawing/2014/main" id="{189A555A-1106-673D-D025-EB7C3D6D09FD}"/>
              </a:ext>
            </a:extLst>
          </p:cNvPr>
          <p:cNvSpPr/>
          <p:nvPr/>
        </p:nvSpPr>
        <p:spPr>
          <a:xfrm>
            <a:off x="2690299" y="2691022"/>
            <a:ext cx="255407" cy="255407"/>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008">
                <a:latin typeface="Tw Cen MT" panose="020B0602020104020603" pitchFamily="34" charset="77"/>
              </a:rPr>
              <a:t>1</a:t>
            </a:r>
            <a:endParaRPr lang="en-KE" sz="1008">
              <a:latin typeface="Tw Cen MT" panose="020B0602020104020603" pitchFamily="34" charset="77"/>
            </a:endParaRPr>
          </a:p>
        </p:txBody>
      </p:sp>
      <p:sp>
        <p:nvSpPr>
          <p:cNvPr id="19" name="Oval 18">
            <a:extLst>
              <a:ext uri="{FF2B5EF4-FFF2-40B4-BE49-F238E27FC236}">
                <a16:creationId xmlns:a16="http://schemas.microsoft.com/office/drawing/2014/main" id="{6C8F2BFD-973A-FE9E-33C0-CB209AF7981D}"/>
              </a:ext>
            </a:extLst>
          </p:cNvPr>
          <p:cNvSpPr/>
          <p:nvPr/>
        </p:nvSpPr>
        <p:spPr>
          <a:xfrm>
            <a:off x="7246402" y="6443664"/>
            <a:ext cx="255407" cy="255407"/>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008">
                <a:latin typeface="Tw Cen MT" panose="020B0602020104020603" pitchFamily="34" charset="77"/>
              </a:rPr>
              <a:t>5</a:t>
            </a:r>
            <a:endParaRPr lang="en-KE" sz="1008">
              <a:latin typeface="Tw Cen MT" panose="020B0602020104020603" pitchFamily="34" charset="77"/>
            </a:endParaRPr>
          </a:p>
        </p:txBody>
      </p:sp>
      <p:sp>
        <p:nvSpPr>
          <p:cNvPr id="20" name="Oval 19">
            <a:extLst>
              <a:ext uri="{FF2B5EF4-FFF2-40B4-BE49-F238E27FC236}">
                <a16:creationId xmlns:a16="http://schemas.microsoft.com/office/drawing/2014/main" id="{0E56CBCA-949D-B756-5A4F-D7D321AAE8D5}"/>
              </a:ext>
            </a:extLst>
          </p:cNvPr>
          <p:cNvSpPr/>
          <p:nvPr/>
        </p:nvSpPr>
        <p:spPr>
          <a:xfrm>
            <a:off x="2690299" y="6443664"/>
            <a:ext cx="255407" cy="255407"/>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008">
                <a:latin typeface="Tw Cen MT" panose="020B0602020104020603" pitchFamily="34" charset="77"/>
              </a:rPr>
              <a:t>4</a:t>
            </a:r>
            <a:endParaRPr lang="en-KE" sz="1008">
              <a:latin typeface="Tw Cen MT" panose="020B0602020104020603" pitchFamily="34" charset="77"/>
            </a:endParaRPr>
          </a:p>
        </p:txBody>
      </p:sp>
      <p:sp>
        <p:nvSpPr>
          <p:cNvPr id="21" name="Oval 20">
            <a:extLst>
              <a:ext uri="{FF2B5EF4-FFF2-40B4-BE49-F238E27FC236}">
                <a16:creationId xmlns:a16="http://schemas.microsoft.com/office/drawing/2014/main" id="{BF3A42DF-410B-F8C1-5D46-A8A9B2C49EF9}"/>
              </a:ext>
            </a:extLst>
          </p:cNvPr>
          <p:cNvSpPr/>
          <p:nvPr/>
        </p:nvSpPr>
        <p:spPr>
          <a:xfrm>
            <a:off x="11974216" y="6443664"/>
            <a:ext cx="255407" cy="255407"/>
          </a:xfrm>
          <a:prstGeom prst="ellipse">
            <a:avLst/>
          </a:prstGeom>
          <a:solidFill>
            <a:srgbClr val="D9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008">
                <a:latin typeface="Tw Cen MT" panose="020B0602020104020603" pitchFamily="34" charset="77"/>
              </a:rPr>
              <a:t>6</a:t>
            </a:r>
            <a:endParaRPr lang="en-KE" sz="1008">
              <a:latin typeface="Tw Cen MT" panose="020B0602020104020603" pitchFamily="34" charset="77"/>
            </a:endParaRPr>
          </a:p>
        </p:txBody>
      </p:sp>
      <p:sp>
        <p:nvSpPr>
          <p:cNvPr id="22" name="Google Shape;118;p3">
            <a:extLst>
              <a:ext uri="{FF2B5EF4-FFF2-40B4-BE49-F238E27FC236}">
                <a16:creationId xmlns:a16="http://schemas.microsoft.com/office/drawing/2014/main" id="{AFBC1EF8-B855-45FA-0AC4-1C58E511112F}"/>
              </a:ext>
            </a:extLst>
          </p:cNvPr>
          <p:cNvSpPr txBox="1"/>
          <p:nvPr/>
        </p:nvSpPr>
        <p:spPr>
          <a:xfrm>
            <a:off x="13439193" y="547235"/>
            <a:ext cx="987909" cy="540582"/>
          </a:xfrm>
          <a:prstGeom prst="rect">
            <a:avLst/>
          </a:prstGeom>
          <a:solidFill>
            <a:srgbClr val="D92027"/>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505"/>
            <a:r>
              <a:rPr lang="pt-PT" sz="1700" b="1">
                <a:solidFill>
                  <a:schemeClr val="bg1"/>
                </a:solidFill>
                <a:latin typeface="Tw Cen MT"/>
              </a:rPr>
              <a:t>30 </a:t>
            </a:r>
            <a:r>
              <a:rPr lang="pt-PT" sz="1700" b="1" dirty="0">
                <a:solidFill>
                  <a:schemeClr val="bg1"/>
                </a:solidFill>
                <a:latin typeface="Tw Cen MT"/>
              </a:rPr>
              <a:t>min</a:t>
            </a:r>
            <a:endParaRPr lang="en-US" sz="1700" dirty="0">
              <a:solidFill>
                <a:schemeClr val="bg1"/>
              </a:solidFill>
              <a:latin typeface="Tw Cen MT"/>
            </a:endParaRPr>
          </a:p>
        </p:txBody>
      </p:sp>
      <p:sp>
        <p:nvSpPr>
          <p:cNvPr id="23" name="Google Shape;118;p3">
            <a:extLst>
              <a:ext uri="{FF2B5EF4-FFF2-40B4-BE49-F238E27FC236}">
                <a16:creationId xmlns:a16="http://schemas.microsoft.com/office/drawing/2014/main" id="{88C4972D-F216-8B28-6E57-DCD062484EB1}"/>
              </a:ext>
            </a:extLst>
          </p:cNvPr>
          <p:cNvSpPr txBox="1"/>
          <p:nvPr/>
        </p:nvSpPr>
        <p:spPr>
          <a:xfrm>
            <a:off x="12878727" y="547235"/>
            <a:ext cx="560468" cy="540582"/>
          </a:xfrm>
          <a:prstGeom prst="rect">
            <a:avLst/>
          </a:prstGeom>
          <a:solidFill>
            <a:srgbClr val="D92027">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24" name="Imagem 35">
            <a:extLst>
              <a:ext uri="{FF2B5EF4-FFF2-40B4-BE49-F238E27FC236}">
                <a16:creationId xmlns:a16="http://schemas.microsoft.com/office/drawing/2014/main" id="{747BBFBC-3D67-960B-2AE6-9529C502E8E6}"/>
              </a:ext>
            </a:extLst>
          </p:cNvPr>
          <p:cNvPicPr>
            <a:picLocks noChangeAspect="1"/>
          </p:cNvPicPr>
          <p:nvPr/>
        </p:nvPicPr>
        <p:blipFill>
          <a:blip r:embed="rId2"/>
          <a:stretch>
            <a:fillRect/>
          </a:stretch>
        </p:blipFill>
        <p:spPr>
          <a:xfrm>
            <a:off x="12994498" y="651083"/>
            <a:ext cx="347201" cy="347201"/>
          </a:xfrm>
          <a:prstGeom prst="rect">
            <a:avLst/>
          </a:prstGeom>
        </p:spPr>
      </p:pic>
    </p:spTree>
    <p:extLst>
      <p:ext uri="{BB962C8B-B14F-4D97-AF65-F5344CB8AC3E}">
        <p14:creationId xmlns:p14="http://schemas.microsoft.com/office/powerpoint/2010/main" val="1627763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BC7078FF-144B-FBC4-2890-A94F46F892E6}"/>
              </a:ext>
            </a:extLst>
          </p:cNvPr>
          <p:cNvSpPr>
            <a:spLocks noGrp="1"/>
          </p:cNvSpPr>
          <p:nvPr>
            <p:ph type="sldNum" sz="quarter" idx="4"/>
          </p:nvPr>
        </p:nvSpPr>
        <p:spPr/>
        <p:txBody>
          <a:bodyPr/>
          <a:lstStyle/>
          <a:p>
            <a:fld id="{48F63A3B-78C7-47BE-AE5E-E10140E04643}" type="slidenum">
              <a:rPr lang="en-US" smtClean="0"/>
              <a:pPr/>
              <a:t>37</a:t>
            </a:fld>
            <a:endParaRPr lang="en-US" dirty="0"/>
          </a:p>
        </p:txBody>
      </p:sp>
      <p:sp>
        <p:nvSpPr>
          <p:cNvPr id="3" name="Rectangle 3">
            <a:extLst>
              <a:ext uri="{FF2B5EF4-FFF2-40B4-BE49-F238E27FC236}">
                <a16:creationId xmlns:a16="http://schemas.microsoft.com/office/drawing/2014/main" id="{C083BBEF-1A1D-03D3-BEC1-09C8C2A4278C}"/>
              </a:ext>
            </a:extLst>
          </p:cNvPr>
          <p:cNvSpPr/>
          <p:nvPr/>
        </p:nvSpPr>
        <p:spPr>
          <a:xfrm>
            <a:off x="740582" y="2896430"/>
            <a:ext cx="13638186" cy="7141177"/>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51"/>
          </a:p>
        </p:txBody>
      </p:sp>
      <p:grpSp>
        <p:nvGrpSpPr>
          <p:cNvPr id="4" name="Agrupar 3">
            <a:extLst>
              <a:ext uri="{FF2B5EF4-FFF2-40B4-BE49-F238E27FC236}">
                <a16:creationId xmlns:a16="http://schemas.microsoft.com/office/drawing/2014/main" id="{6067B5CE-C70E-49F6-F5C9-07DAE6FB7475}"/>
              </a:ext>
            </a:extLst>
          </p:cNvPr>
          <p:cNvGrpSpPr/>
          <p:nvPr/>
        </p:nvGrpSpPr>
        <p:grpSpPr>
          <a:xfrm>
            <a:off x="2694625" y="3583631"/>
            <a:ext cx="9730100" cy="5988632"/>
            <a:chOff x="2807775" y="3664654"/>
            <a:chExt cx="8977879" cy="5525659"/>
          </a:xfrm>
        </p:grpSpPr>
        <p:sp>
          <p:nvSpPr>
            <p:cNvPr id="5" name="Oval 4">
              <a:extLst>
                <a:ext uri="{FF2B5EF4-FFF2-40B4-BE49-F238E27FC236}">
                  <a16:creationId xmlns:a16="http://schemas.microsoft.com/office/drawing/2014/main" id="{B080532C-A5F9-B463-5303-C88CC856AE39}"/>
                </a:ext>
              </a:extLst>
            </p:cNvPr>
            <p:cNvSpPr/>
            <p:nvPr/>
          </p:nvSpPr>
          <p:spPr>
            <a:xfrm>
              <a:off x="8296514" y="4116120"/>
              <a:ext cx="1713830" cy="1732031"/>
            </a:xfrm>
            <a:prstGeom prst="ellipse">
              <a:avLst/>
            </a:prstGeom>
            <a:solidFill>
              <a:srgbClr val="F6CDBC">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51"/>
            </a:p>
          </p:txBody>
        </p:sp>
        <p:cxnSp>
          <p:nvCxnSpPr>
            <p:cNvPr id="6" name="Straight Arrow Connector 21">
              <a:extLst>
                <a:ext uri="{FF2B5EF4-FFF2-40B4-BE49-F238E27FC236}">
                  <a16:creationId xmlns:a16="http://schemas.microsoft.com/office/drawing/2014/main" id="{673BCD38-C4C8-64DA-58F9-A136BDF3EBF2}"/>
                </a:ext>
              </a:extLst>
            </p:cNvPr>
            <p:cNvCxnSpPr>
              <a:cxnSpLocks/>
            </p:cNvCxnSpPr>
            <p:nvPr/>
          </p:nvCxnSpPr>
          <p:spPr>
            <a:xfrm flipH="1" flipV="1">
              <a:off x="3523559" y="6093884"/>
              <a:ext cx="7505240" cy="22751"/>
            </a:xfrm>
            <a:prstGeom prst="straightConnector1">
              <a:avLst/>
            </a:prstGeom>
            <a:ln w="12700">
              <a:solidFill>
                <a:srgbClr val="D92027"/>
              </a:solidFill>
            </a:ln>
          </p:spPr>
          <p:style>
            <a:lnRef idx="2">
              <a:schemeClr val="accent1"/>
            </a:lnRef>
            <a:fillRef idx="0">
              <a:schemeClr val="accent1"/>
            </a:fillRef>
            <a:effectRef idx="1">
              <a:schemeClr val="accent1"/>
            </a:effectRef>
            <a:fontRef idx="minor">
              <a:schemeClr val="tx1"/>
            </a:fontRef>
          </p:style>
        </p:cxnSp>
        <p:grpSp>
          <p:nvGrpSpPr>
            <p:cNvPr id="7" name="Group 39">
              <a:extLst>
                <a:ext uri="{FF2B5EF4-FFF2-40B4-BE49-F238E27FC236}">
                  <a16:creationId xmlns:a16="http://schemas.microsoft.com/office/drawing/2014/main" id="{FBDFB41E-9991-D067-2D92-58BF88134619}"/>
                </a:ext>
              </a:extLst>
            </p:cNvPr>
            <p:cNvGrpSpPr/>
            <p:nvPr/>
          </p:nvGrpSpPr>
          <p:grpSpPr>
            <a:xfrm>
              <a:off x="6508102" y="3664654"/>
              <a:ext cx="1536157" cy="5525659"/>
              <a:chOff x="6646238" y="2091532"/>
              <a:chExt cx="1494417" cy="5375519"/>
            </a:xfrm>
          </p:grpSpPr>
          <p:sp>
            <p:nvSpPr>
              <p:cNvPr id="18" name="Google Shape;118;p3">
                <a:extLst>
                  <a:ext uri="{FF2B5EF4-FFF2-40B4-BE49-F238E27FC236}">
                    <a16:creationId xmlns:a16="http://schemas.microsoft.com/office/drawing/2014/main" id="{184E5E1E-1F89-7902-6C8B-2FB66B3BE4CD}"/>
                  </a:ext>
                </a:extLst>
              </p:cNvPr>
              <p:cNvSpPr txBox="1"/>
              <p:nvPr/>
            </p:nvSpPr>
            <p:spPr>
              <a:xfrm>
                <a:off x="6646238" y="2091532"/>
                <a:ext cx="1486368" cy="206618"/>
              </a:xfrm>
              <a:prstGeom prst="rect">
                <a:avLst/>
              </a:prstGeom>
              <a:noFill/>
              <a:ln>
                <a:noFill/>
              </a:ln>
            </p:spPr>
            <p:txBody>
              <a:bodyPr spcFirstLastPara="1" wrap="square" lIns="0" tIns="92669"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72" b="1">
                    <a:solidFill>
                      <a:schemeClr val="tx1"/>
                    </a:solidFill>
                    <a:latin typeface="Tw Cen MT" panose="020B0602020104020603" pitchFamily="34" charset="77"/>
                  </a:rPr>
                  <a:t>MOST IMPORTANT</a:t>
                </a:r>
              </a:p>
            </p:txBody>
          </p:sp>
          <p:cxnSp>
            <p:nvCxnSpPr>
              <p:cNvPr id="19" name="Straight Arrow Connector 20">
                <a:extLst>
                  <a:ext uri="{FF2B5EF4-FFF2-40B4-BE49-F238E27FC236}">
                    <a16:creationId xmlns:a16="http://schemas.microsoft.com/office/drawing/2014/main" id="{23F00AF5-1B4D-377D-6F21-3D989217C21C}"/>
                  </a:ext>
                </a:extLst>
              </p:cNvPr>
              <p:cNvCxnSpPr>
                <a:cxnSpLocks/>
              </p:cNvCxnSpPr>
              <p:nvPr/>
            </p:nvCxnSpPr>
            <p:spPr>
              <a:xfrm>
                <a:off x="7390356" y="2455109"/>
                <a:ext cx="0" cy="4698506"/>
              </a:xfrm>
              <a:prstGeom prst="straightConnector1">
                <a:avLst/>
              </a:prstGeom>
              <a:ln w="12700">
                <a:solidFill>
                  <a:srgbClr val="D92027"/>
                </a:solidFill>
              </a:ln>
            </p:spPr>
            <p:style>
              <a:lnRef idx="2">
                <a:schemeClr val="accent1"/>
              </a:lnRef>
              <a:fillRef idx="0">
                <a:schemeClr val="accent1"/>
              </a:fillRef>
              <a:effectRef idx="1">
                <a:schemeClr val="accent1"/>
              </a:effectRef>
              <a:fontRef idx="minor">
                <a:schemeClr val="tx1"/>
              </a:fontRef>
            </p:style>
          </p:cxnSp>
          <p:sp>
            <p:nvSpPr>
              <p:cNvPr id="20" name="Google Shape;118;p3">
                <a:extLst>
                  <a:ext uri="{FF2B5EF4-FFF2-40B4-BE49-F238E27FC236}">
                    <a16:creationId xmlns:a16="http://schemas.microsoft.com/office/drawing/2014/main" id="{ACED94E8-3984-4F9B-E6F3-97DE0FDBFF34}"/>
                  </a:ext>
                </a:extLst>
              </p:cNvPr>
              <p:cNvSpPr txBox="1"/>
              <p:nvPr/>
            </p:nvSpPr>
            <p:spPr>
              <a:xfrm>
                <a:off x="6654287" y="7260433"/>
                <a:ext cx="1486368" cy="206618"/>
              </a:xfrm>
              <a:prstGeom prst="rect">
                <a:avLst/>
              </a:prstGeom>
              <a:noFill/>
              <a:ln>
                <a:noFill/>
              </a:ln>
            </p:spPr>
            <p:txBody>
              <a:bodyPr spcFirstLastPara="1" wrap="square" lIns="0" tIns="92669"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72" b="1">
                    <a:solidFill>
                      <a:schemeClr val="tx1"/>
                    </a:solidFill>
                    <a:latin typeface="Tw Cen MT" panose="020B0602020104020603" pitchFamily="34" charset="77"/>
                  </a:rPr>
                  <a:t>MOST IMPORTANT</a:t>
                </a:r>
              </a:p>
            </p:txBody>
          </p:sp>
        </p:grpSp>
        <p:sp>
          <p:nvSpPr>
            <p:cNvPr id="8" name="Google Shape;118;p3">
              <a:extLst>
                <a:ext uri="{FF2B5EF4-FFF2-40B4-BE49-F238E27FC236}">
                  <a16:creationId xmlns:a16="http://schemas.microsoft.com/office/drawing/2014/main" id="{7DEE8CA8-0A78-F34C-8B4A-C61F7AE436E1}"/>
                </a:ext>
              </a:extLst>
            </p:cNvPr>
            <p:cNvSpPr txBox="1"/>
            <p:nvPr/>
          </p:nvSpPr>
          <p:spPr>
            <a:xfrm>
              <a:off x="10257772" y="5680095"/>
              <a:ext cx="1527882" cy="212389"/>
            </a:xfrm>
            <a:prstGeom prst="rect">
              <a:avLst/>
            </a:prstGeom>
            <a:noFill/>
            <a:ln>
              <a:noFill/>
            </a:ln>
          </p:spPr>
          <p:txBody>
            <a:bodyPr spcFirstLastPara="1" wrap="square" lIns="0" tIns="92669"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72" b="1">
                  <a:solidFill>
                    <a:schemeClr val="tx1"/>
                  </a:solidFill>
                  <a:latin typeface="Tw Cen MT" panose="020B0602020104020603" pitchFamily="34" charset="77"/>
                </a:rPr>
                <a:t>MOST UNKNOWN</a:t>
              </a:r>
            </a:p>
          </p:txBody>
        </p:sp>
        <p:sp>
          <p:nvSpPr>
            <p:cNvPr id="9" name="Google Shape;118;p3">
              <a:extLst>
                <a:ext uri="{FF2B5EF4-FFF2-40B4-BE49-F238E27FC236}">
                  <a16:creationId xmlns:a16="http://schemas.microsoft.com/office/drawing/2014/main" id="{F4A4FB70-4A23-BDCF-F9C1-A617E9236B84}"/>
                </a:ext>
              </a:extLst>
            </p:cNvPr>
            <p:cNvSpPr txBox="1"/>
            <p:nvPr/>
          </p:nvSpPr>
          <p:spPr>
            <a:xfrm>
              <a:off x="2807775" y="5680095"/>
              <a:ext cx="1527882" cy="212389"/>
            </a:xfrm>
            <a:prstGeom prst="rect">
              <a:avLst/>
            </a:prstGeom>
            <a:noFill/>
            <a:ln>
              <a:noFill/>
            </a:ln>
          </p:spPr>
          <p:txBody>
            <a:bodyPr spcFirstLastPara="1" wrap="square" lIns="0" tIns="92669"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72" b="1">
                  <a:solidFill>
                    <a:schemeClr val="tx1"/>
                  </a:solidFill>
                  <a:latin typeface="Tw Cen MT" panose="020B0602020104020603" pitchFamily="34" charset="77"/>
                </a:rPr>
                <a:t>MOST KNOWN</a:t>
              </a:r>
            </a:p>
          </p:txBody>
        </p:sp>
        <p:sp>
          <p:nvSpPr>
            <p:cNvPr id="10" name="Google Shape;118;p3">
              <a:extLst>
                <a:ext uri="{FF2B5EF4-FFF2-40B4-BE49-F238E27FC236}">
                  <a16:creationId xmlns:a16="http://schemas.microsoft.com/office/drawing/2014/main" id="{2B565E52-268A-0806-D6D0-50A02CBE19AB}"/>
                </a:ext>
              </a:extLst>
            </p:cNvPr>
            <p:cNvSpPr txBox="1"/>
            <p:nvPr/>
          </p:nvSpPr>
          <p:spPr>
            <a:xfrm>
              <a:off x="8690333" y="7568999"/>
              <a:ext cx="869511" cy="11067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19" i="1">
                  <a:solidFill>
                    <a:srgbClr val="414042"/>
                  </a:solidFill>
                  <a:latin typeface="Tw Cen MT" panose="020B0602020104020603" pitchFamily="34" charset="77"/>
                </a:rPr>
                <a:t>Hold Off for now</a:t>
              </a:r>
              <a:endParaRPr lang="en-US" sz="719">
                <a:latin typeface="Tw Cen MT" panose="020B0602020104020603" pitchFamily="34" charset="77"/>
              </a:endParaRPr>
            </a:p>
          </p:txBody>
        </p:sp>
        <p:sp>
          <p:nvSpPr>
            <p:cNvPr id="11" name="Multiply 40">
              <a:extLst>
                <a:ext uri="{FF2B5EF4-FFF2-40B4-BE49-F238E27FC236}">
                  <a16:creationId xmlns:a16="http://schemas.microsoft.com/office/drawing/2014/main" id="{13FB99EB-C174-7D4C-AF78-927AE819E1E6}"/>
                </a:ext>
              </a:extLst>
            </p:cNvPr>
            <p:cNvSpPr/>
            <p:nvPr/>
          </p:nvSpPr>
          <p:spPr>
            <a:xfrm>
              <a:off x="5322505" y="6968140"/>
              <a:ext cx="593240" cy="593240"/>
            </a:xfrm>
            <a:prstGeom prst="mathMultiply">
              <a:avLst/>
            </a:prstGeom>
            <a:solidFill>
              <a:srgbClr val="F6C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sp>
          <p:nvSpPr>
            <p:cNvPr id="12" name="Multiply 41">
              <a:extLst>
                <a:ext uri="{FF2B5EF4-FFF2-40B4-BE49-F238E27FC236}">
                  <a16:creationId xmlns:a16="http://schemas.microsoft.com/office/drawing/2014/main" id="{30B0B714-9926-44AC-2F6F-887F2F0AB14F}"/>
                </a:ext>
              </a:extLst>
            </p:cNvPr>
            <p:cNvSpPr/>
            <p:nvPr/>
          </p:nvSpPr>
          <p:spPr>
            <a:xfrm>
              <a:off x="5322505" y="4596895"/>
              <a:ext cx="593240" cy="593240"/>
            </a:xfrm>
            <a:prstGeom prst="mathMultiply">
              <a:avLst/>
            </a:prstGeom>
            <a:solidFill>
              <a:srgbClr val="F6C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sp>
          <p:nvSpPr>
            <p:cNvPr id="13" name="Multiply 42">
              <a:extLst>
                <a:ext uri="{FF2B5EF4-FFF2-40B4-BE49-F238E27FC236}">
                  <a16:creationId xmlns:a16="http://schemas.microsoft.com/office/drawing/2014/main" id="{76213022-ABD2-7A93-39C0-3388EF509BE8}"/>
                </a:ext>
              </a:extLst>
            </p:cNvPr>
            <p:cNvSpPr/>
            <p:nvPr/>
          </p:nvSpPr>
          <p:spPr>
            <a:xfrm>
              <a:off x="8828469" y="6969857"/>
              <a:ext cx="593240" cy="593240"/>
            </a:xfrm>
            <a:prstGeom prst="mathMultiply">
              <a:avLst/>
            </a:prstGeom>
            <a:solidFill>
              <a:srgbClr val="F6C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sp>
          <p:nvSpPr>
            <p:cNvPr id="14" name="Google Shape;118;p3">
              <a:extLst>
                <a:ext uri="{FF2B5EF4-FFF2-40B4-BE49-F238E27FC236}">
                  <a16:creationId xmlns:a16="http://schemas.microsoft.com/office/drawing/2014/main" id="{E02CFA03-4F52-399B-8BA4-0ED44D0B67B9}"/>
                </a:ext>
              </a:extLst>
            </p:cNvPr>
            <p:cNvSpPr txBox="1"/>
            <p:nvPr/>
          </p:nvSpPr>
          <p:spPr>
            <a:xfrm>
              <a:off x="8867291" y="5186358"/>
              <a:ext cx="601661" cy="11067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19" i="1">
                  <a:solidFill>
                    <a:srgbClr val="414042"/>
                  </a:solidFill>
                  <a:latin typeface="Tw Cen MT" panose="020B0602020104020603" pitchFamily="34" charset="77"/>
                </a:rPr>
                <a:t>Focus Here!!</a:t>
              </a:r>
              <a:endParaRPr lang="en-US" sz="719">
                <a:latin typeface="Tw Cen MT" panose="020B0602020104020603" pitchFamily="34" charset="77"/>
              </a:endParaRPr>
            </a:p>
          </p:txBody>
        </p:sp>
        <p:sp>
          <p:nvSpPr>
            <p:cNvPr id="15" name="Google Shape;118;p3">
              <a:extLst>
                <a:ext uri="{FF2B5EF4-FFF2-40B4-BE49-F238E27FC236}">
                  <a16:creationId xmlns:a16="http://schemas.microsoft.com/office/drawing/2014/main" id="{D0D26F82-7010-E4D2-54EA-4FB559074968}"/>
                </a:ext>
              </a:extLst>
            </p:cNvPr>
            <p:cNvSpPr txBox="1"/>
            <p:nvPr/>
          </p:nvSpPr>
          <p:spPr>
            <a:xfrm>
              <a:off x="5184368" y="7568999"/>
              <a:ext cx="869511" cy="11067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19" i="1">
                  <a:solidFill>
                    <a:srgbClr val="414042"/>
                  </a:solidFill>
                  <a:latin typeface="Tw Cen MT" panose="020B0602020104020603" pitchFamily="34" charset="77"/>
                </a:rPr>
                <a:t>Hold Off for now</a:t>
              </a:r>
              <a:endParaRPr lang="en-US" sz="719">
                <a:latin typeface="Tw Cen MT" panose="020B0602020104020603" pitchFamily="34" charset="77"/>
              </a:endParaRPr>
            </a:p>
          </p:txBody>
        </p:sp>
        <p:pic>
          <p:nvPicPr>
            <p:cNvPr id="16" name="Graphic 49" descr="Tick with solid fill">
              <a:extLst>
                <a:ext uri="{FF2B5EF4-FFF2-40B4-BE49-F238E27FC236}">
                  <a16:creationId xmlns:a16="http://schemas.microsoft.com/office/drawing/2014/main" id="{A80946D9-1FF5-F5EB-DF2F-FB0161E07A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54116" y="4735277"/>
              <a:ext cx="398626" cy="398626"/>
            </a:xfrm>
            <a:prstGeom prst="rect">
              <a:avLst/>
            </a:prstGeom>
          </p:spPr>
        </p:pic>
        <p:sp>
          <p:nvSpPr>
            <p:cNvPr id="17" name="Google Shape;118;p3">
              <a:extLst>
                <a:ext uri="{FF2B5EF4-FFF2-40B4-BE49-F238E27FC236}">
                  <a16:creationId xmlns:a16="http://schemas.microsoft.com/office/drawing/2014/main" id="{056A3E6F-12C1-83E3-6943-63CE32DF720D}"/>
                </a:ext>
              </a:extLst>
            </p:cNvPr>
            <p:cNvSpPr txBox="1"/>
            <p:nvPr/>
          </p:nvSpPr>
          <p:spPr>
            <a:xfrm>
              <a:off x="5184368" y="5216454"/>
              <a:ext cx="869511" cy="11067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19" i="1">
                  <a:solidFill>
                    <a:srgbClr val="414042"/>
                  </a:solidFill>
                  <a:latin typeface="Tw Cen MT" panose="020B0602020104020603" pitchFamily="34" charset="77"/>
                </a:rPr>
                <a:t>Hold Off for now</a:t>
              </a:r>
              <a:endParaRPr lang="en-US" sz="719">
                <a:latin typeface="Tw Cen MT" panose="020B0602020104020603" pitchFamily="34" charset="77"/>
              </a:endParaRPr>
            </a:p>
          </p:txBody>
        </p:sp>
      </p:grpSp>
      <p:sp>
        <p:nvSpPr>
          <p:cNvPr id="21" name="Google Shape;118;p3">
            <a:extLst>
              <a:ext uri="{FF2B5EF4-FFF2-40B4-BE49-F238E27FC236}">
                <a16:creationId xmlns:a16="http://schemas.microsoft.com/office/drawing/2014/main" id="{6AF703D8-BFB7-6895-225C-AD1A9D0E673B}"/>
              </a:ext>
            </a:extLst>
          </p:cNvPr>
          <p:cNvSpPr txBox="1"/>
          <p:nvPr/>
        </p:nvSpPr>
        <p:spPr>
          <a:xfrm>
            <a:off x="5473949" y="1641968"/>
            <a:ext cx="8904819" cy="111569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1300">
                <a:solidFill>
                  <a:schemeClr val="tx1"/>
                </a:solidFill>
                <a:latin typeface="Tw Cen MT" panose="020B0602020104020603" pitchFamily="34" charset="77"/>
                <a:ea typeface="Calibri"/>
              </a:rPr>
              <a:t>Take a moment to review the assumptions mapped against each step on your storyboard, considering </a:t>
            </a:r>
            <a:br>
              <a:rPr lang="en-US" sz="1300">
                <a:solidFill>
                  <a:schemeClr val="tx1"/>
                </a:solidFill>
                <a:latin typeface="Tw Cen MT" panose="020B0602020104020603" pitchFamily="34" charset="77"/>
                <a:ea typeface="Calibri"/>
              </a:rPr>
            </a:br>
            <a:r>
              <a:rPr lang="en-US" sz="1300">
                <a:solidFill>
                  <a:schemeClr val="tx1"/>
                </a:solidFill>
                <a:latin typeface="Tw Cen MT" panose="020B0602020104020603" pitchFamily="34" charset="77"/>
                <a:ea typeface="Calibri"/>
              </a:rPr>
              <a:t>both the importance and the uncertainty of each assumption. </a:t>
            </a:r>
          </a:p>
          <a:p>
            <a:r>
              <a:rPr lang="en-US" sz="1300" b="1">
                <a:solidFill>
                  <a:schemeClr val="tx1"/>
                </a:solidFill>
                <a:latin typeface="Tw Cen MT" panose="020B0602020104020603" pitchFamily="34" charset="77"/>
                <a:ea typeface="Calibri"/>
              </a:rPr>
              <a:t>Make preliminary ratings for each assumption on both variables: </a:t>
            </a:r>
          </a:p>
          <a:p>
            <a:pPr marL="246735" indent="-246735">
              <a:buFont typeface="Arial" panose="020B0604020202020204" pitchFamily="34" charset="0"/>
              <a:buChar char="•"/>
            </a:pPr>
            <a:r>
              <a:rPr lang="en-US" sz="1300">
                <a:solidFill>
                  <a:schemeClr val="tx1"/>
                </a:solidFill>
                <a:latin typeface="Tw Cen MT" panose="020B0602020104020603" pitchFamily="34" charset="77"/>
                <a:ea typeface="Calibri"/>
              </a:rPr>
              <a:t>How important is this assumption to the success of your idea? </a:t>
            </a:r>
          </a:p>
          <a:p>
            <a:pPr marL="246735" indent="-246735">
              <a:buFont typeface="Arial" panose="020B0604020202020204" pitchFamily="34" charset="0"/>
              <a:buChar char="•"/>
            </a:pPr>
            <a:r>
              <a:rPr lang="en-US" sz="1300">
                <a:solidFill>
                  <a:schemeClr val="tx1"/>
                </a:solidFill>
                <a:latin typeface="Tw Cen MT" panose="020B0602020104020603" pitchFamily="34" charset="77"/>
                <a:ea typeface="Calibri"/>
              </a:rPr>
              <a:t>How known/understood is this assumption?</a:t>
            </a:r>
          </a:p>
        </p:txBody>
      </p:sp>
      <p:sp>
        <p:nvSpPr>
          <p:cNvPr id="22" name="Marcador de Posição do Texto 3">
            <a:extLst>
              <a:ext uri="{FF2B5EF4-FFF2-40B4-BE49-F238E27FC236}">
                <a16:creationId xmlns:a16="http://schemas.microsoft.com/office/drawing/2014/main" id="{7D503873-9E32-C9C7-0A10-7BA3CA7E6DFE}"/>
              </a:ext>
            </a:extLst>
          </p:cNvPr>
          <p:cNvSpPr txBox="1">
            <a:spLocks/>
          </p:cNvSpPr>
          <p:nvPr/>
        </p:nvSpPr>
        <p:spPr>
          <a:xfrm>
            <a:off x="740582" y="1585533"/>
            <a:ext cx="3751384" cy="889859"/>
          </a:xfrm>
          <a:prstGeom prst="rect">
            <a:avLst/>
          </a:prstGeom>
        </p:spPr>
        <p:txBody>
          <a:bodyPr wrap="square">
            <a:spAutoFit/>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879" b="1">
                <a:solidFill>
                  <a:srgbClr val="D92027"/>
                </a:solidFill>
                <a:latin typeface="Tw Cen MT" panose="020B0602020104020603" pitchFamily="34" charset="77"/>
              </a:rPr>
              <a:t>ASSESS &amp; PRIORITIZE ASSUMPTIONS</a:t>
            </a:r>
          </a:p>
        </p:txBody>
      </p:sp>
      <p:sp>
        <p:nvSpPr>
          <p:cNvPr id="23" name="Google Shape;118;p3">
            <a:extLst>
              <a:ext uri="{FF2B5EF4-FFF2-40B4-BE49-F238E27FC236}">
                <a16:creationId xmlns:a16="http://schemas.microsoft.com/office/drawing/2014/main" id="{FD96C817-7572-BD9A-AE83-AB49E10E140E}"/>
              </a:ext>
            </a:extLst>
          </p:cNvPr>
          <p:cNvSpPr txBox="1"/>
          <p:nvPr/>
        </p:nvSpPr>
        <p:spPr>
          <a:xfrm>
            <a:off x="13439193" y="547235"/>
            <a:ext cx="987909" cy="540582"/>
          </a:xfrm>
          <a:prstGeom prst="rect">
            <a:avLst/>
          </a:prstGeom>
          <a:solidFill>
            <a:srgbClr val="D92027"/>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505"/>
            <a:r>
              <a:rPr lang="pt-PT" sz="1700" b="1" dirty="0">
                <a:solidFill>
                  <a:schemeClr val="bg1"/>
                </a:solidFill>
                <a:latin typeface="Tw Cen MT"/>
              </a:rPr>
              <a:t>30 min</a:t>
            </a:r>
            <a:endParaRPr lang="en-US" sz="1700" dirty="0">
              <a:solidFill>
                <a:schemeClr val="bg1"/>
              </a:solidFill>
              <a:latin typeface="Tw Cen MT"/>
            </a:endParaRPr>
          </a:p>
        </p:txBody>
      </p:sp>
      <p:sp>
        <p:nvSpPr>
          <p:cNvPr id="24" name="Google Shape;118;p3">
            <a:extLst>
              <a:ext uri="{FF2B5EF4-FFF2-40B4-BE49-F238E27FC236}">
                <a16:creationId xmlns:a16="http://schemas.microsoft.com/office/drawing/2014/main" id="{2E993B56-D59A-98F3-914D-B483F92DB8FB}"/>
              </a:ext>
            </a:extLst>
          </p:cNvPr>
          <p:cNvSpPr txBox="1"/>
          <p:nvPr/>
        </p:nvSpPr>
        <p:spPr>
          <a:xfrm>
            <a:off x="12878727" y="547235"/>
            <a:ext cx="560468" cy="540582"/>
          </a:xfrm>
          <a:prstGeom prst="rect">
            <a:avLst/>
          </a:prstGeom>
          <a:solidFill>
            <a:srgbClr val="D92027">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25" name="Imagem 35">
            <a:extLst>
              <a:ext uri="{FF2B5EF4-FFF2-40B4-BE49-F238E27FC236}">
                <a16:creationId xmlns:a16="http://schemas.microsoft.com/office/drawing/2014/main" id="{7EAF29B7-87E0-33BE-7CEE-12D58CCE4D9A}"/>
              </a:ext>
            </a:extLst>
          </p:cNvPr>
          <p:cNvPicPr>
            <a:picLocks noChangeAspect="1"/>
          </p:cNvPicPr>
          <p:nvPr/>
        </p:nvPicPr>
        <p:blipFill>
          <a:blip r:embed="rId4"/>
          <a:stretch>
            <a:fillRect/>
          </a:stretch>
        </p:blipFill>
        <p:spPr>
          <a:xfrm>
            <a:off x="12994498" y="651083"/>
            <a:ext cx="347201" cy="347201"/>
          </a:xfrm>
          <a:prstGeom prst="rect">
            <a:avLst/>
          </a:prstGeom>
        </p:spPr>
      </p:pic>
    </p:spTree>
    <p:extLst>
      <p:ext uri="{BB962C8B-B14F-4D97-AF65-F5344CB8AC3E}">
        <p14:creationId xmlns:p14="http://schemas.microsoft.com/office/powerpoint/2010/main" val="3378435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439B89A3-DA30-F042-277F-36E7A95F7D2E}"/>
              </a:ext>
            </a:extLst>
          </p:cNvPr>
          <p:cNvSpPr>
            <a:spLocks noGrp="1"/>
          </p:cNvSpPr>
          <p:nvPr>
            <p:ph type="sldNum" sz="quarter" idx="4"/>
          </p:nvPr>
        </p:nvSpPr>
        <p:spPr/>
        <p:txBody>
          <a:bodyPr/>
          <a:lstStyle/>
          <a:p>
            <a:fld id="{48F63A3B-78C7-47BE-AE5E-E10140E04643}" type="slidenum">
              <a:rPr lang="en-US" smtClean="0"/>
              <a:pPr/>
              <a:t>38</a:t>
            </a:fld>
            <a:endParaRPr lang="en-US" dirty="0"/>
          </a:p>
        </p:txBody>
      </p:sp>
      <p:sp>
        <p:nvSpPr>
          <p:cNvPr id="3" name="Rectangle 4">
            <a:extLst>
              <a:ext uri="{FF2B5EF4-FFF2-40B4-BE49-F238E27FC236}">
                <a16:creationId xmlns:a16="http://schemas.microsoft.com/office/drawing/2014/main" id="{2B9AD9A6-6917-DCAD-5AF3-962831BE0BC9}"/>
              </a:ext>
            </a:extLst>
          </p:cNvPr>
          <p:cNvSpPr/>
          <p:nvPr/>
        </p:nvSpPr>
        <p:spPr>
          <a:xfrm>
            <a:off x="720000" y="3782850"/>
            <a:ext cx="4392000" cy="2084643"/>
          </a:xfrm>
          <a:prstGeom prst="rect">
            <a:avLst/>
          </a:prstGeom>
          <a:solidFill>
            <a:srgbClr val="F2F2F2"/>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b="1">
                <a:solidFill>
                  <a:schemeClr val="tx1"/>
                </a:solidFill>
                <a:latin typeface="Tw Cen MT" panose="020B0602020104020603" pitchFamily="34" charset="77"/>
              </a:rPr>
              <a:t>Storyboard Frame</a:t>
            </a:r>
          </a:p>
          <a:p>
            <a:r>
              <a:rPr lang="en-IN" sz="1008">
                <a:solidFill>
                  <a:schemeClr val="tx1"/>
                </a:solidFill>
                <a:latin typeface="Tw Cen MT" panose="020B0602020104020603" pitchFamily="34" charset="77"/>
              </a:rPr>
              <a:t>identify the corresponding frame of the storyboard for the assumption above</a:t>
            </a:r>
          </a:p>
        </p:txBody>
      </p:sp>
      <p:sp>
        <p:nvSpPr>
          <p:cNvPr id="4" name="Rectangle 24">
            <a:extLst>
              <a:ext uri="{FF2B5EF4-FFF2-40B4-BE49-F238E27FC236}">
                <a16:creationId xmlns:a16="http://schemas.microsoft.com/office/drawing/2014/main" id="{8FFFB95F-49B9-5139-2535-7FBCE577BC65}"/>
              </a:ext>
            </a:extLst>
          </p:cNvPr>
          <p:cNvSpPr/>
          <p:nvPr/>
        </p:nvSpPr>
        <p:spPr>
          <a:xfrm>
            <a:off x="5327673" y="3782850"/>
            <a:ext cx="4392000" cy="2072308"/>
          </a:xfrm>
          <a:prstGeom prst="rect">
            <a:avLst/>
          </a:prstGeom>
          <a:solidFill>
            <a:srgbClr val="F2F2F2"/>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51" b="1">
                <a:solidFill>
                  <a:schemeClr val="tx1"/>
                </a:solidFill>
                <a:latin typeface="Tw Cen MT" panose="020B0602020104020603" pitchFamily="34" charset="77"/>
              </a:rPr>
              <a:t>Storyboard Frame</a:t>
            </a:r>
          </a:p>
          <a:p>
            <a:r>
              <a:rPr lang="en-IN" sz="1008">
                <a:solidFill>
                  <a:schemeClr val="tx1"/>
                </a:solidFill>
                <a:latin typeface="Tw Cen MT" panose="020B0602020104020603" pitchFamily="34" charset="77"/>
              </a:rPr>
              <a:t>identify the corresponding frame of the storyboard for the assumption above</a:t>
            </a:r>
          </a:p>
        </p:txBody>
      </p:sp>
      <p:sp>
        <p:nvSpPr>
          <p:cNvPr id="5" name="Rectangle 33">
            <a:extLst>
              <a:ext uri="{FF2B5EF4-FFF2-40B4-BE49-F238E27FC236}">
                <a16:creationId xmlns:a16="http://schemas.microsoft.com/office/drawing/2014/main" id="{84E3FD68-4B92-6CFD-06AA-EF3A1413CAC7}"/>
              </a:ext>
            </a:extLst>
          </p:cNvPr>
          <p:cNvSpPr/>
          <p:nvPr/>
        </p:nvSpPr>
        <p:spPr>
          <a:xfrm>
            <a:off x="9935350" y="3770513"/>
            <a:ext cx="4464000" cy="2084644"/>
          </a:xfrm>
          <a:prstGeom prst="rect">
            <a:avLst/>
          </a:prstGeom>
          <a:solidFill>
            <a:srgbClr val="F2F2F2"/>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51" b="1">
                <a:solidFill>
                  <a:schemeClr val="tx1"/>
                </a:solidFill>
                <a:latin typeface="Tw Cen MT" panose="020B0602020104020603" pitchFamily="34" charset="77"/>
              </a:rPr>
              <a:t>Storyboard Frame</a:t>
            </a:r>
          </a:p>
          <a:p>
            <a:r>
              <a:rPr lang="en-IN" sz="1008">
                <a:solidFill>
                  <a:schemeClr val="tx1"/>
                </a:solidFill>
                <a:latin typeface="Tw Cen MT" panose="020B0602020104020603" pitchFamily="34" charset="77"/>
              </a:rPr>
              <a:t>identify the corresponding frame of the storyboard for the assumption above</a:t>
            </a:r>
          </a:p>
        </p:txBody>
      </p:sp>
      <p:sp>
        <p:nvSpPr>
          <p:cNvPr id="6" name="Rectangle 4">
            <a:extLst>
              <a:ext uri="{FF2B5EF4-FFF2-40B4-BE49-F238E27FC236}">
                <a16:creationId xmlns:a16="http://schemas.microsoft.com/office/drawing/2014/main" id="{9C024F0F-2152-8240-DE37-119E85FBA822}"/>
              </a:ext>
            </a:extLst>
          </p:cNvPr>
          <p:cNvSpPr/>
          <p:nvPr/>
        </p:nvSpPr>
        <p:spPr>
          <a:xfrm>
            <a:off x="717465" y="5850950"/>
            <a:ext cx="4392000" cy="2084643"/>
          </a:xfrm>
          <a:prstGeom prst="rect">
            <a:avLst/>
          </a:prstGeom>
          <a:solidFill>
            <a:schemeClr val="bg1"/>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b="1">
                <a:solidFill>
                  <a:schemeClr val="tx1"/>
                </a:solidFill>
                <a:latin typeface="Tw Cen MT" panose="020B0602020104020603" pitchFamily="34" charset="77"/>
              </a:rPr>
              <a:t>Choose Experiment Format</a:t>
            </a:r>
          </a:p>
        </p:txBody>
      </p:sp>
      <p:sp>
        <p:nvSpPr>
          <p:cNvPr id="7" name="Rectangle 4">
            <a:extLst>
              <a:ext uri="{FF2B5EF4-FFF2-40B4-BE49-F238E27FC236}">
                <a16:creationId xmlns:a16="http://schemas.microsoft.com/office/drawing/2014/main" id="{E6EC8A8C-4344-9B9C-B74A-64163FF40F25}"/>
              </a:ext>
            </a:extLst>
          </p:cNvPr>
          <p:cNvSpPr/>
          <p:nvPr/>
        </p:nvSpPr>
        <p:spPr>
          <a:xfrm>
            <a:off x="720000" y="7949216"/>
            <a:ext cx="4392000" cy="2084643"/>
          </a:xfrm>
          <a:prstGeom prst="rect">
            <a:avLst/>
          </a:prstGeom>
          <a:solidFill>
            <a:srgbClr val="D92027">
              <a:alpha val="10685"/>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b="1">
                <a:solidFill>
                  <a:schemeClr val="tx1"/>
                </a:solidFill>
                <a:latin typeface="Tw Cen MT" panose="020B0602020104020603" pitchFamily="34" charset="77"/>
              </a:rPr>
              <a:t>Choose Experiment Strategy</a:t>
            </a:r>
            <a:endParaRPr lang="en-IN" sz="1008" i="1">
              <a:solidFill>
                <a:schemeClr val="tx1"/>
              </a:solidFill>
              <a:latin typeface="Tw Cen MT" panose="020B0602020104020603" pitchFamily="34" charset="77"/>
            </a:endParaRPr>
          </a:p>
          <a:p>
            <a:r>
              <a:rPr lang="en-IN" sz="1008" i="1">
                <a:solidFill>
                  <a:schemeClr val="tx1"/>
                </a:solidFill>
                <a:latin typeface="Tw Cen MT" panose="020B0602020104020603" pitchFamily="34" charset="77"/>
              </a:rPr>
              <a:t>(Act it Out, Leave it Out, Try it Out)</a:t>
            </a:r>
          </a:p>
        </p:txBody>
      </p:sp>
      <p:sp>
        <p:nvSpPr>
          <p:cNvPr id="8" name="Rectangle 76">
            <a:extLst>
              <a:ext uri="{FF2B5EF4-FFF2-40B4-BE49-F238E27FC236}">
                <a16:creationId xmlns:a16="http://schemas.microsoft.com/office/drawing/2014/main" id="{9E2A29A9-1FE8-680E-4799-5FE5F85DE1DC}"/>
              </a:ext>
            </a:extLst>
          </p:cNvPr>
          <p:cNvSpPr/>
          <p:nvPr/>
        </p:nvSpPr>
        <p:spPr>
          <a:xfrm>
            <a:off x="719999" y="2978896"/>
            <a:ext cx="4392000" cy="803954"/>
          </a:xfrm>
          <a:prstGeom prst="rect">
            <a:avLst/>
          </a:prstGeom>
          <a:solidFill>
            <a:srgbClr val="D92027"/>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151" b="1">
                <a:solidFill>
                  <a:schemeClr val="bg1"/>
                </a:solidFill>
                <a:latin typeface="Tw Cen MT" panose="020B0602020104020603" pitchFamily="34" charset="77"/>
              </a:rPr>
              <a:t>Prioritizing Assumption #1</a:t>
            </a:r>
          </a:p>
        </p:txBody>
      </p:sp>
      <p:sp>
        <p:nvSpPr>
          <p:cNvPr id="9" name="Rectangle 76">
            <a:extLst>
              <a:ext uri="{FF2B5EF4-FFF2-40B4-BE49-F238E27FC236}">
                <a16:creationId xmlns:a16="http://schemas.microsoft.com/office/drawing/2014/main" id="{1AF04ABB-3902-6EDD-542C-C6F76B7441BA}"/>
              </a:ext>
            </a:extLst>
          </p:cNvPr>
          <p:cNvSpPr/>
          <p:nvPr/>
        </p:nvSpPr>
        <p:spPr>
          <a:xfrm>
            <a:off x="5327674" y="2978896"/>
            <a:ext cx="4392000" cy="791616"/>
          </a:xfrm>
          <a:prstGeom prst="rect">
            <a:avLst/>
          </a:prstGeom>
          <a:solidFill>
            <a:srgbClr val="D92027"/>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151" b="1">
                <a:solidFill>
                  <a:schemeClr val="bg1"/>
                </a:solidFill>
                <a:latin typeface="Tw Cen MT" panose="020B0602020104020603" pitchFamily="34" charset="77"/>
              </a:rPr>
              <a:t>Prioritizing Assumption #2</a:t>
            </a:r>
          </a:p>
        </p:txBody>
      </p:sp>
      <p:sp>
        <p:nvSpPr>
          <p:cNvPr id="10" name="Rectangle 76">
            <a:extLst>
              <a:ext uri="{FF2B5EF4-FFF2-40B4-BE49-F238E27FC236}">
                <a16:creationId xmlns:a16="http://schemas.microsoft.com/office/drawing/2014/main" id="{4870439A-AA6B-B9A6-BA6F-46AEBBC8C78F}"/>
              </a:ext>
            </a:extLst>
          </p:cNvPr>
          <p:cNvSpPr/>
          <p:nvPr/>
        </p:nvSpPr>
        <p:spPr>
          <a:xfrm>
            <a:off x="9935350" y="2978896"/>
            <a:ext cx="4464000" cy="788162"/>
          </a:xfrm>
          <a:prstGeom prst="rect">
            <a:avLst/>
          </a:prstGeom>
          <a:solidFill>
            <a:srgbClr val="D92027"/>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151" b="1">
                <a:solidFill>
                  <a:schemeClr val="bg1"/>
                </a:solidFill>
                <a:latin typeface="Tw Cen MT" panose="020B0602020104020603" pitchFamily="34" charset="77"/>
              </a:rPr>
              <a:t>Prioritizing Assumption #3</a:t>
            </a:r>
          </a:p>
        </p:txBody>
      </p:sp>
      <p:sp>
        <p:nvSpPr>
          <p:cNvPr id="11" name="Rectangle 4">
            <a:extLst>
              <a:ext uri="{FF2B5EF4-FFF2-40B4-BE49-F238E27FC236}">
                <a16:creationId xmlns:a16="http://schemas.microsoft.com/office/drawing/2014/main" id="{B00F3D57-6F56-8B65-B11C-AA463B2FACD2}"/>
              </a:ext>
            </a:extLst>
          </p:cNvPr>
          <p:cNvSpPr/>
          <p:nvPr/>
        </p:nvSpPr>
        <p:spPr>
          <a:xfrm>
            <a:off x="5327673" y="5867493"/>
            <a:ext cx="4392000" cy="2081723"/>
          </a:xfrm>
          <a:prstGeom prst="rect">
            <a:avLst/>
          </a:prstGeom>
          <a:solidFill>
            <a:schemeClr val="bg1"/>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b="1">
                <a:solidFill>
                  <a:schemeClr val="tx1"/>
                </a:solidFill>
                <a:latin typeface="Tw Cen MT" panose="020B0602020104020603" pitchFamily="34" charset="77"/>
              </a:rPr>
              <a:t>Choose Experiment Format</a:t>
            </a:r>
          </a:p>
        </p:txBody>
      </p:sp>
      <p:sp>
        <p:nvSpPr>
          <p:cNvPr id="12" name="Rectangle 4">
            <a:extLst>
              <a:ext uri="{FF2B5EF4-FFF2-40B4-BE49-F238E27FC236}">
                <a16:creationId xmlns:a16="http://schemas.microsoft.com/office/drawing/2014/main" id="{43181103-064D-CD96-6F70-AFE3615D78F8}"/>
              </a:ext>
            </a:extLst>
          </p:cNvPr>
          <p:cNvSpPr/>
          <p:nvPr/>
        </p:nvSpPr>
        <p:spPr>
          <a:xfrm>
            <a:off x="9935350" y="5855157"/>
            <a:ext cx="4464000" cy="2094059"/>
          </a:xfrm>
          <a:prstGeom prst="rect">
            <a:avLst/>
          </a:prstGeom>
          <a:solidFill>
            <a:schemeClr val="bg1"/>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b="1">
                <a:solidFill>
                  <a:schemeClr val="tx1"/>
                </a:solidFill>
                <a:latin typeface="Tw Cen MT" panose="020B0602020104020603" pitchFamily="34" charset="77"/>
              </a:rPr>
              <a:t>Choose Experiment Format</a:t>
            </a:r>
          </a:p>
        </p:txBody>
      </p:sp>
      <p:sp>
        <p:nvSpPr>
          <p:cNvPr id="13" name="Rectangle 4">
            <a:extLst>
              <a:ext uri="{FF2B5EF4-FFF2-40B4-BE49-F238E27FC236}">
                <a16:creationId xmlns:a16="http://schemas.microsoft.com/office/drawing/2014/main" id="{77C16E16-4C20-B0B1-24F3-E915437046A3}"/>
              </a:ext>
            </a:extLst>
          </p:cNvPr>
          <p:cNvSpPr/>
          <p:nvPr/>
        </p:nvSpPr>
        <p:spPr>
          <a:xfrm>
            <a:off x="5327673" y="7949216"/>
            <a:ext cx="4392000" cy="2140452"/>
          </a:xfrm>
          <a:prstGeom prst="rect">
            <a:avLst/>
          </a:prstGeom>
          <a:solidFill>
            <a:srgbClr val="D92027">
              <a:alpha val="10685"/>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863" b="1">
                <a:solidFill>
                  <a:schemeClr val="tx1"/>
                </a:solidFill>
                <a:latin typeface="Aptos" panose="020B0004020202020204" pitchFamily="34" charset="0"/>
              </a:rPr>
              <a:t>Choose Experiment Strategy</a:t>
            </a:r>
            <a:endParaRPr lang="en-IN" sz="863" i="1">
              <a:solidFill>
                <a:schemeClr val="tx1"/>
              </a:solidFill>
              <a:latin typeface="Aptos" panose="020B0004020202020204" pitchFamily="34" charset="0"/>
            </a:endParaRPr>
          </a:p>
          <a:p>
            <a:r>
              <a:rPr lang="en-IN" sz="863" i="1">
                <a:solidFill>
                  <a:schemeClr val="tx1"/>
                </a:solidFill>
                <a:latin typeface="Aptos" panose="020B0004020202020204" pitchFamily="34" charset="0"/>
              </a:rPr>
              <a:t>(Act it Out, Leave it Out, Try it Out)</a:t>
            </a:r>
          </a:p>
        </p:txBody>
      </p:sp>
      <p:sp>
        <p:nvSpPr>
          <p:cNvPr id="14" name="Rectangle 4">
            <a:extLst>
              <a:ext uri="{FF2B5EF4-FFF2-40B4-BE49-F238E27FC236}">
                <a16:creationId xmlns:a16="http://schemas.microsoft.com/office/drawing/2014/main" id="{C8CF6973-1E9E-655B-A5CB-11061274BD8C}"/>
              </a:ext>
            </a:extLst>
          </p:cNvPr>
          <p:cNvSpPr/>
          <p:nvPr/>
        </p:nvSpPr>
        <p:spPr>
          <a:xfrm>
            <a:off x="9935350" y="7952671"/>
            <a:ext cx="4464000" cy="2136996"/>
          </a:xfrm>
          <a:prstGeom prst="rect">
            <a:avLst/>
          </a:prstGeom>
          <a:solidFill>
            <a:srgbClr val="D92027">
              <a:alpha val="10685"/>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863" b="1">
                <a:solidFill>
                  <a:schemeClr val="tx1"/>
                </a:solidFill>
                <a:latin typeface="Aptos" panose="020B0004020202020204" pitchFamily="34" charset="0"/>
              </a:rPr>
              <a:t>Choose Experiment Strategy</a:t>
            </a:r>
            <a:endParaRPr lang="en-IN" sz="863" i="1">
              <a:solidFill>
                <a:schemeClr val="tx1"/>
              </a:solidFill>
              <a:latin typeface="Aptos" panose="020B0004020202020204" pitchFamily="34" charset="0"/>
            </a:endParaRPr>
          </a:p>
          <a:p>
            <a:r>
              <a:rPr lang="en-IN" sz="863" i="1">
                <a:solidFill>
                  <a:schemeClr val="tx1"/>
                </a:solidFill>
                <a:latin typeface="Aptos" panose="020B0004020202020204" pitchFamily="34" charset="0"/>
              </a:rPr>
              <a:t>(Act it Out, Leave it Out, Try it Out)</a:t>
            </a:r>
          </a:p>
        </p:txBody>
      </p:sp>
      <p:sp>
        <p:nvSpPr>
          <p:cNvPr id="15" name="Google Shape;118;p3">
            <a:extLst>
              <a:ext uri="{FF2B5EF4-FFF2-40B4-BE49-F238E27FC236}">
                <a16:creationId xmlns:a16="http://schemas.microsoft.com/office/drawing/2014/main" id="{51864CB9-59AB-EB2C-6DE7-1FF4D4347743}"/>
              </a:ext>
            </a:extLst>
          </p:cNvPr>
          <p:cNvSpPr txBox="1"/>
          <p:nvPr/>
        </p:nvSpPr>
        <p:spPr>
          <a:xfrm>
            <a:off x="5552397" y="1641968"/>
            <a:ext cx="8391489" cy="51552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1300">
                <a:solidFill>
                  <a:schemeClr val="tx1"/>
                </a:solidFill>
                <a:latin typeface="Tw Cen MT" panose="020B0602020104020603" pitchFamily="34" charset="77"/>
                <a:ea typeface="Calibri"/>
              </a:rPr>
              <a:t>Once you’ve identified the top 3 prioritized assumptions, identify the corresponding frame of the storyboard. As a team, redraw or describe the objective of that frame. Once completed and select the most suitable format for each assumption.</a:t>
            </a:r>
          </a:p>
        </p:txBody>
      </p:sp>
      <p:sp>
        <p:nvSpPr>
          <p:cNvPr id="16" name="Marcador de Posição do Texto 3">
            <a:extLst>
              <a:ext uri="{FF2B5EF4-FFF2-40B4-BE49-F238E27FC236}">
                <a16:creationId xmlns:a16="http://schemas.microsoft.com/office/drawing/2014/main" id="{B730BDC3-A715-4C44-8518-AB430314CCCA}"/>
              </a:ext>
            </a:extLst>
          </p:cNvPr>
          <p:cNvSpPr txBox="1">
            <a:spLocks/>
          </p:cNvSpPr>
          <p:nvPr/>
        </p:nvSpPr>
        <p:spPr>
          <a:xfrm>
            <a:off x="720000" y="1585533"/>
            <a:ext cx="4847918" cy="923330"/>
          </a:xfrm>
          <a:prstGeom prst="rect">
            <a:avLst/>
          </a:prstGeom>
        </p:spPr>
        <p:txBody>
          <a:bodyPr wrap="square">
            <a:spAutoFit/>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D92027"/>
                </a:solidFill>
                <a:latin typeface="Tw Cen MT" panose="020B0602020104020603" pitchFamily="34" charset="77"/>
              </a:rPr>
              <a:t>CHOOSE EXPERIMENT FORMAT &amp; STRATEGY</a:t>
            </a:r>
          </a:p>
        </p:txBody>
      </p:sp>
      <p:sp>
        <p:nvSpPr>
          <p:cNvPr id="17" name="Google Shape;118;p3">
            <a:extLst>
              <a:ext uri="{FF2B5EF4-FFF2-40B4-BE49-F238E27FC236}">
                <a16:creationId xmlns:a16="http://schemas.microsoft.com/office/drawing/2014/main" id="{3302C103-37C0-F0F6-A634-0FD46AE3CC05}"/>
              </a:ext>
            </a:extLst>
          </p:cNvPr>
          <p:cNvSpPr txBox="1"/>
          <p:nvPr/>
        </p:nvSpPr>
        <p:spPr>
          <a:xfrm>
            <a:off x="13439193" y="547235"/>
            <a:ext cx="987909" cy="540582"/>
          </a:xfrm>
          <a:prstGeom prst="rect">
            <a:avLst/>
          </a:prstGeom>
          <a:solidFill>
            <a:srgbClr val="D92027"/>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505"/>
            <a:r>
              <a:rPr lang="pt-PT" sz="1700" b="1" dirty="0">
                <a:solidFill>
                  <a:schemeClr val="bg1"/>
                </a:solidFill>
                <a:latin typeface="Tw Cen MT"/>
              </a:rPr>
              <a:t>60 min</a:t>
            </a:r>
            <a:endParaRPr lang="en-US" sz="1700" dirty="0">
              <a:solidFill>
                <a:schemeClr val="bg1"/>
              </a:solidFill>
              <a:latin typeface="Tw Cen MT"/>
            </a:endParaRPr>
          </a:p>
        </p:txBody>
      </p:sp>
      <p:sp>
        <p:nvSpPr>
          <p:cNvPr id="18" name="Google Shape;118;p3">
            <a:extLst>
              <a:ext uri="{FF2B5EF4-FFF2-40B4-BE49-F238E27FC236}">
                <a16:creationId xmlns:a16="http://schemas.microsoft.com/office/drawing/2014/main" id="{DD5A2BC5-D5B5-6D16-0BD5-3B1CBB465104}"/>
              </a:ext>
            </a:extLst>
          </p:cNvPr>
          <p:cNvSpPr txBox="1"/>
          <p:nvPr/>
        </p:nvSpPr>
        <p:spPr>
          <a:xfrm>
            <a:off x="12878727" y="547235"/>
            <a:ext cx="560468" cy="540582"/>
          </a:xfrm>
          <a:prstGeom prst="rect">
            <a:avLst/>
          </a:prstGeom>
          <a:solidFill>
            <a:srgbClr val="D92027">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9" name="Imagem 35">
            <a:extLst>
              <a:ext uri="{FF2B5EF4-FFF2-40B4-BE49-F238E27FC236}">
                <a16:creationId xmlns:a16="http://schemas.microsoft.com/office/drawing/2014/main" id="{CBFE49C6-6211-3E6E-B809-A46D19760316}"/>
              </a:ext>
            </a:extLst>
          </p:cNvPr>
          <p:cNvPicPr>
            <a:picLocks noChangeAspect="1"/>
          </p:cNvPicPr>
          <p:nvPr/>
        </p:nvPicPr>
        <p:blipFill>
          <a:blip r:embed="rId2"/>
          <a:stretch>
            <a:fillRect/>
          </a:stretch>
        </p:blipFill>
        <p:spPr>
          <a:xfrm>
            <a:off x="12994498" y="651083"/>
            <a:ext cx="347201" cy="347201"/>
          </a:xfrm>
          <a:prstGeom prst="rect">
            <a:avLst/>
          </a:prstGeom>
        </p:spPr>
      </p:pic>
    </p:spTree>
    <p:extLst>
      <p:ext uri="{BB962C8B-B14F-4D97-AF65-F5344CB8AC3E}">
        <p14:creationId xmlns:p14="http://schemas.microsoft.com/office/powerpoint/2010/main" val="3724390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94DA9620-B749-BF18-95A8-5207508AD038}"/>
              </a:ext>
            </a:extLst>
          </p:cNvPr>
          <p:cNvSpPr>
            <a:spLocks noGrp="1"/>
          </p:cNvSpPr>
          <p:nvPr>
            <p:ph type="sldNum" sz="quarter" idx="4"/>
          </p:nvPr>
        </p:nvSpPr>
        <p:spPr/>
        <p:txBody>
          <a:bodyPr/>
          <a:lstStyle/>
          <a:p>
            <a:fld id="{48F63A3B-78C7-47BE-AE5E-E10140E04643}" type="slidenum">
              <a:rPr lang="en-US" smtClean="0"/>
              <a:pPr/>
              <a:t>39</a:t>
            </a:fld>
            <a:endParaRPr lang="en-US" dirty="0"/>
          </a:p>
        </p:txBody>
      </p:sp>
      <p:sp>
        <p:nvSpPr>
          <p:cNvPr id="3" name="Google Shape;9015;p61">
            <a:extLst>
              <a:ext uri="{FF2B5EF4-FFF2-40B4-BE49-F238E27FC236}">
                <a16:creationId xmlns:a16="http://schemas.microsoft.com/office/drawing/2014/main" id="{6CA06BBA-D38B-16CB-C235-31D139EC7E07}"/>
              </a:ext>
            </a:extLst>
          </p:cNvPr>
          <p:cNvSpPr txBox="1"/>
          <p:nvPr/>
        </p:nvSpPr>
        <p:spPr>
          <a:xfrm>
            <a:off x="29720340" y="11607562"/>
            <a:ext cx="242297" cy="151683"/>
          </a:xfrm>
          <a:prstGeom prst="rect">
            <a:avLst/>
          </a:prstGeom>
          <a:noFill/>
          <a:ln>
            <a:noFill/>
          </a:ln>
        </p:spPr>
        <p:txBody>
          <a:bodyPr spcFirstLastPara="1" wrap="square" lIns="0" tIns="22284" rIns="0" bIns="0" anchor="t" anchorCtr="0">
            <a:spAutoFit/>
          </a:bodyPr>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pPr marL="19384"/>
            <a:r>
              <a:rPr lang="en-US" sz="839">
                <a:solidFill>
                  <a:srgbClr val="6D6E71"/>
                </a:solidFill>
                <a:latin typeface="Tw Cen MT" panose="020B0602020104020603" pitchFamily="34" charset="77"/>
              </a:rPr>
              <a:t>121</a:t>
            </a:r>
            <a:endParaRPr sz="839">
              <a:solidFill>
                <a:schemeClr val="dk1"/>
              </a:solidFill>
              <a:latin typeface="Tw Cen MT" panose="020B0602020104020603" pitchFamily="34" charset="77"/>
            </a:endParaRPr>
          </a:p>
        </p:txBody>
      </p:sp>
      <p:sp>
        <p:nvSpPr>
          <p:cNvPr id="4" name="Google Shape;9017;p61">
            <a:extLst>
              <a:ext uri="{FF2B5EF4-FFF2-40B4-BE49-F238E27FC236}">
                <a16:creationId xmlns:a16="http://schemas.microsoft.com/office/drawing/2014/main" id="{4D6FFAB1-EC86-A72B-7F3A-42063D22AAAA}"/>
              </a:ext>
            </a:extLst>
          </p:cNvPr>
          <p:cNvSpPr/>
          <p:nvPr/>
        </p:nvSpPr>
        <p:spPr>
          <a:xfrm>
            <a:off x="30027930" y="11620021"/>
            <a:ext cx="9692" cy="434197"/>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endParaRPr sz="2747">
              <a:solidFill>
                <a:schemeClr val="dk1"/>
              </a:solidFill>
              <a:latin typeface="Tw Cen MT" panose="020B0602020104020603" pitchFamily="34" charset="77"/>
              <a:ea typeface="Calibri"/>
              <a:cs typeface="Calibri"/>
              <a:sym typeface="Calibri"/>
            </a:endParaRPr>
          </a:p>
        </p:txBody>
      </p:sp>
      <p:sp>
        <p:nvSpPr>
          <p:cNvPr id="5" name="Rectangle 4">
            <a:extLst>
              <a:ext uri="{FF2B5EF4-FFF2-40B4-BE49-F238E27FC236}">
                <a16:creationId xmlns:a16="http://schemas.microsoft.com/office/drawing/2014/main" id="{4EDA7C25-F17D-68BA-B009-E7D578CBCC3A}"/>
              </a:ext>
            </a:extLst>
          </p:cNvPr>
          <p:cNvSpPr/>
          <p:nvPr/>
        </p:nvSpPr>
        <p:spPr>
          <a:xfrm>
            <a:off x="626334" y="2613340"/>
            <a:ext cx="14093920" cy="1561931"/>
          </a:xfrm>
          <a:prstGeom prst="rect">
            <a:avLst/>
          </a:prstGeom>
          <a:solidFill>
            <a:schemeClr val="bg1">
              <a:lumMod val="95000"/>
              <a:alpha val="6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r>
              <a:rPr lang="en-GB" sz="1526" b="1">
                <a:solidFill>
                  <a:schemeClr val="tx1"/>
                </a:solidFill>
                <a:latin typeface="Tw Cen MT" panose="020B0602020104020603" pitchFamily="34" charset="77"/>
              </a:rPr>
              <a:t>Which idea did you select/storyboarded for?</a:t>
            </a:r>
          </a:p>
        </p:txBody>
      </p:sp>
      <p:sp>
        <p:nvSpPr>
          <p:cNvPr id="6" name="Rectangle 23">
            <a:extLst>
              <a:ext uri="{FF2B5EF4-FFF2-40B4-BE49-F238E27FC236}">
                <a16:creationId xmlns:a16="http://schemas.microsoft.com/office/drawing/2014/main" id="{B11DE3B5-6602-20CD-09FB-2C9C4E8E81E4}"/>
              </a:ext>
            </a:extLst>
          </p:cNvPr>
          <p:cNvSpPr/>
          <p:nvPr/>
        </p:nvSpPr>
        <p:spPr>
          <a:xfrm>
            <a:off x="5360762" y="4385276"/>
            <a:ext cx="4462373" cy="5477878"/>
          </a:xfrm>
          <a:prstGeom prst="rect">
            <a:avLst/>
          </a:prstGeom>
          <a:solidFill>
            <a:srgbClr val="C00000">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64838" tIns="164838" rIns="164838" bIns="164838" rtlCol="0" anchor="t"/>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r>
              <a:rPr lang="en-GB" sz="1526" b="1">
                <a:solidFill>
                  <a:schemeClr val="tx1"/>
                </a:solidFill>
                <a:latin typeface="Tw Cen MT" panose="020B0602020104020603" pitchFamily="34" charset="77"/>
              </a:rPr>
              <a:t>Which experiment format did you select?</a:t>
            </a:r>
            <a:endParaRPr lang="en-GB" sz="1526" b="1">
              <a:solidFill>
                <a:schemeClr val="tx1"/>
              </a:solidFill>
              <a:latin typeface="Tw Cen MT" panose="020B0602020104020603" pitchFamily="34" charset="77"/>
              <a:cs typeface="Arial" panose="020B0604020202020204" pitchFamily="34" charset="0"/>
            </a:endParaRPr>
          </a:p>
          <a:p>
            <a:endParaRPr lang="en-GB" sz="1221" i="1">
              <a:solidFill>
                <a:schemeClr val="tx1"/>
              </a:solidFill>
              <a:latin typeface="Tw Cen MT" panose="020B0602020104020603" pitchFamily="34" charset="77"/>
              <a:cs typeface="Arial" panose="020B0604020202020204" pitchFamily="34" charset="0"/>
            </a:endParaRPr>
          </a:p>
          <a:p>
            <a:r>
              <a:rPr lang="en-GB" sz="1221" i="1">
                <a:solidFill>
                  <a:schemeClr val="tx1"/>
                </a:solidFill>
                <a:latin typeface="Tw Cen MT" panose="020B0602020104020603" pitchFamily="34" charset="77"/>
                <a:cs typeface="Arial" panose="020B0604020202020204" pitchFamily="34" charset="0"/>
              </a:rPr>
              <a:t>1. </a:t>
            </a:r>
          </a:p>
          <a:p>
            <a:endParaRPr lang="en-GB" sz="1221" i="1">
              <a:solidFill>
                <a:schemeClr val="tx1"/>
              </a:solidFill>
              <a:latin typeface="Tw Cen MT" panose="020B0602020104020603" pitchFamily="34" charset="77"/>
              <a:cs typeface="Arial" panose="020B0604020202020204" pitchFamily="34" charset="0"/>
            </a:endParaRPr>
          </a:p>
          <a:p>
            <a:endParaRPr lang="en-GB" sz="1221" i="1">
              <a:solidFill>
                <a:schemeClr val="tx1"/>
              </a:solidFill>
              <a:latin typeface="Tw Cen MT" panose="020B0602020104020603" pitchFamily="34" charset="77"/>
              <a:cs typeface="Arial" panose="020B0604020202020204" pitchFamily="34" charset="0"/>
            </a:endParaRPr>
          </a:p>
          <a:p>
            <a:endParaRPr lang="en-GB" sz="1221" i="1">
              <a:solidFill>
                <a:schemeClr val="tx1"/>
              </a:solidFill>
              <a:latin typeface="Tw Cen MT" panose="020B0602020104020603" pitchFamily="34" charset="77"/>
              <a:cs typeface="Arial" panose="020B0604020202020204" pitchFamily="34" charset="0"/>
            </a:endParaRPr>
          </a:p>
          <a:p>
            <a:r>
              <a:rPr lang="en-GB" sz="1221" i="1">
                <a:solidFill>
                  <a:schemeClr val="tx1"/>
                </a:solidFill>
                <a:latin typeface="Tw Cen MT" panose="020B0602020104020603" pitchFamily="34" charset="77"/>
                <a:cs typeface="Arial" panose="020B0604020202020204" pitchFamily="34" charset="0"/>
              </a:rPr>
              <a:t>2.</a:t>
            </a:r>
          </a:p>
          <a:p>
            <a:endParaRPr lang="en-GB" sz="1221" i="1">
              <a:solidFill>
                <a:schemeClr val="tx1"/>
              </a:solidFill>
              <a:latin typeface="Tw Cen MT" panose="020B0602020104020603" pitchFamily="34" charset="77"/>
              <a:cs typeface="Arial" panose="020B0604020202020204" pitchFamily="34" charset="0"/>
            </a:endParaRPr>
          </a:p>
          <a:p>
            <a:pPr algn="ctr"/>
            <a:endParaRPr lang="en-US" sz="1221" i="1">
              <a:solidFill>
                <a:schemeClr val="tx1"/>
              </a:solidFill>
              <a:latin typeface="Tw Cen MT" panose="020B0602020104020603" pitchFamily="34" charset="77"/>
            </a:endParaRPr>
          </a:p>
        </p:txBody>
      </p:sp>
      <p:sp>
        <p:nvSpPr>
          <p:cNvPr id="7" name="Rectangle 26">
            <a:extLst>
              <a:ext uri="{FF2B5EF4-FFF2-40B4-BE49-F238E27FC236}">
                <a16:creationId xmlns:a16="http://schemas.microsoft.com/office/drawing/2014/main" id="{E7C59F64-7189-8166-5A46-1C111430F771}"/>
              </a:ext>
            </a:extLst>
          </p:cNvPr>
          <p:cNvSpPr/>
          <p:nvPr/>
        </p:nvSpPr>
        <p:spPr>
          <a:xfrm>
            <a:off x="626336" y="4385277"/>
            <a:ext cx="4393824" cy="5477877"/>
          </a:xfrm>
          <a:prstGeom prst="rect">
            <a:avLst/>
          </a:prstGeom>
          <a:solidFill>
            <a:schemeClr val="bg1">
              <a:lumMod val="95000"/>
              <a:alpha val="6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219785" rtlCol="0" anchor="t"/>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r>
              <a:rPr lang="en-GB" sz="1526" b="1">
                <a:solidFill>
                  <a:schemeClr val="tx1"/>
                </a:solidFill>
                <a:latin typeface="Tw Cen MT" panose="020B0602020104020603" pitchFamily="34" charset="77"/>
              </a:rPr>
              <a:t>What were the key assumptions your prioritized?</a:t>
            </a:r>
          </a:p>
          <a:p>
            <a:endParaRPr lang="en-GB" sz="1221" i="1">
              <a:solidFill>
                <a:schemeClr val="tx1"/>
              </a:solidFill>
              <a:latin typeface="Tw Cen MT" panose="020B0602020104020603" pitchFamily="34" charset="77"/>
            </a:endParaRPr>
          </a:p>
          <a:p>
            <a:r>
              <a:rPr lang="en-GB" sz="1221">
                <a:solidFill>
                  <a:schemeClr val="tx1"/>
                </a:solidFill>
                <a:latin typeface="Tw Cen MT" panose="020B0602020104020603" pitchFamily="34" charset="77"/>
                <a:cs typeface="Arial" panose="020B0604020202020204" pitchFamily="34" charset="0"/>
              </a:rPr>
              <a:t>1. </a:t>
            </a:r>
          </a:p>
          <a:p>
            <a:endParaRPr lang="en-GB" sz="1221">
              <a:solidFill>
                <a:schemeClr val="tx1"/>
              </a:solidFill>
              <a:latin typeface="Tw Cen MT" panose="020B0602020104020603" pitchFamily="34" charset="77"/>
              <a:cs typeface="Arial" panose="020B0604020202020204" pitchFamily="34" charset="0"/>
            </a:endParaRPr>
          </a:p>
          <a:p>
            <a:endParaRPr lang="en-GB" sz="1221">
              <a:solidFill>
                <a:schemeClr val="tx1"/>
              </a:solidFill>
              <a:latin typeface="Tw Cen MT" panose="020B0602020104020603" pitchFamily="34" charset="77"/>
              <a:cs typeface="Arial" panose="020B0604020202020204" pitchFamily="34" charset="0"/>
            </a:endParaRPr>
          </a:p>
          <a:p>
            <a:endParaRPr lang="en-GB" sz="1221">
              <a:solidFill>
                <a:schemeClr val="tx1"/>
              </a:solidFill>
              <a:latin typeface="Tw Cen MT" panose="020B0602020104020603" pitchFamily="34" charset="77"/>
              <a:cs typeface="Arial" panose="020B0604020202020204" pitchFamily="34" charset="0"/>
            </a:endParaRPr>
          </a:p>
          <a:p>
            <a:r>
              <a:rPr lang="en-GB" sz="1221">
                <a:solidFill>
                  <a:schemeClr val="tx1"/>
                </a:solidFill>
                <a:latin typeface="Tw Cen MT" panose="020B0602020104020603" pitchFamily="34" charset="77"/>
                <a:cs typeface="Arial" panose="020B0604020202020204" pitchFamily="34" charset="0"/>
              </a:rPr>
              <a:t>2.</a:t>
            </a:r>
          </a:p>
          <a:p>
            <a:endParaRPr lang="en-GB" sz="1221" i="1">
              <a:solidFill>
                <a:schemeClr val="tx1"/>
              </a:solidFill>
              <a:latin typeface="Tw Cen MT" panose="020B0602020104020603" pitchFamily="34" charset="77"/>
            </a:endParaRPr>
          </a:p>
          <a:p>
            <a:endParaRPr lang="en-GB" sz="1221" i="1">
              <a:solidFill>
                <a:schemeClr val="tx1"/>
              </a:solidFill>
              <a:latin typeface="Tw Cen MT" panose="020B0602020104020603" pitchFamily="34" charset="77"/>
            </a:endParaRPr>
          </a:p>
          <a:p>
            <a:endParaRPr lang="en-GB" sz="1221" i="1">
              <a:solidFill>
                <a:schemeClr val="tx1"/>
              </a:solidFill>
              <a:latin typeface="Tw Cen MT" panose="020B0602020104020603" pitchFamily="34" charset="77"/>
            </a:endParaRPr>
          </a:p>
          <a:p>
            <a:r>
              <a:rPr lang="en-GB" sz="1221" i="1">
                <a:solidFill>
                  <a:schemeClr val="tx1"/>
                </a:solidFill>
                <a:latin typeface="Tw Cen MT" panose="020B0602020104020603" pitchFamily="34" charset="77"/>
              </a:rPr>
              <a:t>3.</a:t>
            </a:r>
          </a:p>
        </p:txBody>
      </p:sp>
      <p:sp>
        <p:nvSpPr>
          <p:cNvPr id="8" name="Rectangle 43">
            <a:extLst>
              <a:ext uri="{FF2B5EF4-FFF2-40B4-BE49-F238E27FC236}">
                <a16:creationId xmlns:a16="http://schemas.microsoft.com/office/drawing/2014/main" id="{9C59A0FD-9CAF-59E5-5A80-386F49F2D097}"/>
              </a:ext>
            </a:extLst>
          </p:cNvPr>
          <p:cNvSpPr/>
          <p:nvPr/>
        </p:nvSpPr>
        <p:spPr>
          <a:xfrm>
            <a:off x="10155530" y="4385275"/>
            <a:ext cx="4545714" cy="5477877"/>
          </a:xfrm>
          <a:prstGeom prst="rect">
            <a:avLst/>
          </a:prstGeom>
          <a:solidFill>
            <a:schemeClr val="bg1">
              <a:lumMod val="95000"/>
              <a:alpha val="6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64838" tIns="164838" rIns="164838" bIns="164838" rtlCol="0" anchor="t"/>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r>
              <a:rPr lang="en-GB" sz="1526" b="1">
                <a:solidFill>
                  <a:schemeClr val="tx1"/>
                </a:solidFill>
                <a:latin typeface="Tw Cen MT" panose="020B0602020104020603" pitchFamily="34" charset="77"/>
              </a:rPr>
              <a:t>What were the Choose Experiment Strategy</a:t>
            </a:r>
          </a:p>
          <a:p>
            <a:endParaRPr lang="en-GB" sz="1221">
              <a:solidFill>
                <a:schemeClr val="tx1"/>
              </a:solidFill>
              <a:latin typeface="Helvetica" pitchFamily="2" charset="0"/>
            </a:endParaRPr>
          </a:p>
          <a:p>
            <a:r>
              <a:rPr lang="en-GB" sz="1221">
                <a:solidFill>
                  <a:schemeClr val="tx1"/>
                </a:solidFill>
                <a:latin typeface="Tw Cen MT" panose="020B0602020104020603" pitchFamily="34" charset="77"/>
                <a:cs typeface="Arial" panose="020B0604020202020204" pitchFamily="34" charset="0"/>
              </a:rPr>
              <a:t>1. </a:t>
            </a:r>
          </a:p>
          <a:p>
            <a:endParaRPr lang="en-GB" sz="1221">
              <a:solidFill>
                <a:schemeClr val="tx1"/>
              </a:solidFill>
              <a:latin typeface="Tw Cen MT" panose="020B0602020104020603" pitchFamily="34" charset="77"/>
              <a:cs typeface="Arial" panose="020B0604020202020204" pitchFamily="34" charset="0"/>
            </a:endParaRPr>
          </a:p>
          <a:p>
            <a:endParaRPr lang="en-GB" sz="1221">
              <a:solidFill>
                <a:schemeClr val="tx1"/>
              </a:solidFill>
              <a:latin typeface="Tw Cen MT" panose="020B0602020104020603" pitchFamily="34" charset="77"/>
              <a:cs typeface="Arial" panose="020B0604020202020204" pitchFamily="34" charset="0"/>
            </a:endParaRPr>
          </a:p>
          <a:p>
            <a:endParaRPr lang="en-GB" sz="1221">
              <a:solidFill>
                <a:schemeClr val="tx1"/>
              </a:solidFill>
              <a:latin typeface="Tw Cen MT" panose="020B0602020104020603" pitchFamily="34" charset="77"/>
              <a:cs typeface="Arial" panose="020B0604020202020204" pitchFamily="34" charset="0"/>
            </a:endParaRPr>
          </a:p>
          <a:p>
            <a:r>
              <a:rPr lang="en-GB" sz="1221">
                <a:solidFill>
                  <a:schemeClr val="tx1"/>
                </a:solidFill>
                <a:latin typeface="Tw Cen MT" panose="020B0602020104020603" pitchFamily="34" charset="77"/>
                <a:cs typeface="Arial" panose="020B0604020202020204" pitchFamily="34" charset="0"/>
              </a:rPr>
              <a:t>2.</a:t>
            </a:r>
          </a:p>
          <a:p>
            <a:endParaRPr lang="en-GB" sz="1221">
              <a:solidFill>
                <a:schemeClr val="tx1"/>
              </a:solidFill>
              <a:latin typeface="Helvetica" pitchFamily="2" charset="0"/>
            </a:endParaRPr>
          </a:p>
          <a:p>
            <a:endParaRPr lang="en-GB" sz="1221">
              <a:solidFill>
                <a:schemeClr val="tx1"/>
              </a:solidFill>
              <a:latin typeface="Helvetica" pitchFamily="2" charset="0"/>
            </a:endParaRPr>
          </a:p>
          <a:p>
            <a:endParaRPr lang="en-GB" sz="1221">
              <a:solidFill>
                <a:schemeClr val="tx1"/>
              </a:solidFill>
              <a:latin typeface="Helvetica" pitchFamily="2" charset="0"/>
            </a:endParaRPr>
          </a:p>
          <a:p>
            <a:r>
              <a:rPr lang="en-GB" sz="1221">
                <a:solidFill>
                  <a:schemeClr val="tx1"/>
                </a:solidFill>
                <a:latin typeface="Helvetica" pitchFamily="2" charset="0"/>
              </a:rPr>
              <a:t>3.</a:t>
            </a:r>
          </a:p>
          <a:p>
            <a:pPr algn="ctr"/>
            <a:endParaRPr lang="en-US" sz="4229">
              <a:solidFill>
                <a:schemeClr val="tx1"/>
              </a:solidFill>
              <a:latin typeface="Tw Cen MT" panose="020B0602020104020603" pitchFamily="34" charset="77"/>
            </a:endParaRPr>
          </a:p>
        </p:txBody>
      </p:sp>
      <p:grpSp>
        <p:nvGrpSpPr>
          <p:cNvPr id="9" name="Group 47">
            <a:extLst>
              <a:ext uri="{FF2B5EF4-FFF2-40B4-BE49-F238E27FC236}">
                <a16:creationId xmlns:a16="http://schemas.microsoft.com/office/drawing/2014/main" id="{593D2F17-9107-301E-982B-9CBBDA01F166}"/>
              </a:ext>
            </a:extLst>
          </p:cNvPr>
          <p:cNvGrpSpPr/>
          <p:nvPr/>
        </p:nvGrpSpPr>
        <p:grpSpPr>
          <a:xfrm rot="21191802">
            <a:off x="4372026" y="7316974"/>
            <a:ext cx="1225846" cy="1225846"/>
            <a:chOff x="6579989" y="2913825"/>
            <a:chExt cx="914399" cy="914399"/>
          </a:xfrm>
        </p:grpSpPr>
        <p:sp>
          <p:nvSpPr>
            <p:cNvPr id="10" name="Arc 49">
              <a:extLst>
                <a:ext uri="{FF2B5EF4-FFF2-40B4-BE49-F238E27FC236}">
                  <a16:creationId xmlns:a16="http://schemas.microsoft.com/office/drawing/2014/main" id="{CFF85563-14CF-23A1-C8C8-D839F0CB7AEA}"/>
                </a:ext>
              </a:extLst>
            </p:cNvPr>
            <p:cNvSpPr/>
            <p:nvPr/>
          </p:nvSpPr>
          <p:spPr>
            <a:xfrm rot="19440000">
              <a:off x="6579989" y="2913825"/>
              <a:ext cx="914399" cy="914399"/>
            </a:xfrm>
            <a:prstGeom prst="arc">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pPr algn="ctr"/>
              <a:endParaRPr lang="en-US" sz="4229">
                <a:latin typeface="Tw Cen MT" panose="020B0602020104020603" pitchFamily="34" charset="77"/>
              </a:endParaRPr>
            </a:p>
          </p:txBody>
        </p:sp>
        <p:sp>
          <p:nvSpPr>
            <p:cNvPr id="11" name="Isosceles Triangle 64">
              <a:extLst>
                <a:ext uri="{FF2B5EF4-FFF2-40B4-BE49-F238E27FC236}">
                  <a16:creationId xmlns:a16="http://schemas.microsoft.com/office/drawing/2014/main" id="{973B2904-929D-0AFF-0EC3-2DA6D809C016}"/>
                </a:ext>
              </a:extLst>
            </p:cNvPr>
            <p:cNvSpPr/>
            <p:nvPr/>
          </p:nvSpPr>
          <p:spPr>
            <a:xfrm rot="7320000">
              <a:off x="7365260" y="3057115"/>
              <a:ext cx="91669" cy="87086"/>
            </a:xfrm>
            <a:prstGeom prst="triangle">
              <a:avLst/>
            </a:prstGeom>
            <a:solidFill>
              <a:srgbClr val="D92027"/>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pPr algn="ctr"/>
              <a:endParaRPr lang="en-US" sz="4229">
                <a:latin typeface="Tw Cen MT" panose="020B0602020104020603" pitchFamily="34" charset="77"/>
              </a:endParaRPr>
            </a:p>
          </p:txBody>
        </p:sp>
      </p:grpSp>
      <p:grpSp>
        <p:nvGrpSpPr>
          <p:cNvPr id="12" name="Group 52">
            <a:extLst>
              <a:ext uri="{FF2B5EF4-FFF2-40B4-BE49-F238E27FC236}">
                <a16:creationId xmlns:a16="http://schemas.microsoft.com/office/drawing/2014/main" id="{95975D9D-C5D6-A28D-11D5-2758763A7130}"/>
              </a:ext>
            </a:extLst>
          </p:cNvPr>
          <p:cNvGrpSpPr/>
          <p:nvPr/>
        </p:nvGrpSpPr>
        <p:grpSpPr>
          <a:xfrm rot="21191802">
            <a:off x="9142344" y="7316974"/>
            <a:ext cx="1225846" cy="1225846"/>
            <a:chOff x="6579989" y="2913825"/>
            <a:chExt cx="914399" cy="914399"/>
          </a:xfrm>
        </p:grpSpPr>
        <p:sp>
          <p:nvSpPr>
            <p:cNvPr id="13" name="Arc 53">
              <a:extLst>
                <a:ext uri="{FF2B5EF4-FFF2-40B4-BE49-F238E27FC236}">
                  <a16:creationId xmlns:a16="http://schemas.microsoft.com/office/drawing/2014/main" id="{6CA8BF48-D2B8-DB97-536E-345513AA2D94}"/>
                </a:ext>
              </a:extLst>
            </p:cNvPr>
            <p:cNvSpPr/>
            <p:nvPr/>
          </p:nvSpPr>
          <p:spPr>
            <a:xfrm rot="19440000">
              <a:off x="6579989" y="2913825"/>
              <a:ext cx="914399" cy="914399"/>
            </a:xfrm>
            <a:prstGeom prst="arc">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pPr algn="ctr"/>
              <a:endParaRPr lang="en-US" sz="4229">
                <a:latin typeface="Tw Cen MT" panose="020B0602020104020603" pitchFamily="34" charset="77"/>
              </a:endParaRPr>
            </a:p>
          </p:txBody>
        </p:sp>
        <p:sp>
          <p:nvSpPr>
            <p:cNvPr id="14" name="Isosceles Triangle 64">
              <a:extLst>
                <a:ext uri="{FF2B5EF4-FFF2-40B4-BE49-F238E27FC236}">
                  <a16:creationId xmlns:a16="http://schemas.microsoft.com/office/drawing/2014/main" id="{057B4FA5-2BFD-8FE2-9596-4B037ED71B40}"/>
                </a:ext>
              </a:extLst>
            </p:cNvPr>
            <p:cNvSpPr/>
            <p:nvPr/>
          </p:nvSpPr>
          <p:spPr>
            <a:xfrm rot="7320000">
              <a:off x="7365260" y="3057115"/>
              <a:ext cx="91669" cy="87086"/>
            </a:xfrm>
            <a:prstGeom prst="triangle">
              <a:avLst/>
            </a:prstGeom>
            <a:solidFill>
              <a:srgbClr val="D92027"/>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pPr algn="ctr"/>
              <a:endParaRPr lang="en-US" sz="4229">
                <a:latin typeface="Tw Cen MT" panose="020B0602020104020603" pitchFamily="34" charset="77"/>
              </a:endParaRPr>
            </a:p>
          </p:txBody>
        </p:sp>
      </p:grpSp>
      <p:sp>
        <p:nvSpPr>
          <p:cNvPr id="15" name="Google Shape;212;p4">
            <a:extLst>
              <a:ext uri="{FF2B5EF4-FFF2-40B4-BE49-F238E27FC236}">
                <a16:creationId xmlns:a16="http://schemas.microsoft.com/office/drawing/2014/main" id="{DBCF1E1F-9261-8A50-80A0-5FAA0983806E}"/>
              </a:ext>
            </a:extLst>
          </p:cNvPr>
          <p:cNvSpPr txBox="1">
            <a:spLocks noGrp="1"/>
          </p:cNvSpPr>
          <p:nvPr/>
        </p:nvSpPr>
        <p:spPr>
          <a:xfrm>
            <a:off x="692175" y="1592666"/>
            <a:ext cx="6090598" cy="469755"/>
          </a:xfrm>
          <a:prstGeom prst="rect">
            <a:avLst/>
          </a:prstGeom>
          <a:noFill/>
          <a:ln>
            <a:noFill/>
          </a:ln>
        </p:spPr>
        <p:txBody>
          <a:bodyPr spcFirstLastPara="1" wrap="square" lIns="0" tIns="0" rIns="0" bIns="0" anchor="t" anchorCtr="0">
            <a:spAutoFit/>
          </a:bodyPr>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r>
              <a:rPr lang="en-US" sz="3000" b="1" dirty="0">
                <a:solidFill>
                  <a:srgbClr val="C00000"/>
                </a:solidFill>
                <a:latin typeface="Tw Cen MT" panose="020B0602020104020603" pitchFamily="34" charset="77"/>
              </a:rPr>
              <a:t>MAKE PHASE SUMMARY</a:t>
            </a:r>
          </a:p>
        </p:txBody>
      </p:sp>
      <p:sp>
        <p:nvSpPr>
          <p:cNvPr id="16" name="Google Shape;118;p3">
            <a:extLst>
              <a:ext uri="{FF2B5EF4-FFF2-40B4-BE49-F238E27FC236}">
                <a16:creationId xmlns:a16="http://schemas.microsoft.com/office/drawing/2014/main" id="{EA8AFB99-5181-A8C1-722F-ACDBDDB81D70}"/>
              </a:ext>
            </a:extLst>
          </p:cNvPr>
          <p:cNvSpPr txBox="1"/>
          <p:nvPr/>
        </p:nvSpPr>
        <p:spPr>
          <a:xfrm>
            <a:off x="7123759" y="1476222"/>
            <a:ext cx="4142017" cy="843568"/>
          </a:xfrm>
          <a:prstGeom prst="rect">
            <a:avLst/>
          </a:prstGeom>
          <a:noFill/>
          <a:ln>
            <a:noFill/>
          </a:ln>
        </p:spPr>
        <p:txBody>
          <a:bodyPr spcFirstLastPara="1" wrap="square" lIns="0" tIns="137594" rIns="0" bIns="0" anchor="t" anchorCtr="0">
            <a:spAutoFit/>
          </a:bodyPr>
          <a:lstStyle>
            <a:defPPr>
              <a:defRPr lang="en-US"/>
            </a:defPPr>
            <a:lvl1pPr marL="0" algn="l" defTabSz="703905" rtl="0" eaLnBrk="1" latinLnBrk="0" hangingPunct="1">
              <a:defRPr sz="2771" kern="1200">
                <a:solidFill>
                  <a:schemeClr val="tx1"/>
                </a:solidFill>
                <a:latin typeface="+mn-lt"/>
                <a:ea typeface="+mn-ea"/>
                <a:cs typeface="+mn-cs"/>
              </a:defRPr>
            </a:lvl1pPr>
            <a:lvl2pPr marL="703905" algn="l" defTabSz="703905" rtl="0" eaLnBrk="1" latinLnBrk="0" hangingPunct="1">
              <a:defRPr sz="2771" kern="1200">
                <a:solidFill>
                  <a:schemeClr val="tx1"/>
                </a:solidFill>
                <a:latin typeface="+mn-lt"/>
                <a:ea typeface="+mn-ea"/>
                <a:cs typeface="+mn-cs"/>
              </a:defRPr>
            </a:lvl2pPr>
            <a:lvl3pPr marL="1407810" algn="l" defTabSz="703905" rtl="0" eaLnBrk="1" latinLnBrk="0" hangingPunct="1">
              <a:defRPr sz="2771" kern="1200">
                <a:solidFill>
                  <a:schemeClr val="tx1"/>
                </a:solidFill>
                <a:latin typeface="+mn-lt"/>
                <a:ea typeface="+mn-ea"/>
                <a:cs typeface="+mn-cs"/>
              </a:defRPr>
            </a:lvl3pPr>
            <a:lvl4pPr marL="2111715" algn="l" defTabSz="703905" rtl="0" eaLnBrk="1" latinLnBrk="0" hangingPunct="1">
              <a:defRPr sz="2771" kern="1200">
                <a:solidFill>
                  <a:schemeClr val="tx1"/>
                </a:solidFill>
                <a:latin typeface="+mn-lt"/>
                <a:ea typeface="+mn-ea"/>
                <a:cs typeface="+mn-cs"/>
              </a:defRPr>
            </a:lvl4pPr>
            <a:lvl5pPr marL="2815620" algn="l" defTabSz="703905" rtl="0" eaLnBrk="1" latinLnBrk="0" hangingPunct="1">
              <a:defRPr sz="2771" kern="1200">
                <a:solidFill>
                  <a:schemeClr val="tx1"/>
                </a:solidFill>
                <a:latin typeface="+mn-lt"/>
                <a:ea typeface="+mn-ea"/>
                <a:cs typeface="+mn-cs"/>
              </a:defRPr>
            </a:lvl5pPr>
            <a:lvl6pPr marL="3519526" algn="l" defTabSz="703905" rtl="0" eaLnBrk="1" latinLnBrk="0" hangingPunct="1">
              <a:defRPr sz="2771" kern="1200">
                <a:solidFill>
                  <a:schemeClr val="tx1"/>
                </a:solidFill>
                <a:latin typeface="+mn-lt"/>
                <a:ea typeface="+mn-ea"/>
                <a:cs typeface="+mn-cs"/>
              </a:defRPr>
            </a:lvl6pPr>
            <a:lvl7pPr marL="4223431" algn="l" defTabSz="703905" rtl="0" eaLnBrk="1" latinLnBrk="0" hangingPunct="1">
              <a:defRPr sz="2771" kern="1200">
                <a:solidFill>
                  <a:schemeClr val="tx1"/>
                </a:solidFill>
                <a:latin typeface="+mn-lt"/>
                <a:ea typeface="+mn-ea"/>
                <a:cs typeface="+mn-cs"/>
              </a:defRPr>
            </a:lvl7pPr>
            <a:lvl8pPr marL="4927336" algn="l" defTabSz="703905" rtl="0" eaLnBrk="1" latinLnBrk="0" hangingPunct="1">
              <a:defRPr sz="2771" kern="1200">
                <a:solidFill>
                  <a:schemeClr val="tx1"/>
                </a:solidFill>
                <a:latin typeface="+mn-lt"/>
                <a:ea typeface="+mn-ea"/>
                <a:cs typeface="+mn-cs"/>
              </a:defRPr>
            </a:lvl8pPr>
            <a:lvl9pPr marL="5631241" algn="l" defTabSz="703905" rtl="0" eaLnBrk="1" latinLnBrk="0" hangingPunct="1">
              <a:defRPr sz="2771" kern="1200">
                <a:solidFill>
                  <a:schemeClr val="tx1"/>
                </a:solidFill>
                <a:latin typeface="+mn-lt"/>
                <a:ea typeface="+mn-ea"/>
                <a:cs typeface="+mn-cs"/>
              </a:defRPr>
            </a:lvl9pPr>
          </a:lstStyle>
          <a:p>
            <a:r>
              <a:rPr lang="en-US" sz="1526">
                <a:solidFill>
                  <a:schemeClr val="tx1"/>
                </a:solidFill>
                <a:latin typeface="Tw Cen MT" panose="020B0602020104020603" pitchFamily="34" charset="77"/>
                <a:ea typeface="Calibri"/>
              </a:rPr>
              <a:t>Document your MAKE Phase prioritization journey. This will ensure even after the workshop, each design team member has access to the decisions you made.</a:t>
            </a:r>
          </a:p>
        </p:txBody>
      </p:sp>
      <p:sp>
        <p:nvSpPr>
          <p:cNvPr id="17" name="Google Shape;118;p3">
            <a:extLst>
              <a:ext uri="{FF2B5EF4-FFF2-40B4-BE49-F238E27FC236}">
                <a16:creationId xmlns:a16="http://schemas.microsoft.com/office/drawing/2014/main" id="{49145B25-649B-145D-5A97-A26ED2E67EF7}"/>
              </a:ext>
            </a:extLst>
          </p:cNvPr>
          <p:cNvSpPr txBox="1"/>
          <p:nvPr/>
        </p:nvSpPr>
        <p:spPr>
          <a:xfrm>
            <a:off x="13439193" y="547235"/>
            <a:ext cx="987909" cy="540582"/>
          </a:xfrm>
          <a:prstGeom prst="rect">
            <a:avLst/>
          </a:prstGeom>
          <a:solidFill>
            <a:srgbClr val="D92027"/>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505"/>
            <a:r>
              <a:rPr lang="pt-PT" sz="1700" b="1" dirty="0">
                <a:solidFill>
                  <a:schemeClr val="bg1"/>
                </a:solidFill>
                <a:latin typeface="Tw Cen MT"/>
              </a:rPr>
              <a:t>20 min</a:t>
            </a:r>
            <a:endParaRPr lang="en-US" sz="1700" dirty="0">
              <a:solidFill>
                <a:schemeClr val="bg1"/>
              </a:solidFill>
              <a:latin typeface="Tw Cen MT"/>
            </a:endParaRPr>
          </a:p>
        </p:txBody>
      </p:sp>
      <p:sp>
        <p:nvSpPr>
          <p:cNvPr id="18" name="Google Shape;118;p3">
            <a:extLst>
              <a:ext uri="{FF2B5EF4-FFF2-40B4-BE49-F238E27FC236}">
                <a16:creationId xmlns:a16="http://schemas.microsoft.com/office/drawing/2014/main" id="{24605818-7407-E52E-8790-23E4A7FCF41D}"/>
              </a:ext>
            </a:extLst>
          </p:cNvPr>
          <p:cNvSpPr txBox="1"/>
          <p:nvPr/>
        </p:nvSpPr>
        <p:spPr>
          <a:xfrm>
            <a:off x="12878727" y="547235"/>
            <a:ext cx="560468" cy="540582"/>
          </a:xfrm>
          <a:prstGeom prst="rect">
            <a:avLst/>
          </a:prstGeom>
          <a:solidFill>
            <a:srgbClr val="D92027">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9" name="Imagem 35">
            <a:extLst>
              <a:ext uri="{FF2B5EF4-FFF2-40B4-BE49-F238E27FC236}">
                <a16:creationId xmlns:a16="http://schemas.microsoft.com/office/drawing/2014/main" id="{216D7911-A3D7-C01C-99D5-500DF647FA44}"/>
              </a:ext>
            </a:extLst>
          </p:cNvPr>
          <p:cNvPicPr>
            <a:picLocks noChangeAspect="1"/>
          </p:cNvPicPr>
          <p:nvPr/>
        </p:nvPicPr>
        <p:blipFill>
          <a:blip r:embed="rId2"/>
          <a:stretch>
            <a:fillRect/>
          </a:stretch>
        </p:blipFill>
        <p:spPr>
          <a:xfrm>
            <a:off x="12994498" y="651083"/>
            <a:ext cx="347201" cy="347201"/>
          </a:xfrm>
          <a:prstGeom prst="rect">
            <a:avLst/>
          </a:prstGeom>
        </p:spPr>
      </p:pic>
    </p:spTree>
    <p:extLst>
      <p:ext uri="{BB962C8B-B14F-4D97-AF65-F5344CB8AC3E}">
        <p14:creationId xmlns:p14="http://schemas.microsoft.com/office/powerpoint/2010/main" val="180747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6A4CF766-084C-966B-92F7-C666027B641E}"/>
              </a:ext>
            </a:extLst>
          </p:cNvPr>
          <p:cNvSpPr>
            <a:spLocks noGrp="1"/>
          </p:cNvSpPr>
          <p:nvPr>
            <p:ph type="sldNum" sz="quarter" idx="4"/>
          </p:nvPr>
        </p:nvSpPr>
        <p:spPr/>
        <p:txBody>
          <a:bodyPr/>
          <a:lstStyle/>
          <a:p>
            <a:fld id="{48F63A3B-78C7-47BE-AE5E-E10140E04643}" type="slidenum">
              <a:rPr lang="en-US" smtClean="0"/>
              <a:pPr/>
              <a:t>4</a:t>
            </a:fld>
            <a:endParaRPr lang="en-US" dirty="0"/>
          </a:p>
        </p:txBody>
      </p:sp>
      <p:sp>
        <p:nvSpPr>
          <p:cNvPr id="3" name="Rectangle 37">
            <a:extLst>
              <a:ext uri="{FF2B5EF4-FFF2-40B4-BE49-F238E27FC236}">
                <a16:creationId xmlns:a16="http://schemas.microsoft.com/office/drawing/2014/main" id="{E5145566-71CE-166D-00B2-91C77FA82AA7}"/>
              </a:ext>
            </a:extLst>
          </p:cNvPr>
          <p:cNvSpPr/>
          <p:nvPr/>
        </p:nvSpPr>
        <p:spPr>
          <a:xfrm flipV="1">
            <a:off x="7456873" y="2236010"/>
            <a:ext cx="7008682" cy="7923077"/>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4" name="Rectangle 56">
            <a:extLst>
              <a:ext uri="{FF2B5EF4-FFF2-40B4-BE49-F238E27FC236}">
                <a16:creationId xmlns:a16="http://schemas.microsoft.com/office/drawing/2014/main" id="{A77692DE-38B8-53A0-1EC7-2C344F78C9A5}"/>
              </a:ext>
            </a:extLst>
          </p:cNvPr>
          <p:cNvSpPr/>
          <p:nvPr/>
        </p:nvSpPr>
        <p:spPr>
          <a:xfrm>
            <a:off x="8428543" y="5130276"/>
            <a:ext cx="2456109"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39">
              <a:solidFill>
                <a:schemeClr val="tx1"/>
              </a:solidFill>
              <a:latin typeface="Tw Cen MT" panose="020B0602020104020603" pitchFamily="34" charset="77"/>
            </a:endParaRPr>
          </a:p>
        </p:txBody>
      </p:sp>
      <p:sp>
        <p:nvSpPr>
          <p:cNvPr id="5" name="Rectangle 56">
            <a:extLst>
              <a:ext uri="{FF2B5EF4-FFF2-40B4-BE49-F238E27FC236}">
                <a16:creationId xmlns:a16="http://schemas.microsoft.com/office/drawing/2014/main" id="{E304E539-0671-613D-4EDA-B25776420566}"/>
              </a:ext>
            </a:extLst>
          </p:cNvPr>
          <p:cNvSpPr/>
          <p:nvPr/>
        </p:nvSpPr>
        <p:spPr>
          <a:xfrm>
            <a:off x="8428543" y="6297233"/>
            <a:ext cx="2450207"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39">
              <a:solidFill>
                <a:schemeClr val="tx1"/>
              </a:solidFill>
              <a:latin typeface="Tw Cen MT" panose="020B0602020104020603" pitchFamily="34" charset="77"/>
            </a:endParaRPr>
          </a:p>
        </p:txBody>
      </p:sp>
      <p:sp>
        <p:nvSpPr>
          <p:cNvPr id="6" name="Google Shape;9015;p61">
            <a:extLst>
              <a:ext uri="{FF2B5EF4-FFF2-40B4-BE49-F238E27FC236}">
                <a16:creationId xmlns:a16="http://schemas.microsoft.com/office/drawing/2014/main" id="{B5C46051-1BAB-70C2-AE95-C9E8BFBB5E24}"/>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7" name="Google Shape;9017;p61">
            <a:extLst>
              <a:ext uri="{FF2B5EF4-FFF2-40B4-BE49-F238E27FC236}">
                <a16:creationId xmlns:a16="http://schemas.microsoft.com/office/drawing/2014/main" id="{15BD103B-B554-DABE-0ED9-B2406AC2DFCE}"/>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8" name="Google Shape;212;p4">
            <a:extLst>
              <a:ext uri="{FF2B5EF4-FFF2-40B4-BE49-F238E27FC236}">
                <a16:creationId xmlns:a16="http://schemas.microsoft.com/office/drawing/2014/main" id="{0F420E5A-6941-44C2-ED04-81E534746CD4}"/>
              </a:ext>
            </a:extLst>
          </p:cNvPr>
          <p:cNvSpPr txBox="1">
            <a:spLocks noGrp="1"/>
          </p:cNvSpPr>
          <p:nvPr/>
        </p:nvSpPr>
        <p:spPr>
          <a:xfrm>
            <a:off x="720000" y="2463075"/>
            <a:ext cx="5806027" cy="1553582"/>
          </a:xfrm>
          <a:prstGeom prst="rect">
            <a:avLst/>
          </a:prstGeom>
          <a:noFill/>
          <a:ln>
            <a:noFill/>
          </a:ln>
        </p:spPr>
        <p:txBody>
          <a:bodyPr spcFirstLastPara="1" wrap="square" lIns="80179" tIns="11382"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pPr marL="16871">
              <a:spcAft>
                <a:spcPts val="863"/>
              </a:spcAft>
            </a:pPr>
            <a:r>
              <a:rPr lang="en-US" sz="2015">
                <a:solidFill>
                  <a:schemeClr val="tx1"/>
                </a:solidFill>
                <a:latin typeface="Tw Cen MT" panose="020B0602020104020603" pitchFamily="34" charset="77"/>
              </a:rPr>
              <a:t>CONGRATULATIONS ON FORMING </a:t>
            </a:r>
            <a:br>
              <a:rPr lang="en-US" sz="2015">
                <a:solidFill>
                  <a:schemeClr val="tx1"/>
                </a:solidFill>
                <a:latin typeface="Tw Cen MT" panose="020B0602020104020603" pitchFamily="34" charset="77"/>
              </a:rPr>
            </a:br>
            <a:r>
              <a:rPr lang="en-US" sz="2015">
                <a:solidFill>
                  <a:schemeClr val="tx1"/>
                </a:solidFill>
                <a:latin typeface="Tw Cen MT" panose="020B0602020104020603" pitchFamily="34" charset="77"/>
              </a:rPr>
              <a:t>YOUR DESIGN TEAM</a:t>
            </a:r>
          </a:p>
          <a:p>
            <a:pPr marL="16871">
              <a:spcAft>
                <a:spcPts val="863"/>
              </a:spcAft>
            </a:pPr>
            <a:r>
              <a:rPr lang="en-US" sz="1439">
                <a:solidFill>
                  <a:schemeClr val="tx1"/>
                </a:solidFill>
                <a:latin typeface="Tw Cen MT" panose="020B0602020104020603" pitchFamily="34" charset="77"/>
              </a:rPr>
              <a:t>LET'S GET YOU STARTED:</a:t>
            </a:r>
          </a:p>
          <a:p>
            <a:pPr marL="16871">
              <a:spcAft>
                <a:spcPts val="863"/>
              </a:spcAft>
            </a:pPr>
            <a:r>
              <a:rPr lang="en-US" sz="1151">
                <a:solidFill>
                  <a:schemeClr val="tx1"/>
                </a:solidFill>
                <a:latin typeface="Tw Cen MT" panose="020B0602020104020603" pitchFamily="34" charset="77"/>
              </a:rPr>
              <a:t>After forming your design team it's important to take some time to know each other. </a:t>
            </a:r>
            <a:br>
              <a:rPr lang="en-US" sz="1151">
                <a:solidFill>
                  <a:schemeClr val="tx1"/>
                </a:solidFill>
                <a:latin typeface="Tw Cen MT" panose="020B0602020104020603" pitchFamily="34" charset="77"/>
              </a:rPr>
            </a:br>
            <a:r>
              <a:rPr lang="en-US" sz="1151">
                <a:solidFill>
                  <a:schemeClr val="tx1"/>
                </a:solidFill>
                <a:latin typeface="Tw Cen MT" panose="020B0602020104020603" pitchFamily="34" charset="77"/>
              </a:rPr>
              <a:t>Here are a few activities to complete: </a:t>
            </a:r>
          </a:p>
        </p:txBody>
      </p:sp>
      <p:sp>
        <p:nvSpPr>
          <p:cNvPr id="9" name="Rectangle 3">
            <a:extLst>
              <a:ext uri="{FF2B5EF4-FFF2-40B4-BE49-F238E27FC236}">
                <a16:creationId xmlns:a16="http://schemas.microsoft.com/office/drawing/2014/main" id="{5C68D422-D5C8-8E89-51DF-FCE11D1D7D00}"/>
              </a:ext>
            </a:extLst>
          </p:cNvPr>
          <p:cNvSpPr/>
          <p:nvPr/>
        </p:nvSpPr>
        <p:spPr>
          <a:xfrm>
            <a:off x="720000" y="4516237"/>
            <a:ext cx="5743523" cy="562820"/>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0" name="TextBox 4">
            <a:extLst>
              <a:ext uri="{FF2B5EF4-FFF2-40B4-BE49-F238E27FC236}">
                <a16:creationId xmlns:a16="http://schemas.microsoft.com/office/drawing/2014/main" id="{91E481CE-E27E-B351-C006-1D7E2FE98729}"/>
              </a:ext>
            </a:extLst>
          </p:cNvPr>
          <p:cNvSpPr txBox="1"/>
          <p:nvPr/>
        </p:nvSpPr>
        <p:spPr>
          <a:xfrm>
            <a:off x="720000" y="4150484"/>
            <a:ext cx="5232262" cy="334851"/>
          </a:xfrm>
          <a:prstGeom prst="rect">
            <a:avLst/>
          </a:prstGeom>
          <a:noFill/>
        </p:spPr>
        <p:txBody>
          <a:bodyPr rot="0" spcFirstLastPara="0" vertOverflow="overflow" horzOverflow="overflow" vert="horz" wrap="square" lIns="93994" tIns="46998" rIns="93994" bIns="46998" numCol="1" spcCol="0" rtlCol="0" fromWordArt="0" anchor="t" anchorCtr="0" forceAA="0" compatLnSpc="1">
            <a:prstTxWarp prst="textNoShape">
              <a:avLst/>
            </a:prstTxWarp>
            <a:spAutoFit/>
          </a:bodyPr>
          <a:lstStyle/>
          <a:p>
            <a:r>
              <a:rPr lang="en-US" sz="1559" b="1">
                <a:latin typeface="Tw Cen MT" panose="020B0602020104020603" pitchFamily="34" charset="77"/>
              </a:rPr>
              <a:t>What is your prioritized learning outcome?</a:t>
            </a:r>
            <a:endParaRPr lang="en-US" sz="1559">
              <a:latin typeface="Tw Cen MT" panose="020B0602020104020603" pitchFamily="34" charset="77"/>
            </a:endParaRPr>
          </a:p>
        </p:txBody>
      </p:sp>
      <p:sp>
        <p:nvSpPr>
          <p:cNvPr id="11" name="TextBox 8">
            <a:extLst>
              <a:ext uri="{FF2B5EF4-FFF2-40B4-BE49-F238E27FC236}">
                <a16:creationId xmlns:a16="http://schemas.microsoft.com/office/drawing/2014/main" id="{B8E95320-BB4A-3F7F-AB16-C1A96F63B925}"/>
              </a:ext>
            </a:extLst>
          </p:cNvPr>
          <p:cNvSpPr txBox="1"/>
          <p:nvPr/>
        </p:nvSpPr>
        <p:spPr>
          <a:xfrm>
            <a:off x="720000" y="5507613"/>
            <a:ext cx="5232262" cy="334851"/>
          </a:xfrm>
          <a:prstGeom prst="rect">
            <a:avLst/>
          </a:prstGeom>
          <a:noFill/>
        </p:spPr>
        <p:txBody>
          <a:bodyPr rot="0" spcFirstLastPara="0" vertOverflow="overflow" horzOverflow="overflow" vert="horz" wrap="square" lIns="93994" tIns="46998" rIns="93994" bIns="46998" numCol="1" spcCol="0" rtlCol="0" fromWordArt="0" anchor="t" anchorCtr="0" forceAA="0" compatLnSpc="1">
            <a:prstTxWarp prst="textNoShape">
              <a:avLst/>
            </a:prstTxWarp>
            <a:spAutoFit/>
          </a:bodyPr>
          <a:lstStyle/>
          <a:p>
            <a:r>
              <a:rPr lang="en-US" sz="1559" b="1">
                <a:latin typeface="Tw Cen MT" panose="020B0602020104020603" pitchFamily="34" charset="77"/>
              </a:rPr>
              <a:t>Activity 1: Who's In My Team?</a:t>
            </a:r>
            <a:endParaRPr lang="en-US" sz="1559">
              <a:latin typeface="Tw Cen MT" panose="020B0602020104020603" pitchFamily="34" charset="77"/>
            </a:endParaRPr>
          </a:p>
        </p:txBody>
      </p:sp>
      <p:sp>
        <p:nvSpPr>
          <p:cNvPr id="12" name="TextBox 13">
            <a:extLst>
              <a:ext uri="{FF2B5EF4-FFF2-40B4-BE49-F238E27FC236}">
                <a16:creationId xmlns:a16="http://schemas.microsoft.com/office/drawing/2014/main" id="{8FC074A3-0083-6F01-F947-205D8B009C98}"/>
              </a:ext>
            </a:extLst>
          </p:cNvPr>
          <p:cNvSpPr txBox="1"/>
          <p:nvPr/>
        </p:nvSpPr>
        <p:spPr>
          <a:xfrm>
            <a:off x="739349" y="5866853"/>
            <a:ext cx="2214277" cy="272014"/>
          </a:xfrm>
          <a:prstGeom prst="rect">
            <a:avLst/>
          </a:prstGeom>
          <a:noFill/>
        </p:spPr>
        <p:txBody>
          <a:bodyPr rot="0" spcFirstLastPara="0" vertOverflow="overflow" horzOverflow="overflow" vert="horz" wrap="square" lIns="93994" tIns="46998" rIns="93994" bIns="46998" numCol="1" spcCol="0" rtlCol="0" fromWordArt="0" anchor="t" anchorCtr="0" forceAA="0" compatLnSpc="1">
            <a:prstTxWarp prst="textNoShape">
              <a:avLst/>
            </a:prstTxWarp>
            <a:spAutoFit/>
          </a:bodyPr>
          <a:lstStyle/>
          <a:p>
            <a:r>
              <a:rPr lang="en-US" sz="1151" b="1">
                <a:latin typeface="Tw Cen MT" panose="020B0602020104020603" pitchFamily="34" charset="77"/>
                <a:cs typeface="Arial"/>
              </a:rPr>
              <a:t>Name:</a:t>
            </a:r>
          </a:p>
        </p:txBody>
      </p:sp>
      <p:sp>
        <p:nvSpPr>
          <p:cNvPr id="13" name="TextBox 14">
            <a:extLst>
              <a:ext uri="{FF2B5EF4-FFF2-40B4-BE49-F238E27FC236}">
                <a16:creationId xmlns:a16="http://schemas.microsoft.com/office/drawing/2014/main" id="{064DADD0-5A43-92C4-60E1-D3FDBF709F2D}"/>
              </a:ext>
            </a:extLst>
          </p:cNvPr>
          <p:cNvSpPr txBox="1"/>
          <p:nvPr/>
        </p:nvSpPr>
        <p:spPr>
          <a:xfrm>
            <a:off x="3980731" y="5859524"/>
            <a:ext cx="2214277" cy="272014"/>
          </a:xfrm>
          <a:prstGeom prst="rect">
            <a:avLst/>
          </a:prstGeom>
          <a:noFill/>
        </p:spPr>
        <p:txBody>
          <a:bodyPr rot="0" spcFirstLastPara="0" vertOverflow="overflow" horzOverflow="overflow" vert="horz" wrap="square" lIns="93994" tIns="46998" rIns="93994" bIns="46998" numCol="1" spcCol="0" rtlCol="0" fromWordArt="0" anchor="t" anchorCtr="0" forceAA="0" compatLnSpc="1">
            <a:prstTxWarp prst="textNoShape">
              <a:avLst/>
            </a:prstTxWarp>
            <a:spAutoFit/>
          </a:bodyPr>
          <a:lstStyle/>
          <a:p>
            <a:r>
              <a:rPr lang="en-US" sz="1151" b="1">
                <a:latin typeface="Tw Cen MT" panose="020B0602020104020603" pitchFamily="34" charset="77"/>
                <a:cs typeface="Arial"/>
              </a:rPr>
              <a:t>School:</a:t>
            </a:r>
          </a:p>
        </p:txBody>
      </p:sp>
      <p:sp>
        <p:nvSpPr>
          <p:cNvPr id="14" name="TextBox 29">
            <a:extLst>
              <a:ext uri="{FF2B5EF4-FFF2-40B4-BE49-F238E27FC236}">
                <a16:creationId xmlns:a16="http://schemas.microsoft.com/office/drawing/2014/main" id="{027F43A5-0C38-B138-69D8-1C09DEFF9713}"/>
              </a:ext>
            </a:extLst>
          </p:cNvPr>
          <p:cNvSpPr txBox="1"/>
          <p:nvPr/>
        </p:nvSpPr>
        <p:spPr>
          <a:xfrm>
            <a:off x="7954011" y="2502636"/>
            <a:ext cx="4414777" cy="1628924"/>
          </a:xfrm>
          <a:prstGeom prst="rect">
            <a:avLst/>
          </a:prstGeom>
          <a:noFill/>
        </p:spPr>
        <p:txBody>
          <a:bodyPr rot="0" spcFirstLastPara="0" vertOverflow="overflow" horzOverflow="overflow" vert="horz" wrap="square" lIns="93994" tIns="46998" rIns="93994" bIns="46998" numCol="1" spcCol="0" rtlCol="0" fromWordArt="0" anchor="t" anchorCtr="0" forceAA="0" compatLnSpc="1">
            <a:prstTxWarp prst="textNoShape">
              <a:avLst/>
            </a:prstTxWarp>
            <a:spAutoFit/>
          </a:bodyPr>
          <a:lstStyle/>
          <a:p>
            <a:pPr>
              <a:spcAft>
                <a:spcPts val="432"/>
              </a:spcAft>
            </a:pPr>
            <a:r>
              <a:rPr lang="en-US" sz="1439" b="1">
                <a:solidFill>
                  <a:srgbClr val="62BB46"/>
                </a:solidFill>
                <a:latin typeface="Tw Cen MT" panose="020B0602020104020603" pitchFamily="34" charset="77"/>
              </a:rPr>
              <a:t>Activity 2: Team Discussions</a:t>
            </a:r>
          </a:p>
          <a:p>
            <a:pPr marL="176251" indent="-176251">
              <a:spcAft>
                <a:spcPts val="432"/>
              </a:spcAft>
              <a:buFont typeface="Arial"/>
              <a:buChar char="•"/>
            </a:pPr>
            <a:r>
              <a:rPr lang="en-US" sz="1439">
                <a:latin typeface="Tw Cen MT" panose="020B0602020104020603" pitchFamily="34" charset="77"/>
                <a:cs typeface="Arial"/>
              </a:rPr>
              <a:t>Who are you &amp; Where are you from?</a:t>
            </a:r>
          </a:p>
          <a:p>
            <a:pPr marL="176251" indent="-176251">
              <a:spcAft>
                <a:spcPts val="432"/>
              </a:spcAft>
              <a:buFont typeface="Arial"/>
              <a:buChar char="•"/>
            </a:pPr>
            <a:r>
              <a:rPr lang="en-US" sz="1439">
                <a:latin typeface="Tw Cen MT" panose="020B0602020104020603" pitchFamily="34" charset="77"/>
                <a:cs typeface="Arial"/>
              </a:rPr>
              <a:t>What excites you most about Joining this design team?</a:t>
            </a:r>
          </a:p>
          <a:p>
            <a:pPr marL="176251" indent="-176251">
              <a:spcAft>
                <a:spcPts val="432"/>
              </a:spcAft>
              <a:buFont typeface="Arial"/>
              <a:buChar char="•"/>
            </a:pPr>
            <a:r>
              <a:rPr lang="en-US" sz="1439">
                <a:latin typeface="Tw Cen MT" panose="020B0602020104020603" pitchFamily="34" charset="77"/>
                <a:cs typeface="Arial"/>
              </a:rPr>
              <a:t>Strengths and weaknesses </a:t>
            </a:r>
            <a:endParaRPr lang="en-US" sz="1439">
              <a:latin typeface="Tw Cen MT" panose="020B0602020104020603" pitchFamily="34" charset="77"/>
            </a:endParaRPr>
          </a:p>
          <a:p>
            <a:pPr marL="176251" indent="-176251">
              <a:spcAft>
                <a:spcPts val="432"/>
              </a:spcAft>
              <a:buFont typeface="Arial"/>
              <a:buChar char="•"/>
            </a:pPr>
            <a:r>
              <a:rPr lang="en-US" sz="1439">
                <a:latin typeface="Tw Cen MT" panose="020B0602020104020603" pitchFamily="34" charset="77"/>
                <a:cs typeface="Arial"/>
              </a:rPr>
              <a:t>Role and responsibilities: Here are some sample roles we would like you to allocate:</a:t>
            </a:r>
            <a:endParaRPr lang="en-US" sz="1439">
              <a:latin typeface="Tw Cen MT" panose="020B0602020104020603" pitchFamily="34" charset="77"/>
            </a:endParaRPr>
          </a:p>
        </p:txBody>
      </p:sp>
      <p:sp>
        <p:nvSpPr>
          <p:cNvPr id="15" name="TextBox 12">
            <a:extLst>
              <a:ext uri="{FF2B5EF4-FFF2-40B4-BE49-F238E27FC236}">
                <a16:creationId xmlns:a16="http://schemas.microsoft.com/office/drawing/2014/main" id="{D28422B5-9DAB-9B60-0A4A-20BB699243DC}"/>
              </a:ext>
            </a:extLst>
          </p:cNvPr>
          <p:cNvSpPr txBox="1"/>
          <p:nvPr/>
        </p:nvSpPr>
        <p:spPr>
          <a:xfrm flipH="1">
            <a:off x="11782019" y="4754331"/>
            <a:ext cx="1673870" cy="316385"/>
          </a:xfrm>
          <a:prstGeom prst="rect">
            <a:avLst/>
          </a:prstGeom>
          <a:noFill/>
        </p:spPr>
        <p:txBody>
          <a:bodyPr rot="0" spcFirstLastPara="0" vert="horz" wrap="square" lIns="93994" tIns="46998" rIns="93994" bIns="46998"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r>
              <a:rPr lang="en-US" sz="1439" b="1">
                <a:solidFill>
                  <a:srgbClr val="000000"/>
                </a:solidFill>
                <a:latin typeface="Tw Cen MT" panose="020B0602020104020603" pitchFamily="34" charset="77"/>
                <a:ea typeface="+mn-lt"/>
                <a:cs typeface="Arial"/>
              </a:rPr>
              <a:t>Assistant lead</a:t>
            </a:r>
            <a:endParaRPr lang="en-US" sz="1439" b="1">
              <a:solidFill>
                <a:srgbClr val="000000"/>
              </a:solidFill>
              <a:latin typeface="Tw Cen MT" panose="020B0602020104020603" pitchFamily="34" charset="77"/>
              <a:cs typeface="Arial"/>
            </a:endParaRPr>
          </a:p>
        </p:txBody>
      </p:sp>
      <p:sp>
        <p:nvSpPr>
          <p:cNvPr id="16" name="TextBox 12">
            <a:extLst>
              <a:ext uri="{FF2B5EF4-FFF2-40B4-BE49-F238E27FC236}">
                <a16:creationId xmlns:a16="http://schemas.microsoft.com/office/drawing/2014/main" id="{01237F97-7C6A-F7B3-9907-4524A7284A33}"/>
              </a:ext>
            </a:extLst>
          </p:cNvPr>
          <p:cNvSpPr txBox="1"/>
          <p:nvPr/>
        </p:nvSpPr>
        <p:spPr>
          <a:xfrm flipH="1">
            <a:off x="8428543" y="4747260"/>
            <a:ext cx="1337440" cy="316385"/>
          </a:xfrm>
          <a:prstGeom prst="rect">
            <a:avLst/>
          </a:prstGeom>
          <a:noFill/>
        </p:spPr>
        <p:txBody>
          <a:bodyPr rot="0" spcFirstLastPara="0" vert="horz" wrap="square" lIns="93994" tIns="46998" rIns="93994" bIns="46998"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439" b="1">
                <a:solidFill>
                  <a:srgbClr val="000000"/>
                </a:solidFill>
                <a:latin typeface="Tw Cen MT" panose="020B0602020104020603" pitchFamily="34" charset="77"/>
                <a:ea typeface="+mn-lt"/>
                <a:cs typeface="Arial"/>
              </a:rPr>
              <a:t>Team lead</a:t>
            </a:r>
            <a:endParaRPr lang="en-US" sz="1439" b="1">
              <a:solidFill>
                <a:srgbClr val="000000"/>
              </a:solidFill>
              <a:latin typeface="Tw Cen MT" panose="020B0602020104020603" pitchFamily="34" charset="77"/>
              <a:cs typeface="Arial"/>
            </a:endParaRPr>
          </a:p>
        </p:txBody>
      </p:sp>
      <p:sp>
        <p:nvSpPr>
          <p:cNvPr id="17" name="TextBox 12">
            <a:extLst>
              <a:ext uri="{FF2B5EF4-FFF2-40B4-BE49-F238E27FC236}">
                <a16:creationId xmlns:a16="http://schemas.microsoft.com/office/drawing/2014/main" id="{6F7243E0-312E-D9FC-D586-EB09FA1012E8}"/>
              </a:ext>
            </a:extLst>
          </p:cNvPr>
          <p:cNvSpPr txBox="1"/>
          <p:nvPr/>
        </p:nvSpPr>
        <p:spPr>
          <a:xfrm flipH="1">
            <a:off x="8639646" y="5904038"/>
            <a:ext cx="1521754" cy="316385"/>
          </a:xfrm>
          <a:prstGeom prst="rect">
            <a:avLst/>
          </a:prstGeom>
          <a:noFill/>
        </p:spPr>
        <p:txBody>
          <a:bodyPr rot="0" spcFirstLastPara="0" vert="horz" wrap="square" lIns="93994" tIns="46998" rIns="93994" bIns="46998"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439" b="1">
                <a:solidFill>
                  <a:srgbClr val="000000"/>
                </a:solidFill>
                <a:latin typeface="Tw Cen MT" panose="020B0602020104020603" pitchFamily="34" charset="77"/>
                <a:ea typeface="+mn-lt"/>
                <a:cs typeface="Arial"/>
              </a:rPr>
              <a:t>Documentation</a:t>
            </a:r>
            <a:endParaRPr lang="en-US" sz="1439" b="1">
              <a:solidFill>
                <a:srgbClr val="000000"/>
              </a:solidFill>
              <a:latin typeface="Tw Cen MT" panose="020B0602020104020603" pitchFamily="34" charset="77"/>
              <a:cs typeface="Arial"/>
            </a:endParaRPr>
          </a:p>
        </p:txBody>
      </p:sp>
      <p:sp>
        <p:nvSpPr>
          <p:cNvPr id="18" name="Marcador de Posição do Texto 7">
            <a:extLst>
              <a:ext uri="{FF2B5EF4-FFF2-40B4-BE49-F238E27FC236}">
                <a16:creationId xmlns:a16="http://schemas.microsoft.com/office/drawing/2014/main" id="{9DFBAE1F-EF19-5D1D-E79B-A8C7684F0B2D}"/>
              </a:ext>
            </a:extLst>
          </p:cNvPr>
          <p:cNvSpPr txBox="1">
            <a:spLocks/>
          </p:cNvSpPr>
          <p:nvPr/>
        </p:nvSpPr>
        <p:spPr>
          <a:xfrm>
            <a:off x="720000" y="1585495"/>
            <a:ext cx="13745555" cy="502606"/>
          </a:xfrm>
          <a:prstGeom prst="rect">
            <a:avLst/>
          </a:prstGeom>
        </p:spPr>
        <p:txBody>
          <a:bodyPr/>
          <a:lstStyle>
            <a:lvl1pPr marL="211019" indent="-211019" algn="l" defTabSz="844073" rtl="0" eaLnBrk="1" latinLnBrk="0" hangingPunct="1">
              <a:lnSpc>
                <a:spcPct val="90000"/>
              </a:lnSpc>
              <a:spcBef>
                <a:spcPts val="923"/>
              </a:spcBef>
              <a:buFont typeface="Arial" panose="020B0604020202020204" pitchFamily="34" charset="0"/>
              <a:buChar char="•"/>
              <a:defRPr sz="2584" kern="1200">
                <a:solidFill>
                  <a:schemeClr val="tx1"/>
                </a:solidFill>
                <a:latin typeface="+mn-lt"/>
                <a:ea typeface="+mn-ea"/>
                <a:cs typeface="+mn-cs"/>
              </a:defRPr>
            </a:lvl1pPr>
            <a:lvl2pPr marL="633055" indent="-211019" algn="l" defTabSz="844073" rtl="0" eaLnBrk="1" latinLnBrk="0" hangingPunct="1">
              <a:lnSpc>
                <a:spcPct val="90000"/>
              </a:lnSpc>
              <a:spcBef>
                <a:spcPts val="461"/>
              </a:spcBef>
              <a:buFont typeface="Arial" panose="020B0604020202020204" pitchFamily="34" charset="0"/>
              <a:buChar char="•"/>
              <a:defRPr sz="2216" kern="1200">
                <a:solidFill>
                  <a:schemeClr val="tx1"/>
                </a:solidFill>
                <a:latin typeface="+mn-lt"/>
                <a:ea typeface="+mn-ea"/>
                <a:cs typeface="+mn-cs"/>
              </a:defRPr>
            </a:lvl2pPr>
            <a:lvl3pPr marL="1055092" indent="-211019" algn="l" defTabSz="844073" rtl="0" eaLnBrk="1" latinLnBrk="0" hangingPunct="1">
              <a:lnSpc>
                <a:spcPct val="90000"/>
              </a:lnSpc>
              <a:spcBef>
                <a:spcPts val="461"/>
              </a:spcBef>
              <a:buFont typeface="Arial" panose="020B0604020202020204" pitchFamily="34" charset="0"/>
              <a:buChar char="•"/>
              <a:defRPr sz="1846" kern="1200">
                <a:solidFill>
                  <a:schemeClr val="tx1"/>
                </a:solidFill>
                <a:latin typeface="+mn-lt"/>
                <a:ea typeface="+mn-ea"/>
                <a:cs typeface="+mn-cs"/>
              </a:defRPr>
            </a:lvl3pPr>
            <a:lvl4pPr marL="1477128"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4pPr>
            <a:lvl5pPr marL="1899165"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5pPr>
            <a:lvl6pPr marL="2321202"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6pPr>
            <a:lvl7pPr marL="2743238"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7pPr>
            <a:lvl8pPr marL="3165275"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8pPr>
            <a:lvl9pPr marL="3587312" indent="-211019" algn="l" defTabSz="844073"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9pPr>
          </a:lstStyle>
          <a:p>
            <a:pPr marL="0" indent="0">
              <a:buNone/>
            </a:pPr>
            <a:r>
              <a:rPr lang="pt-PT" sz="2800" b="1">
                <a:solidFill>
                  <a:srgbClr val="62BB46"/>
                </a:solidFill>
                <a:latin typeface="Tw Cen MT" panose="020B0602020104020603" pitchFamily="34" charset="77"/>
              </a:rPr>
              <a:t>PHASES OF THE DESIGN PROCESS &amp; WHAT IS INCLUDED IN THE TOOLKIT</a:t>
            </a:r>
          </a:p>
        </p:txBody>
      </p:sp>
      <p:sp>
        <p:nvSpPr>
          <p:cNvPr id="19" name="Rectangle 56">
            <a:extLst>
              <a:ext uri="{FF2B5EF4-FFF2-40B4-BE49-F238E27FC236}">
                <a16:creationId xmlns:a16="http://schemas.microsoft.com/office/drawing/2014/main" id="{BB4EFDC9-5B20-E870-FE0C-D770DA3503B9}"/>
              </a:ext>
            </a:extLst>
          </p:cNvPr>
          <p:cNvSpPr/>
          <p:nvPr/>
        </p:nvSpPr>
        <p:spPr>
          <a:xfrm>
            <a:off x="719969" y="6125593"/>
            <a:ext cx="306000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39">
                <a:solidFill>
                  <a:schemeClr val="tx1"/>
                </a:solidFill>
                <a:latin typeface="Tw Cen MT" panose="020B0602020104020603" pitchFamily="34" charset="77"/>
              </a:rPr>
              <a:t>1</a:t>
            </a:r>
          </a:p>
        </p:txBody>
      </p:sp>
      <p:sp>
        <p:nvSpPr>
          <p:cNvPr id="20" name="Rectangle 56">
            <a:extLst>
              <a:ext uri="{FF2B5EF4-FFF2-40B4-BE49-F238E27FC236}">
                <a16:creationId xmlns:a16="http://schemas.microsoft.com/office/drawing/2014/main" id="{F711643B-80E7-2E8F-D6AF-A2C1FD30DD66}"/>
              </a:ext>
            </a:extLst>
          </p:cNvPr>
          <p:cNvSpPr/>
          <p:nvPr/>
        </p:nvSpPr>
        <p:spPr>
          <a:xfrm>
            <a:off x="719969" y="6826175"/>
            <a:ext cx="306000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39">
                <a:solidFill>
                  <a:schemeClr val="tx1"/>
                </a:solidFill>
                <a:latin typeface="Tw Cen MT" panose="020B0602020104020603" pitchFamily="34" charset="77"/>
              </a:rPr>
              <a:t>2</a:t>
            </a:r>
          </a:p>
        </p:txBody>
      </p:sp>
      <p:sp>
        <p:nvSpPr>
          <p:cNvPr id="21" name="Rectangle 56">
            <a:extLst>
              <a:ext uri="{FF2B5EF4-FFF2-40B4-BE49-F238E27FC236}">
                <a16:creationId xmlns:a16="http://schemas.microsoft.com/office/drawing/2014/main" id="{B90E6D99-90B8-5FF2-EF53-C534086EECF0}"/>
              </a:ext>
            </a:extLst>
          </p:cNvPr>
          <p:cNvSpPr/>
          <p:nvPr/>
        </p:nvSpPr>
        <p:spPr>
          <a:xfrm>
            <a:off x="719969" y="7526755"/>
            <a:ext cx="306000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39">
                <a:solidFill>
                  <a:schemeClr val="tx1"/>
                </a:solidFill>
                <a:latin typeface="Tw Cen MT" panose="020B0602020104020603" pitchFamily="34" charset="77"/>
              </a:rPr>
              <a:t>3</a:t>
            </a:r>
          </a:p>
        </p:txBody>
      </p:sp>
      <p:sp>
        <p:nvSpPr>
          <p:cNvPr id="22" name="Rectangle 56">
            <a:extLst>
              <a:ext uri="{FF2B5EF4-FFF2-40B4-BE49-F238E27FC236}">
                <a16:creationId xmlns:a16="http://schemas.microsoft.com/office/drawing/2014/main" id="{ECE4735A-5EE3-B0BB-83E0-C93588015641}"/>
              </a:ext>
            </a:extLst>
          </p:cNvPr>
          <p:cNvSpPr/>
          <p:nvPr/>
        </p:nvSpPr>
        <p:spPr>
          <a:xfrm>
            <a:off x="719969" y="8227337"/>
            <a:ext cx="306000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39">
                <a:solidFill>
                  <a:schemeClr val="tx1"/>
                </a:solidFill>
                <a:latin typeface="Tw Cen MT" panose="020B0602020104020603" pitchFamily="34" charset="77"/>
              </a:rPr>
              <a:t>4</a:t>
            </a:r>
          </a:p>
        </p:txBody>
      </p:sp>
      <p:sp>
        <p:nvSpPr>
          <p:cNvPr id="23" name="Rectangle 56">
            <a:extLst>
              <a:ext uri="{FF2B5EF4-FFF2-40B4-BE49-F238E27FC236}">
                <a16:creationId xmlns:a16="http://schemas.microsoft.com/office/drawing/2014/main" id="{5696E8EC-A8EC-4CC9-6D3F-DCCAFDA6678B}"/>
              </a:ext>
            </a:extLst>
          </p:cNvPr>
          <p:cNvSpPr/>
          <p:nvPr/>
        </p:nvSpPr>
        <p:spPr>
          <a:xfrm>
            <a:off x="719969" y="8927919"/>
            <a:ext cx="306000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39">
                <a:solidFill>
                  <a:schemeClr val="tx1"/>
                </a:solidFill>
                <a:latin typeface="Tw Cen MT" panose="020B0602020104020603" pitchFamily="34" charset="77"/>
              </a:rPr>
              <a:t>5</a:t>
            </a:r>
          </a:p>
        </p:txBody>
      </p:sp>
      <p:sp>
        <p:nvSpPr>
          <p:cNvPr id="24" name="Rectangle 56">
            <a:extLst>
              <a:ext uri="{FF2B5EF4-FFF2-40B4-BE49-F238E27FC236}">
                <a16:creationId xmlns:a16="http://schemas.microsoft.com/office/drawing/2014/main" id="{08A1695B-FEC6-B547-3605-4833DEF29D16}"/>
              </a:ext>
            </a:extLst>
          </p:cNvPr>
          <p:cNvSpPr/>
          <p:nvPr/>
        </p:nvSpPr>
        <p:spPr>
          <a:xfrm>
            <a:off x="3959441" y="6125593"/>
            <a:ext cx="320400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39">
              <a:latin typeface="Tw Cen MT" panose="020B0602020104020603" pitchFamily="34" charset="77"/>
            </a:endParaRPr>
          </a:p>
        </p:txBody>
      </p:sp>
      <p:sp>
        <p:nvSpPr>
          <p:cNvPr id="25" name="Rectangle 56">
            <a:extLst>
              <a:ext uri="{FF2B5EF4-FFF2-40B4-BE49-F238E27FC236}">
                <a16:creationId xmlns:a16="http://schemas.microsoft.com/office/drawing/2014/main" id="{5BFB8156-34E6-E4DE-F8DF-47B0DD8E0BE4}"/>
              </a:ext>
            </a:extLst>
          </p:cNvPr>
          <p:cNvSpPr/>
          <p:nvPr/>
        </p:nvSpPr>
        <p:spPr>
          <a:xfrm>
            <a:off x="3959441" y="6826175"/>
            <a:ext cx="320400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39">
              <a:latin typeface="Tw Cen MT" panose="020B0602020104020603" pitchFamily="34" charset="77"/>
            </a:endParaRPr>
          </a:p>
        </p:txBody>
      </p:sp>
      <p:sp>
        <p:nvSpPr>
          <p:cNvPr id="26" name="Rectangle 56">
            <a:extLst>
              <a:ext uri="{FF2B5EF4-FFF2-40B4-BE49-F238E27FC236}">
                <a16:creationId xmlns:a16="http://schemas.microsoft.com/office/drawing/2014/main" id="{9912F910-0704-6E03-7F09-A31FE9889896}"/>
              </a:ext>
            </a:extLst>
          </p:cNvPr>
          <p:cNvSpPr/>
          <p:nvPr/>
        </p:nvSpPr>
        <p:spPr>
          <a:xfrm>
            <a:off x="3959441" y="7526755"/>
            <a:ext cx="320400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39">
              <a:latin typeface="Tw Cen MT" panose="020B0602020104020603" pitchFamily="34" charset="77"/>
            </a:endParaRPr>
          </a:p>
        </p:txBody>
      </p:sp>
      <p:sp>
        <p:nvSpPr>
          <p:cNvPr id="27" name="Rectangle 56">
            <a:extLst>
              <a:ext uri="{FF2B5EF4-FFF2-40B4-BE49-F238E27FC236}">
                <a16:creationId xmlns:a16="http://schemas.microsoft.com/office/drawing/2014/main" id="{76B9AA39-321B-B867-AD2B-C32BE135F6BD}"/>
              </a:ext>
            </a:extLst>
          </p:cNvPr>
          <p:cNvSpPr/>
          <p:nvPr/>
        </p:nvSpPr>
        <p:spPr>
          <a:xfrm>
            <a:off x="3959441" y="8227337"/>
            <a:ext cx="320400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39">
              <a:latin typeface="Tw Cen MT" panose="020B0602020104020603" pitchFamily="34" charset="77"/>
            </a:endParaRPr>
          </a:p>
        </p:txBody>
      </p:sp>
      <p:sp>
        <p:nvSpPr>
          <p:cNvPr id="28" name="Rectangle 56">
            <a:extLst>
              <a:ext uri="{FF2B5EF4-FFF2-40B4-BE49-F238E27FC236}">
                <a16:creationId xmlns:a16="http://schemas.microsoft.com/office/drawing/2014/main" id="{51B38E34-3275-4772-DA80-2BEBC20F8975}"/>
              </a:ext>
            </a:extLst>
          </p:cNvPr>
          <p:cNvSpPr/>
          <p:nvPr/>
        </p:nvSpPr>
        <p:spPr>
          <a:xfrm>
            <a:off x="3959441" y="8927919"/>
            <a:ext cx="320400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39">
              <a:latin typeface="Tw Cen MT" panose="020B0602020104020603" pitchFamily="34" charset="77"/>
            </a:endParaRPr>
          </a:p>
        </p:txBody>
      </p:sp>
      <p:grpSp>
        <p:nvGrpSpPr>
          <p:cNvPr id="29" name="Agrupar 28">
            <a:extLst>
              <a:ext uri="{FF2B5EF4-FFF2-40B4-BE49-F238E27FC236}">
                <a16:creationId xmlns:a16="http://schemas.microsoft.com/office/drawing/2014/main" id="{96346B42-703C-64C6-2691-6827E9CC5D3A}"/>
              </a:ext>
            </a:extLst>
          </p:cNvPr>
          <p:cNvGrpSpPr/>
          <p:nvPr/>
        </p:nvGrpSpPr>
        <p:grpSpPr>
          <a:xfrm>
            <a:off x="7928763" y="5000771"/>
            <a:ext cx="802876" cy="793667"/>
            <a:chOff x="7770485" y="4191218"/>
            <a:chExt cx="1209955" cy="1196076"/>
          </a:xfrm>
        </p:grpSpPr>
        <p:sp>
          <p:nvSpPr>
            <p:cNvPr id="30" name="Oval 29">
              <a:extLst>
                <a:ext uri="{FF2B5EF4-FFF2-40B4-BE49-F238E27FC236}">
                  <a16:creationId xmlns:a16="http://schemas.microsoft.com/office/drawing/2014/main" id="{FA114D6C-1646-96F9-A12D-5F1104310E1C}"/>
                </a:ext>
              </a:extLst>
            </p:cNvPr>
            <p:cNvSpPr/>
            <p:nvPr/>
          </p:nvSpPr>
          <p:spPr>
            <a:xfrm>
              <a:off x="7811664" y="4209380"/>
              <a:ext cx="1168776" cy="1177914"/>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51"/>
            </a:p>
          </p:txBody>
        </p:sp>
        <p:pic>
          <p:nvPicPr>
            <p:cNvPr id="31" name="Imagem 30" descr="Uma imagem com esboço, símbolo, clipart, design&#10;&#10;Os conteúdos gerados por IA poderão estar incorretos.">
              <a:extLst>
                <a:ext uri="{FF2B5EF4-FFF2-40B4-BE49-F238E27FC236}">
                  <a16:creationId xmlns:a16="http://schemas.microsoft.com/office/drawing/2014/main" id="{2C7D6405-410B-D306-1819-3C3CA30F2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485" y="4191218"/>
              <a:ext cx="1177914" cy="1177914"/>
            </a:xfrm>
            <a:prstGeom prst="rect">
              <a:avLst/>
            </a:prstGeom>
          </p:spPr>
        </p:pic>
      </p:grpSp>
      <p:grpSp>
        <p:nvGrpSpPr>
          <p:cNvPr id="32" name="Agrupar 31">
            <a:extLst>
              <a:ext uri="{FF2B5EF4-FFF2-40B4-BE49-F238E27FC236}">
                <a16:creationId xmlns:a16="http://schemas.microsoft.com/office/drawing/2014/main" id="{76553350-B5B3-159B-24C7-FEC3B4F2F740}"/>
              </a:ext>
            </a:extLst>
          </p:cNvPr>
          <p:cNvGrpSpPr/>
          <p:nvPr/>
        </p:nvGrpSpPr>
        <p:grpSpPr>
          <a:xfrm>
            <a:off x="7928762" y="6183250"/>
            <a:ext cx="786748" cy="789780"/>
            <a:chOff x="7811664" y="6189569"/>
            <a:chExt cx="1185649" cy="1190219"/>
          </a:xfrm>
        </p:grpSpPr>
        <p:sp>
          <p:nvSpPr>
            <p:cNvPr id="33" name="Oval 32">
              <a:extLst>
                <a:ext uri="{FF2B5EF4-FFF2-40B4-BE49-F238E27FC236}">
                  <a16:creationId xmlns:a16="http://schemas.microsoft.com/office/drawing/2014/main" id="{44BD26B0-93DE-ECC7-8545-D33C12A28C75}"/>
                </a:ext>
              </a:extLst>
            </p:cNvPr>
            <p:cNvSpPr/>
            <p:nvPr/>
          </p:nvSpPr>
          <p:spPr>
            <a:xfrm>
              <a:off x="7811664" y="6201874"/>
              <a:ext cx="1168776" cy="1177914"/>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51"/>
            </a:p>
          </p:txBody>
        </p:sp>
        <p:pic>
          <p:nvPicPr>
            <p:cNvPr id="34" name="Imagem 33" descr="Uma imagem com captura de ecrã, símbolo, Gráficos, Tipo de letra&#10;&#10;Os conteúdos gerados por IA poderão estar incorretos.">
              <a:extLst>
                <a:ext uri="{FF2B5EF4-FFF2-40B4-BE49-F238E27FC236}">
                  <a16:creationId xmlns:a16="http://schemas.microsoft.com/office/drawing/2014/main" id="{60412C79-F511-53AD-611A-AD9D59B74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399" y="6189569"/>
              <a:ext cx="1177914" cy="1177914"/>
            </a:xfrm>
            <a:prstGeom prst="rect">
              <a:avLst/>
            </a:prstGeom>
          </p:spPr>
        </p:pic>
      </p:grpSp>
      <p:sp>
        <p:nvSpPr>
          <p:cNvPr id="35" name="Rectangle 56">
            <a:extLst>
              <a:ext uri="{FF2B5EF4-FFF2-40B4-BE49-F238E27FC236}">
                <a16:creationId xmlns:a16="http://schemas.microsoft.com/office/drawing/2014/main" id="{0B208B7E-349E-6E2E-1F4F-CBA75F62ECF0}"/>
              </a:ext>
            </a:extLst>
          </p:cNvPr>
          <p:cNvSpPr/>
          <p:nvPr/>
        </p:nvSpPr>
        <p:spPr>
          <a:xfrm>
            <a:off x="11670462" y="5137347"/>
            <a:ext cx="258634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39">
              <a:solidFill>
                <a:schemeClr val="tx1"/>
              </a:solidFill>
              <a:latin typeface="Tw Cen MT" panose="020B0602020104020603" pitchFamily="34" charset="77"/>
            </a:endParaRPr>
          </a:p>
        </p:txBody>
      </p:sp>
      <p:sp>
        <p:nvSpPr>
          <p:cNvPr id="36" name="TextBox 12">
            <a:extLst>
              <a:ext uri="{FF2B5EF4-FFF2-40B4-BE49-F238E27FC236}">
                <a16:creationId xmlns:a16="http://schemas.microsoft.com/office/drawing/2014/main" id="{B0065813-5129-2008-3AA2-E6FDF4943DD1}"/>
              </a:ext>
            </a:extLst>
          </p:cNvPr>
          <p:cNvSpPr txBox="1"/>
          <p:nvPr/>
        </p:nvSpPr>
        <p:spPr>
          <a:xfrm flipH="1">
            <a:off x="11782019" y="5944114"/>
            <a:ext cx="2509420" cy="316385"/>
          </a:xfrm>
          <a:prstGeom prst="rect">
            <a:avLst/>
          </a:prstGeom>
          <a:noFill/>
        </p:spPr>
        <p:txBody>
          <a:bodyPr rot="0" spcFirstLastPara="0" vert="horz" wrap="square" lIns="93994" tIns="46998" rIns="93994" bIns="46998"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r>
              <a:rPr lang="en-US" sz="1439" b="1">
                <a:solidFill>
                  <a:srgbClr val="000000"/>
                </a:solidFill>
                <a:latin typeface="Tw Cen MT" panose="020B0602020104020603" pitchFamily="34" charset="77"/>
                <a:ea typeface="+mn-lt"/>
                <a:cs typeface="Arial"/>
              </a:rPr>
              <a:t>Planning &amp; Tracking </a:t>
            </a:r>
            <a:endParaRPr lang="en-US" sz="1439" b="1">
              <a:solidFill>
                <a:srgbClr val="000000"/>
              </a:solidFill>
              <a:latin typeface="Tw Cen MT" panose="020B0602020104020603" pitchFamily="34" charset="77"/>
              <a:cs typeface="Arial"/>
            </a:endParaRPr>
          </a:p>
        </p:txBody>
      </p:sp>
      <p:sp>
        <p:nvSpPr>
          <p:cNvPr id="37" name="Rectangle 56">
            <a:extLst>
              <a:ext uri="{FF2B5EF4-FFF2-40B4-BE49-F238E27FC236}">
                <a16:creationId xmlns:a16="http://schemas.microsoft.com/office/drawing/2014/main" id="{BA67958C-521E-096E-E783-3264F9D36DD0}"/>
              </a:ext>
            </a:extLst>
          </p:cNvPr>
          <p:cNvSpPr/>
          <p:nvPr/>
        </p:nvSpPr>
        <p:spPr>
          <a:xfrm>
            <a:off x="11582461" y="6337309"/>
            <a:ext cx="2674340" cy="56282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39">
              <a:solidFill>
                <a:schemeClr val="tx1"/>
              </a:solidFill>
              <a:latin typeface="Tw Cen MT" panose="020B0602020104020603" pitchFamily="34" charset="77"/>
            </a:endParaRPr>
          </a:p>
        </p:txBody>
      </p:sp>
      <p:sp>
        <p:nvSpPr>
          <p:cNvPr id="38" name="TextBox 12">
            <a:extLst>
              <a:ext uri="{FF2B5EF4-FFF2-40B4-BE49-F238E27FC236}">
                <a16:creationId xmlns:a16="http://schemas.microsoft.com/office/drawing/2014/main" id="{42379117-8D50-7486-7F63-AD0E79FF2048}"/>
              </a:ext>
            </a:extLst>
          </p:cNvPr>
          <p:cNvSpPr txBox="1"/>
          <p:nvPr/>
        </p:nvSpPr>
        <p:spPr>
          <a:xfrm flipH="1">
            <a:off x="8010581" y="7233244"/>
            <a:ext cx="6057748" cy="537856"/>
          </a:xfrm>
          <a:prstGeom prst="rect">
            <a:avLst/>
          </a:prstGeom>
          <a:noFill/>
        </p:spPr>
        <p:txBody>
          <a:bodyPr rot="0" spcFirstLastPara="0" vert="horz" wrap="square" lIns="93994" tIns="46998" rIns="93994" bIns="46998"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439" b="1">
                <a:solidFill>
                  <a:srgbClr val="000000"/>
                </a:solidFill>
                <a:latin typeface="Tw Cen MT" panose="020B0602020104020603" pitchFamily="34" charset="77"/>
                <a:ea typeface="+mn-lt"/>
                <a:cs typeface="Arial"/>
              </a:rPr>
              <a:t>Are there any other roles you would like to provide?</a:t>
            </a:r>
          </a:p>
          <a:p>
            <a:pPr algn="ctr"/>
            <a:endParaRPr lang="en-US" sz="1439" b="1">
              <a:solidFill>
                <a:srgbClr val="000000"/>
              </a:solidFill>
              <a:latin typeface="Tw Cen MT" panose="020B0602020104020603" pitchFamily="34" charset="77"/>
              <a:ea typeface="+mn-lt"/>
              <a:cs typeface="Arial"/>
            </a:endParaRPr>
          </a:p>
        </p:txBody>
      </p:sp>
      <p:sp>
        <p:nvSpPr>
          <p:cNvPr id="39" name="Rectangle 56">
            <a:extLst>
              <a:ext uri="{FF2B5EF4-FFF2-40B4-BE49-F238E27FC236}">
                <a16:creationId xmlns:a16="http://schemas.microsoft.com/office/drawing/2014/main" id="{B393D9F5-A145-C911-1520-BDA02E1D56FF}"/>
              </a:ext>
            </a:extLst>
          </p:cNvPr>
          <p:cNvSpPr/>
          <p:nvPr/>
        </p:nvSpPr>
        <p:spPr>
          <a:xfrm>
            <a:off x="7877750" y="7526755"/>
            <a:ext cx="6379051" cy="2021457"/>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39">
              <a:latin typeface="Tw Cen MT" panose="020B0602020104020603" pitchFamily="34" charset="77"/>
            </a:endParaRPr>
          </a:p>
        </p:txBody>
      </p:sp>
      <p:grpSp>
        <p:nvGrpSpPr>
          <p:cNvPr id="40" name="Agrupar 39">
            <a:extLst>
              <a:ext uri="{FF2B5EF4-FFF2-40B4-BE49-F238E27FC236}">
                <a16:creationId xmlns:a16="http://schemas.microsoft.com/office/drawing/2014/main" id="{0EF828CE-62AF-4C2F-1D65-E533010F21C2}"/>
              </a:ext>
            </a:extLst>
          </p:cNvPr>
          <p:cNvGrpSpPr/>
          <p:nvPr/>
        </p:nvGrpSpPr>
        <p:grpSpPr>
          <a:xfrm>
            <a:off x="11081335" y="4990673"/>
            <a:ext cx="781616" cy="803765"/>
            <a:chOff x="9831260" y="4210675"/>
            <a:chExt cx="1177914" cy="1211293"/>
          </a:xfrm>
        </p:grpSpPr>
        <p:sp>
          <p:nvSpPr>
            <p:cNvPr id="41" name="Oval 40">
              <a:extLst>
                <a:ext uri="{FF2B5EF4-FFF2-40B4-BE49-F238E27FC236}">
                  <a16:creationId xmlns:a16="http://schemas.microsoft.com/office/drawing/2014/main" id="{920D77D7-59FB-E4B0-BEE4-A66BD0E2EAE2}"/>
                </a:ext>
              </a:extLst>
            </p:cNvPr>
            <p:cNvSpPr/>
            <p:nvPr/>
          </p:nvSpPr>
          <p:spPr>
            <a:xfrm>
              <a:off x="9840397" y="4210675"/>
              <a:ext cx="1168776" cy="1177914"/>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51"/>
            </a:p>
          </p:txBody>
        </p:sp>
        <p:pic>
          <p:nvPicPr>
            <p:cNvPr id="42" name="Imagem 41" descr="Uma imagem com Gráficos, símbolo, esboço, clipart&#10;&#10;Os conteúdos gerados por IA poderão estar incorretos.">
              <a:extLst>
                <a:ext uri="{FF2B5EF4-FFF2-40B4-BE49-F238E27FC236}">
                  <a16:creationId xmlns:a16="http://schemas.microsoft.com/office/drawing/2014/main" id="{69336F55-F6E3-C768-127A-525E0538F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1260" y="4244054"/>
              <a:ext cx="1177914" cy="1177914"/>
            </a:xfrm>
            <a:prstGeom prst="rect">
              <a:avLst/>
            </a:prstGeom>
          </p:spPr>
        </p:pic>
      </p:grpSp>
      <p:grpSp>
        <p:nvGrpSpPr>
          <p:cNvPr id="43" name="Agrupar 42">
            <a:extLst>
              <a:ext uri="{FF2B5EF4-FFF2-40B4-BE49-F238E27FC236}">
                <a16:creationId xmlns:a16="http://schemas.microsoft.com/office/drawing/2014/main" id="{E76F7D6A-D3E3-2C27-0F0E-74D6DDF23414}"/>
              </a:ext>
            </a:extLst>
          </p:cNvPr>
          <p:cNvGrpSpPr/>
          <p:nvPr/>
        </p:nvGrpSpPr>
        <p:grpSpPr>
          <a:xfrm>
            <a:off x="11081337" y="6168326"/>
            <a:ext cx="781615" cy="804704"/>
            <a:chOff x="9838145" y="6168373"/>
            <a:chExt cx="1177914" cy="1212710"/>
          </a:xfrm>
        </p:grpSpPr>
        <p:sp>
          <p:nvSpPr>
            <p:cNvPr id="44" name="Oval 43">
              <a:extLst>
                <a:ext uri="{FF2B5EF4-FFF2-40B4-BE49-F238E27FC236}">
                  <a16:creationId xmlns:a16="http://schemas.microsoft.com/office/drawing/2014/main" id="{A402B114-6C44-481D-107D-7E54BA7DF64B}"/>
                </a:ext>
              </a:extLst>
            </p:cNvPr>
            <p:cNvSpPr/>
            <p:nvPr/>
          </p:nvSpPr>
          <p:spPr>
            <a:xfrm>
              <a:off x="9840397" y="6203169"/>
              <a:ext cx="1168776" cy="1177914"/>
            </a:xfrm>
            <a:prstGeom prst="ellipse">
              <a:avLst/>
            </a:prstGeom>
            <a:solidFill>
              <a:srgbClr val="62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51"/>
            </a:p>
          </p:txBody>
        </p:sp>
        <p:pic>
          <p:nvPicPr>
            <p:cNvPr id="45" name="Imagem 44" descr="Uma imagem com Gráficos, símbolo, Tipo de letra, logótipo&#10;&#10;Os conteúdos gerados por IA poderão estar incorretos.">
              <a:extLst>
                <a:ext uri="{FF2B5EF4-FFF2-40B4-BE49-F238E27FC236}">
                  <a16:creationId xmlns:a16="http://schemas.microsoft.com/office/drawing/2014/main" id="{DBC8EFCD-22BB-2AE4-71A5-104DEDA99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8145" y="6168373"/>
              <a:ext cx="1177914" cy="1177914"/>
            </a:xfrm>
            <a:prstGeom prst="rect">
              <a:avLst/>
            </a:prstGeom>
          </p:spPr>
        </p:pic>
      </p:grpSp>
    </p:spTree>
    <p:extLst>
      <p:ext uri="{BB962C8B-B14F-4D97-AF65-F5344CB8AC3E}">
        <p14:creationId xmlns:p14="http://schemas.microsoft.com/office/powerpoint/2010/main" val="2564247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F2529-17E5-DDE6-2387-4EE163443158}"/>
            </a:ext>
          </a:extLst>
        </p:cNvPr>
        <p:cNvGrpSpPr/>
        <p:nvPr/>
      </p:nvGrpSpPr>
      <p:grpSpPr>
        <a:xfrm>
          <a:off x="0" y="0"/>
          <a:ext cx="0" cy="0"/>
          <a:chOff x="0" y="0"/>
          <a:chExt cx="0" cy="0"/>
        </a:xfrm>
      </p:grpSpPr>
      <p:sp>
        <p:nvSpPr>
          <p:cNvPr id="7" name="Marcador de Posição do Texto 5">
            <a:extLst>
              <a:ext uri="{FF2B5EF4-FFF2-40B4-BE49-F238E27FC236}">
                <a16:creationId xmlns:a16="http://schemas.microsoft.com/office/drawing/2014/main" id="{236BBF8F-1EA9-FD9F-20EA-AB4EAB91107B}"/>
              </a:ext>
            </a:extLst>
          </p:cNvPr>
          <p:cNvSpPr>
            <a:spLocks noGrp="1"/>
          </p:cNvSpPr>
          <p:nvPr>
            <p:ph type="body" sz="quarter" idx="11"/>
          </p:nvPr>
        </p:nvSpPr>
        <p:spPr>
          <a:xfrm>
            <a:off x="2381235" y="4772494"/>
            <a:ext cx="10356880" cy="1932828"/>
          </a:xfrm>
        </p:spPr>
        <p:txBody>
          <a:bodyPr/>
          <a:lstStyle/>
          <a:p>
            <a:pPr>
              <a:lnSpc>
                <a:spcPct val="100000"/>
              </a:lnSpc>
            </a:pPr>
            <a:r>
              <a:rPr lang="pt-PT" sz="4029" dirty="0">
                <a:solidFill>
                  <a:schemeClr val="bg1">
                    <a:alpha val="70000"/>
                  </a:schemeClr>
                </a:solidFill>
              </a:rPr>
              <a:t>CONGRATULATIONS </a:t>
            </a:r>
            <a:br>
              <a:rPr lang="pt-PT" sz="4029" dirty="0">
                <a:solidFill>
                  <a:schemeClr val="bg1">
                    <a:alpha val="70000"/>
                  </a:schemeClr>
                </a:solidFill>
              </a:rPr>
            </a:br>
            <a:r>
              <a:rPr lang="pt-PT" sz="4029" dirty="0">
                <a:solidFill>
                  <a:schemeClr val="bg1">
                    <a:alpha val="70000"/>
                  </a:schemeClr>
                </a:solidFill>
              </a:rPr>
              <a:t>FOR COMPLETING </a:t>
            </a:r>
            <a:br>
              <a:rPr lang="pt-PT" sz="4029" dirty="0">
                <a:solidFill>
                  <a:schemeClr val="bg1">
                    <a:alpha val="70000"/>
                  </a:schemeClr>
                </a:solidFill>
              </a:rPr>
            </a:br>
            <a:r>
              <a:rPr lang="pt-PT" sz="4029" dirty="0">
                <a:solidFill>
                  <a:schemeClr val="bg1">
                    <a:alpha val="70000"/>
                  </a:schemeClr>
                </a:solidFill>
              </a:rPr>
              <a:t>THE </a:t>
            </a:r>
            <a:r>
              <a:rPr lang="pt-PT" sz="4029" dirty="0"/>
              <a:t>MAKE PHASE</a:t>
            </a:r>
          </a:p>
        </p:txBody>
      </p:sp>
      <p:pic>
        <p:nvPicPr>
          <p:cNvPr id="9" name="Picture 59">
            <a:extLst>
              <a:ext uri="{FF2B5EF4-FFF2-40B4-BE49-F238E27FC236}">
                <a16:creationId xmlns:a16="http://schemas.microsoft.com/office/drawing/2014/main" id="{FE0273E6-6C57-20F0-9878-FDC1F50D2533}"/>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7989484" y="9019818"/>
            <a:ext cx="5939596" cy="496692"/>
          </a:xfrm>
          <a:prstGeom prst="rect">
            <a:avLst/>
          </a:prstGeom>
        </p:spPr>
      </p:pic>
      <p:sp>
        <p:nvSpPr>
          <p:cNvPr id="10" name="CaixaDeTexto 15">
            <a:extLst>
              <a:ext uri="{FF2B5EF4-FFF2-40B4-BE49-F238E27FC236}">
                <a16:creationId xmlns:a16="http://schemas.microsoft.com/office/drawing/2014/main" id="{CA35A6F6-2540-0D7C-5013-00B8CECE266C}"/>
              </a:ext>
            </a:extLst>
          </p:cNvPr>
          <p:cNvSpPr txBox="1"/>
          <p:nvPr/>
        </p:nvSpPr>
        <p:spPr>
          <a:xfrm>
            <a:off x="1178971" y="8972994"/>
            <a:ext cx="6034283" cy="572208"/>
          </a:xfrm>
          <a:prstGeom prst="rect">
            <a:avLst/>
          </a:prstGeom>
          <a:noFill/>
        </p:spPr>
        <p:txBody>
          <a:bodyPr wrap="square">
            <a:spAutoFit/>
          </a:bodyPr>
          <a:lstStyle/>
          <a:p>
            <a:pPr>
              <a:spcAft>
                <a:spcPts val="308"/>
              </a:spcAft>
            </a:pPr>
            <a:r>
              <a:rPr lang="en-US" sz="1559" b="1">
                <a:solidFill>
                  <a:schemeClr val="bg1"/>
                </a:solidFill>
                <a:latin typeface="Tw Cen MT" panose="020B0602020104020603" pitchFamily="34" charset="77"/>
              </a:rPr>
              <a:t>Once your Design Team completes this phase, reflect on your experience on the process and how you feel at the end of this phase.</a:t>
            </a:r>
            <a:endParaRPr lang="en-US" sz="1559">
              <a:solidFill>
                <a:schemeClr val="bg1"/>
              </a:solidFill>
              <a:latin typeface="Tw Cen MT" panose="020B0602020104020603" pitchFamily="34" charset="77"/>
            </a:endParaRPr>
          </a:p>
        </p:txBody>
      </p:sp>
    </p:spTree>
    <p:extLst>
      <p:ext uri="{BB962C8B-B14F-4D97-AF65-F5344CB8AC3E}">
        <p14:creationId xmlns:p14="http://schemas.microsoft.com/office/powerpoint/2010/main" val="2863991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Posição do Texto 5">
            <a:extLst>
              <a:ext uri="{FF2B5EF4-FFF2-40B4-BE49-F238E27FC236}">
                <a16:creationId xmlns:a16="http://schemas.microsoft.com/office/drawing/2014/main" id="{14BDBA79-C6C3-EBFF-091A-C212A3360434}"/>
              </a:ext>
            </a:extLst>
          </p:cNvPr>
          <p:cNvSpPr txBox="1">
            <a:spLocks/>
          </p:cNvSpPr>
          <p:nvPr/>
        </p:nvSpPr>
        <p:spPr>
          <a:xfrm>
            <a:off x="8811559" y="4772494"/>
            <a:ext cx="6101230" cy="2288694"/>
          </a:xfrm>
          <a:prstGeom prst="rect">
            <a:avLst/>
          </a:prstGeom>
        </p:spPr>
        <p:txBody>
          <a:bodyPr vert="horz" wrap="square" lIns="36000" tIns="36000" rIns="36000" bIns="36000" rtlCol="0">
            <a:spAutoFit/>
          </a:bodyPr>
          <a:lstStyle>
            <a:lvl1pPr marL="0" indent="0" algn="ctr" defTabSz="1425550" rtl="0" eaLnBrk="1" latinLnBrk="0" hangingPunct="1">
              <a:lnSpc>
                <a:spcPct val="90000"/>
              </a:lnSpc>
              <a:spcBef>
                <a:spcPts val="1559"/>
              </a:spcBef>
              <a:buFont typeface="Arial" panose="020B0604020202020204" pitchFamily="34" charset="0"/>
              <a:buNone/>
              <a:defRPr sz="2183" b="0" i="0" kern="1200">
                <a:solidFill>
                  <a:schemeClr val="bg1"/>
                </a:solidFill>
                <a:latin typeface="Tw Cen MT" panose="020B0602020104020603" pitchFamily="34" charset="77"/>
                <a:ea typeface="+mn-ea"/>
                <a:cs typeface="+mn-cs"/>
              </a:defRPr>
            </a:lvl1pPr>
            <a:lvl2pPr marL="534440" indent="0" algn="l" defTabSz="1425550" rtl="0" eaLnBrk="1" latinLnBrk="0" hangingPunct="1">
              <a:lnSpc>
                <a:spcPct val="90000"/>
              </a:lnSpc>
              <a:spcBef>
                <a:spcPts val="780"/>
              </a:spcBef>
              <a:buFont typeface="Arial" panose="020B0604020202020204" pitchFamily="34" charset="0"/>
              <a:buNone/>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gn="l">
              <a:lnSpc>
                <a:spcPct val="100000"/>
              </a:lnSpc>
              <a:spcBef>
                <a:spcPts val="0"/>
              </a:spcBef>
            </a:pPr>
            <a:r>
              <a:rPr lang="pt-PT" sz="7200" b="1" dirty="0"/>
              <a:t>TEST </a:t>
            </a:r>
            <a:br>
              <a:rPr lang="pt-PT" sz="7200" b="1" dirty="0"/>
            </a:br>
            <a:r>
              <a:rPr lang="pt-PT" sz="7200" b="1" dirty="0"/>
              <a:t>PHASE</a:t>
            </a:r>
          </a:p>
        </p:txBody>
      </p:sp>
      <p:grpSp>
        <p:nvGrpSpPr>
          <p:cNvPr id="11" name="Agrupar 10">
            <a:extLst>
              <a:ext uri="{FF2B5EF4-FFF2-40B4-BE49-F238E27FC236}">
                <a16:creationId xmlns:a16="http://schemas.microsoft.com/office/drawing/2014/main" id="{1C99CFA1-D9B2-692E-598A-0B3E27BE9503}"/>
              </a:ext>
            </a:extLst>
          </p:cNvPr>
          <p:cNvGrpSpPr/>
          <p:nvPr/>
        </p:nvGrpSpPr>
        <p:grpSpPr>
          <a:xfrm>
            <a:off x="1129354" y="2170286"/>
            <a:ext cx="7169314" cy="7169314"/>
            <a:chOff x="6478685" y="-800040"/>
            <a:chExt cx="6246960" cy="6246960"/>
          </a:xfrm>
        </p:grpSpPr>
        <p:sp>
          <p:nvSpPr>
            <p:cNvPr id="12" name="Oval 11">
              <a:extLst>
                <a:ext uri="{FF2B5EF4-FFF2-40B4-BE49-F238E27FC236}">
                  <a16:creationId xmlns:a16="http://schemas.microsoft.com/office/drawing/2014/main" id="{E264E144-AF2E-47BF-CC64-0B273D8ED9AE}"/>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13" name="Oval 12">
              <a:extLst>
                <a:ext uri="{FF2B5EF4-FFF2-40B4-BE49-F238E27FC236}">
                  <a16:creationId xmlns:a16="http://schemas.microsoft.com/office/drawing/2014/main" id="{AD080CE0-1658-E085-9CFD-3925D0015606}"/>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grpSp>
      <p:pic>
        <p:nvPicPr>
          <p:cNvPr id="7" name="Imagem 6" descr="Uma imagem com vestuário, desenho, captura de ecrã, ilustração&#10;&#10;Os conteúdos gerados por IA poderão estar incorretos.">
            <a:extLst>
              <a:ext uri="{FF2B5EF4-FFF2-40B4-BE49-F238E27FC236}">
                <a16:creationId xmlns:a16="http://schemas.microsoft.com/office/drawing/2014/main" id="{0277C6D9-0579-2194-A907-40FDE8D7D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27" y="2142191"/>
            <a:ext cx="8457032" cy="6765627"/>
          </a:xfrm>
          <a:prstGeom prst="rect">
            <a:avLst/>
          </a:prstGeom>
        </p:spPr>
      </p:pic>
    </p:spTree>
    <p:extLst>
      <p:ext uri="{BB962C8B-B14F-4D97-AF65-F5344CB8AC3E}">
        <p14:creationId xmlns:p14="http://schemas.microsoft.com/office/powerpoint/2010/main" val="840925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9BDBBEFE-CA6E-AB81-9CC2-614993376BD8}"/>
              </a:ext>
            </a:extLst>
          </p:cNvPr>
          <p:cNvSpPr>
            <a:spLocks noGrp="1"/>
          </p:cNvSpPr>
          <p:nvPr>
            <p:ph type="sldNum" sz="quarter" idx="4"/>
          </p:nvPr>
        </p:nvSpPr>
        <p:spPr/>
        <p:txBody>
          <a:bodyPr/>
          <a:lstStyle/>
          <a:p>
            <a:fld id="{48F63A3B-78C7-47BE-AE5E-E10140E04643}" type="slidenum">
              <a:rPr lang="en-US" smtClean="0"/>
              <a:pPr/>
              <a:t>42</a:t>
            </a:fld>
            <a:endParaRPr lang="en-US" dirty="0"/>
          </a:p>
        </p:txBody>
      </p:sp>
      <p:sp>
        <p:nvSpPr>
          <p:cNvPr id="3" name="Rectangle 37">
            <a:extLst>
              <a:ext uri="{FF2B5EF4-FFF2-40B4-BE49-F238E27FC236}">
                <a16:creationId xmlns:a16="http://schemas.microsoft.com/office/drawing/2014/main" id="{8BA53646-316D-584B-D27A-08E36361688A}"/>
              </a:ext>
            </a:extLst>
          </p:cNvPr>
          <p:cNvSpPr/>
          <p:nvPr/>
        </p:nvSpPr>
        <p:spPr>
          <a:xfrm>
            <a:off x="7425221" y="2326921"/>
            <a:ext cx="7027352" cy="5607122"/>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4" name="Imagem 3" descr="Uma imagem com preto, escuridão&#10;&#10;Os conteúdos gerados por IA poderão estar incorretos.">
            <a:extLst>
              <a:ext uri="{FF2B5EF4-FFF2-40B4-BE49-F238E27FC236}">
                <a16:creationId xmlns:a16="http://schemas.microsoft.com/office/drawing/2014/main" id="{D91E4E1D-B926-2044-2AB0-625C49746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137" y="3896939"/>
            <a:ext cx="6306140" cy="2025600"/>
          </a:xfrm>
          <a:prstGeom prst="rect">
            <a:avLst/>
          </a:prstGeom>
        </p:spPr>
      </p:pic>
      <p:sp>
        <p:nvSpPr>
          <p:cNvPr id="5" name="Google Shape;9015;p61">
            <a:extLst>
              <a:ext uri="{FF2B5EF4-FFF2-40B4-BE49-F238E27FC236}">
                <a16:creationId xmlns:a16="http://schemas.microsoft.com/office/drawing/2014/main" id="{C3C9588B-CDE4-E85D-3ACB-68D13C2C7555}"/>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6" name="Google Shape;9017;p61">
            <a:extLst>
              <a:ext uri="{FF2B5EF4-FFF2-40B4-BE49-F238E27FC236}">
                <a16:creationId xmlns:a16="http://schemas.microsoft.com/office/drawing/2014/main" id="{A5155743-6DFF-718D-42C9-F05550CDE158}"/>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4715A347-8794-8012-23B6-2BFF2F873514}"/>
              </a:ext>
            </a:extLst>
          </p:cNvPr>
          <p:cNvSpPr txBox="1"/>
          <p:nvPr/>
        </p:nvSpPr>
        <p:spPr>
          <a:xfrm>
            <a:off x="720000" y="2540586"/>
            <a:ext cx="5609654" cy="1517237"/>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marL="207231" indent="-207231">
              <a:spcAft>
                <a:spcPts val="863"/>
              </a:spcAft>
              <a:buClr>
                <a:srgbClr val="01AF9D"/>
              </a:buClr>
              <a:buFont typeface="Arial,Sans-Serif"/>
              <a:buChar char="•"/>
            </a:pPr>
            <a:r>
              <a:rPr lang="en-US" sz="1295">
                <a:solidFill>
                  <a:schemeClr val="tx1"/>
                </a:solidFill>
                <a:latin typeface="Tw Cen MT" panose="020B0602020104020603" pitchFamily="34" charset="77"/>
                <a:sym typeface="Arial Black"/>
              </a:rPr>
              <a:t>Test your solution in your classroom and school community to gather feedback, answer specific questions about the concept, and test the assumptions or guesses you have made about your ideas.</a:t>
            </a:r>
          </a:p>
          <a:p>
            <a:pPr marL="207231" indent="-207231">
              <a:spcAft>
                <a:spcPts val="863"/>
              </a:spcAft>
              <a:buClr>
                <a:srgbClr val="01AF9D"/>
              </a:buClr>
              <a:buFont typeface="Arial,Sans-Serif"/>
              <a:buChar char="•"/>
            </a:pPr>
            <a:r>
              <a:rPr lang="en-US" sz="1295">
                <a:solidFill>
                  <a:schemeClr val="tx1"/>
                </a:solidFill>
                <a:latin typeface="Tw Cen MT" panose="020B0602020104020603" pitchFamily="34" charset="77"/>
                <a:sym typeface="Arial Black"/>
              </a:rPr>
              <a:t>While we will practice only one test during the session, you should aim to run multiple tests with learners and teachers in your classroom before you are ready to implement.</a:t>
            </a:r>
          </a:p>
        </p:txBody>
      </p:sp>
      <p:sp>
        <p:nvSpPr>
          <p:cNvPr id="8" name="Google Shape;118;p3">
            <a:extLst>
              <a:ext uri="{FF2B5EF4-FFF2-40B4-BE49-F238E27FC236}">
                <a16:creationId xmlns:a16="http://schemas.microsoft.com/office/drawing/2014/main" id="{05C75736-D05A-99DA-FCD0-7EFE91170C91}"/>
              </a:ext>
            </a:extLst>
          </p:cNvPr>
          <p:cNvSpPr txBox="1"/>
          <p:nvPr/>
        </p:nvSpPr>
        <p:spPr>
          <a:xfrm>
            <a:off x="720000" y="5106828"/>
            <a:ext cx="5755864" cy="1769101"/>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2015" b="1">
                <a:solidFill>
                  <a:srgbClr val="01AF9D"/>
                </a:solidFill>
                <a:latin typeface="Tw Cen MT" panose="020B0602020104020603" pitchFamily="34" charset="77"/>
              </a:rPr>
              <a:t>TEST Mindsets</a:t>
            </a:r>
          </a:p>
          <a:p>
            <a:pPr marL="207231" indent="-207231">
              <a:spcAft>
                <a:spcPts val="432"/>
              </a:spcAft>
              <a:buClr>
                <a:srgbClr val="01AF9D"/>
              </a:buClr>
              <a:buChar char="•"/>
            </a:pPr>
            <a:r>
              <a:rPr lang="en-US" sz="1295">
                <a:solidFill>
                  <a:schemeClr val="tx1"/>
                </a:solidFill>
                <a:latin typeface="Tw Cen MT" panose="020B0602020104020603" pitchFamily="34" charset="77"/>
              </a:rPr>
              <a:t>Experiment early and often to learn about your idea.</a:t>
            </a:r>
          </a:p>
          <a:p>
            <a:pPr marL="207231" indent="-207231">
              <a:spcAft>
                <a:spcPts val="432"/>
              </a:spcAft>
              <a:buClr>
                <a:srgbClr val="01AF9D"/>
              </a:buClr>
              <a:buChar char="•"/>
            </a:pPr>
            <a:r>
              <a:rPr lang="en-US" sz="1295">
                <a:solidFill>
                  <a:schemeClr val="tx1"/>
                </a:solidFill>
                <a:latin typeface="Tw Cen MT" panose="020B0602020104020603" pitchFamily="34" charset="77"/>
              </a:rPr>
              <a:t>Start small to create big change.</a:t>
            </a:r>
          </a:p>
          <a:p>
            <a:pPr marL="207231" indent="-207231">
              <a:spcAft>
                <a:spcPts val="432"/>
              </a:spcAft>
              <a:buClr>
                <a:srgbClr val="01AF9D"/>
              </a:buClr>
              <a:buChar char="•"/>
            </a:pPr>
            <a:r>
              <a:rPr lang="en-US" sz="1295">
                <a:solidFill>
                  <a:schemeClr val="tx1"/>
                </a:solidFill>
                <a:latin typeface="Tw Cen MT" panose="020B0602020104020603" pitchFamily="34" charset="77"/>
              </a:rPr>
              <a:t>Show, don’t tell.</a:t>
            </a:r>
          </a:p>
          <a:p>
            <a:pPr marL="207231" indent="-207231">
              <a:spcAft>
                <a:spcPts val="432"/>
              </a:spcAft>
              <a:buClr>
                <a:srgbClr val="01AF9D"/>
              </a:buClr>
              <a:buChar char="•"/>
            </a:pPr>
            <a:r>
              <a:rPr lang="en-US" sz="1295">
                <a:solidFill>
                  <a:schemeClr val="tx1"/>
                </a:solidFill>
                <a:latin typeface="Tw Cen MT" panose="020B0602020104020603" pitchFamily="34" charset="77"/>
              </a:rPr>
              <a:t>Many cycles of experimentation are necessary to develop an idea.</a:t>
            </a:r>
          </a:p>
          <a:p>
            <a:pPr marL="207231" indent="-207231">
              <a:spcAft>
                <a:spcPts val="432"/>
              </a:spcAft>
              <a:buClr>
                <a:srgbClr val="01AF9D"/>
              </a:buClr>
              <a:buChar char="•"/>
            </a:pPr>
            <a:r>
              <a:rPr lang="en-US" sz="1295">
                <a:solidFill>
                  <a:schemeClr val="tx1"/>
                </a:solidFill>
                <a:latin typeface="Tw Cen MT" panose="020B0602020104020603" pitchFamily="34" charset="77"/>
              </a:rPr>
              <a:t>Feedback is a gift to improve your ideas.</a:t>
            </a:r>
          </a:p>
        </p:txBody>
      </p:sp>
      <p:sp>
        <p:nvSpPr>
          <p:cNvPr id="9" name="TextBox 8">
            <a:extLst>
              <a:ext uri="{FF2B5EF4-FFF2-40B4-BE49-F238E27FC236}">
                <a16:creationId xmlns:a16="http://schemas.microsoft.com/office/drawing/2014/main" id="{3E6164C9-776E-1FDE-A68D-BDFD7C500AF7}"/>
              </a:ext>
            </a:extLst>
          </p:cNvPr>
          <p:cNvSpPr txBox="1"/>
          <p:nvPr/>
        </p:nvSpPr>
        <p:spPr>
          <a:xfrm>
            <a:off x="7676496" y="4376072"/>
            <a:ext cx="2251331" cy="2690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51" b="1">
                <a:solidFill>
                  <a:srgbClr val="01AF9D"/>
                </a:solidFill>
                <a:latin typeface="Tw Cen MT" panose="020B0602020104020603" pitchFamily="34" charset="77"/>
                <a:cs typeface="Segoe UI"/>
              </a:rPr>
              <a:t>1. Practice a Test</a:t>
            </a:r>
          </a:p>
        </p:txBody>
      </p:sp>
      <p:sp>
        <p:nvSpPr>
          <p:cNvPr id="10" name="TextBox 16">
            <a:extLst>
              <a:ext uri="{FF2B5EF4-FFF2-40B4-BE49-F238E27FC236}">
                <a16:creationId xmlns:a16="http://schemas.microsoft.com/office/drawing/2014/main" id="{356C4EA8-CFF6-1FA2-FAC5-2448D9ED8849}"/>
              </a:ext>
            </a:extLst>
          </p:cNvPr>
          <p:cNvSpPr txBox="1"/>
          <p:nvPr/>
        </p:nvSpPr>
        <p:spPr>
          <a:xfrm>
            <a:off x="10323875" y="4376072"/>
            <a:ext cx="1270816" cy="2690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dirty="0">
                <a:solidFill>
                  <a:schemeClr val="tx1">
                    <a:lumMod val="95000"/>
                    <a:lumOff val="5000"/>
                  </a:schemeClr>
                </a:solidFill>
                <a:latin typeface="Tw Cen MT" panose="020B0602020104020603" pitchFamily="34" charset="77"/>
                <a:cs typeface="Arial"/>
              </a:rPr>
              <a:t>2. Testing Plan</a:t>
            </a:r>
          </a:p>
        </p:txBody>
      </p:sp>
      <p:sp>
        <p:nvSpPr>
          <p:cNvPr id="11" name="TextBox 19">
            <a:extLst>
              <a:ext uri="{FF2B5EF4-FFF2-40B4-BE49-F238E27FC236}">
                <a16:creationId xmlns:a16="http://schemas.microsoft.com/office/drawing/2014/main" id="{6767C28C-6D90-2832-3E8C-6756739BEB7A}"/>
              </a:ext>
            </a:extLst>
          </p:cNvPr>
          <p:cNvSpPr txBox="1"/>
          <p:nvPr/>
        </p:nvSpPr>
        <p:spPr>
          <a:xfrm>
            <a:off x="12112065" y="4376072"/>
            <a:ext cx="1986517" cy="2690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dirty="0">
                <a:solidFill>
                  <a:srgbClr val="01AF9D"/>
                </a:solidFill>
                <a:latin typeface="Tw Cen MT" panose="020B0602020104020603" pitchFamily="34" charset="77"/>
                <a:cs typeface="Arial"/>
              </a:rPr>
              <a:t>3. Reflection Grid</a:t>
            </a:r>
          </a:p>
        </p:txBody>
      </p:sp>
      <p:sp>
        <p:nvSpPr>
          <p:cNvPr id="12" name="TextBox 22">
            <a:extLst>
              <a:ext uri="{FF2B5EF4-FFF2-40B4-BE49-F238E27FC236}">
                <a16:creationId xmlns:a16="http://schemas.microsoft.com/office/drawing/2014/main" id="{C97CA4B7-31E1-8500-8423-89B6D09ECF23}"/>
              </a:ext>
            </a:extLst>
          </p:cNvPr>
          <p:cNvSpPr txBox="1"/>
          <p:nvPr/>
        </p:nvSpPr>
        <p:spPr>
          <a:xfrm>
            <a:off x="8069950" y="6134085"/>
            <a:ext cx="1531896"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dirty="0">
                <a:solidFill>
                  <a:srgbClr val="01AF9D"/>
                </a:solidFill>
                <a:latin typeface="Tw Cen MT" panose="020B0602020104020603" pitchFamily="34" charset="77"/>
                <a:cs typeface="Arial"/>
              </a:rPr>
              <a:t>4. What did you learn?</a:t>
            </a:r>
          </a:p>
        </p:txBody>
      </p:sp>
      <p:sp>
        <p:nvSpPr>
          <p:cNvPr id="13" name="TextBox 25">
            <a:extLst>
              <a:ext uri="{FF2B5EF4-FFF2-40B4-BE49-F238E27FC236}">
                <a16:creationId xmlns:a16="http://schemas.microsoft.com/office/drawing/2014/main" id="{49D91CFE-A22D-0D62-112E-FF6E6D33CDF8}"/>
              </a:ext>
            </a:extLst>
          </p:cNvPr>
          <p:cNvSpPr txBox="1"/>
          <p:nvPr/>
        </p:nvSpPr>
        <p:spPr>
          <a:xfrm>
            <a:off x="10213670" y="6134086"/>
            <a:ext cx="1558705" cy="223095"/>
          </a:xfrm>
          <a:prstGeom prst="rect">
            <a:avLst/>
          </a:prstGeom>
          <a:noFill/>
        </p:spPr>
        <p:txBody>
          <a:bodyPr rot="0" spcFirstLastPara="0" vert="horz" wrap="square" lIns="91101" tIns="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dirty="0">
                <a:solidFill>
                  <a:srgbClr val="01AF9D"/>
                </a:solidFill>
                <a:latin typeface="Tw Cen MT" panose="020B0602020104020603" pitchFamily="34" charset="77"/>
                <a:cs typeface="Arial"/>
              </a:rPr>
              <a:t>5. Now, What’s Next?</a:t>
            </a:r>
          </a:p>
        </p:txBody>
      </p:sp>
      <p:grpSp>
        <p:nvGrpSpPr>
          <p:cNvPr id="14" name="Agrupar 13">
            <a:extLst>
              <a:ext uri="{FF2B5EF4-FFF2-40B4-BE49-F238E27FC236}">
                <a16:creationId xmlns:a16="http://schemas.microsoft.com/office/drawing/2014/main" id="{138304CF-D039-B6E9-A780-FC7FF870B8F0}"/>
              </a:ext>
            </a:extLst>
          </p:cNvPr>
          <p:cNvGrpSpPr/>
          <p:nvPr/>
        </p:nvGrpSpPr>
        <p:grpSpPr>
          <a:xfrm>
            <a:off x="12846285" y="3741329"/>
            <a:ext cx="518077" cy="518077"/>
            <a:chOff x="8626546" y="1914666"/>
            <a:chExt cx="298284" cy="303115"/>
          </a:xfrm>
        </p:grpSpPr>
        <p:sp>
          <p:nvSpPr>
            <p:cNvPr id="15" name="Oval 14">
              <a:extLst>
                <a:ext uri="{FF2B5EF4-FFF2-40B4-BE49-F238E27FC236}">
                  <a16:creationId xmlns:a16="http://schemas.microsoft.com/office/drawing/2014/main" id="{48947932-4581-ED5A-CC25-2808E7264D7C}"/>
                </a:ext>
              </a:extLst>
            </p:cNvPr>
            <p:cNvSpPr/>
            <p:nvPr/>
          </p:nvSpPr>
          <p:spPr>
            <a:xfrm>
              <a:off x="8626546" y="1914666"/>
              <a:ext cx="298284" cy="303115"/>
            </a:xfrm>
            <a:prstGeom prst="ellipse">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6" name="Picture 41">
              <a:extLst>
                <a:ext uri="{FF2B5EF4-FFF2-40B4-BE49-F238E27FC236}">
                  <a16:creationId xmlns:a16="http://schemas.microsoft.com/office/drawing/2014/main" id="{E01E8E15-21BA-AFC5-91FE-3B9ED4D6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cxnSp>
        <p:nvCxnSpPr>
          <p:cNvPr id="17" name="Conexão Reta 16">
            <a:extLst>
              <a:ext uri="{FF2B5EF4-FFF2-40B4-BE49-F238E27FC236}">
                <a16:creationId xmlns:a16="http://schemas.microsoft.com/office/drawing/2014/main" id="{4ED949CE-6736-F25C-2C4F-ADC4666D8035}"/>
              </a:ext>
            </a:extLst>
          </p:cNvPr>
          <p:cNvCxnSpPr>
            <a:cxnSpLocks/>
          </p:cNvCxnSpPr>
          <p:nvPr/>
        </p:nvCxnSpPr>
        <p:spPr>
          <a:xfrm>
            <a:off x="720000" y="4721888"/>
            <a:ext cx="5755865" cy="0"/>
          </a:xfrm>
          <a:prstGeom prst="line">
            <a:avLst/>
          </a:prstGeom>
          <a:ln w="6350">
            <a:solidFill>
              <a:srgbClr val="01AF9D">
                <a:alpha val="50000"/>
              </a:srgbClr>
            </a:solidFill>
          </a:ln>
        </p:spPr>
        <p:style>
          <a:lnRef idx="2">
            <a:schemeClr val="accent1"/>
          </a:lnRef>
          <a:fillRef idx="0">
            <a:schemeClr val="accent1"/>
          </a:fillRef>
          <a:effectRef idx="1">
            <a:schemeClr val="accent1"/>
          </a:effectRef>
          <a:fontRef idx="minor">
            <a:schemeClr val="tx1"/>
          </a:fontRef>
        </p:style>
      </p:cxnSp>
      <p:sp>
        <p:nvSpPr>
          <p:cNvPr id="18" name="Marcador de Posição do Texto 3">
            <a:extLst>
              <a:ext uri="{FF2B5EF4-FFF2-40B4-BE49-F238E27FC236}">
                <a16:creationId xmlns:a16="http://schemas.microsoft.com/office/drawing/2014/main" id="{1B01A108-6499-3AF2-B954-B66EE2F448F3}"/>
              </a:ext>
            </a:extLst>
          </p:cNvPr>
          <p:cNvSpPr txBox="1">
            <a:spLocks/>
          </p:cNvSpPr>
          <p:nvPr/>
        </p:nvSpPr>
        <p:spPr>
          <a:xfrm>
            <a:off x="720000" y="1585531"/>
            <a:ext cx="11955613"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879" b="1">
                <a:solidFill>
                  <a:srgbClr val="01AF9D"/>
                </a:solidFill>
                <a:latin typeface="Tw Cen MT" panose="020B0602020104020603" pitchFamily="34" charset="77"/>
              </a:rPr>
              <a:t>TEST OBJECTIVES</a:t>
            </a:r>
          </a:p>
        </p:txBody>
      </p:sp>
      <p:grpSp>
        <p:nvGrpSpPr>
          <p:cNvPr id="19" name="Agrupar 18">
            <a:extLst>
              <a:ext uri="{FF2B5EF4-FFF2-40B4-BE49-F238E27FC236}">
                <a16:creationId xmlns:a16="http://schemas.microsoft.com/office/drawing/2014/main" id="{CC05D73D-F049-DE31-CD9D-D71ED928E8D7}"/>
              </a:ext>
            </a:extLst>
          </p:cNvPr>
          <p:cNvGrpSpPr/>
          <p:nvPr/>
        </p:nvGrpSpPr>
        <p:grpSpPr>
          <a:xfrm>
            <a:off x="8587528" y="3741329"/>
            <a:ext cx="518077" cy="518077"/>
            <a:chOff x="8626546" y="1914666"/>
            <a:chExt cx="298284" cy="303115"/>
          </a:xfrm>
        </p:grpSpPr>
        <p:sp>
          <p:nvSpPr>
            <p:cNvPr id="20" name="Oval 19">
              <a:extLst>
                <a:ext uri="{FF2B5EF4-FFF2-40B4-BE49-F238E27FC236}">
                  <a16:creationId xmlns:a16="http://schemas.microsoft.com/office/drawing/2014/main" id="{BF185DBB-A9E4-3ADB-C2AD-A4D4276BC426}"/>
                </a:ext>
              </a:extLst>
            </p:cNvPr>
            <p:cNvSpPr/>
            <p:nvPr/>
          </p:nvSpPr>
          <p:spPr>
            <a:xfrm>
              <a:off x="8626546" y="1914666"/>
              <a:ext cx="298284" cy="303115"/>
            </a:xfrm>
            <a:prstGeom prst="ellipse">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1" name="Picture 41">
              <a:extLst>
                <a:ext uri="{FF2B5EF4-FFF2-40B4-BE49-F238E27FC236}">
                  <a16:creationId xmlns:a16="http://schemas.microsoft.com/office/drawing/2014/main" id="{304409AC-97C5-B34D-0495-22CB7EF5F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22" name="Agrupar 21">
            <a:extLst>
              <a:ext uri="{FF2B5EF4-FFF2-40B4-BE49-F238E27FC236}">
                <a16:creationId xmlns:a16="http://schemas.microsoft.com/office/drawing/2014/main" id="{07E31661-0284-2039-371D-A3DD1666C021}"/>
              </a:ext>
            </a:extLst>
          </p:cNvPr>
          <p:cNvGrpSpPr/>
          <p:nvPr/>
        </p:nvGrpSpPr>
        <p:grpSpPr>
          <a:xfrm>
            <a:off x="8587528" y="5534900"/>
            <a:ext cx="518077" cy="518077"/>
            <a:chOff x="8626546" y="1914666"/>
            <a:chExt cx="298284" cy="303115"/>
          </a:xfrm>
        </p:grpSpPr>
        <p:sp>
          <p:nvSpPr>
            <p:cNvPr id="23" name="Oval 22">
              <a:extLst>
                <a:ext uri="{FF2B5EF4-FFF2-40B4-BE49-F238E27FC236}">
                  <a16:creationId xmlns:a16="http://schemas.microsoft.com/office/drawing/2014/main" id="{F24BF568-156F-0BDC-F8E9-281EE1913558}"/>
                </a:ext>
              </a:extLst>
            </p:cNvPr>
            <p:cNvSpPr/>
            <p:nvPr/>
          </p:nvSpPr>
          <p:spPr>
            <a:xfrm>
              <a:off x="8626546" y="1914666"/>
              <a:ext cx="298284" cy="303115"/>
            </a:xfrm>
            <a:prstGeom prst="ellipse">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4" name="Picture 41">
              <a:extLst>
                <a:ext uri="{FF2B5EF4-FFF2-40B4-BE49-F238E27FC236}">
                  <a16:creationId xmlns:a16="http://schemas.microsoft.com/office/drawing/2014/main" id="{89DAA65E-5EF1-DDEA-6B02-AC143DB2B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25" name="Agrupar 24">
            <a:extLst>
              <a:ext uri="{FF2B5EF4-FFF2-40B4-BE49-F238E27FC236}">
                <a16:creationId xmlns:a16="http://schemas.microsoft.com/office/drawing/2014/main" id="{D9B4C6A5-4534-7636-AFC4-C4DD4D2ED9E4}"/>
              </a:ext>
            </a:extLst>
          </p:cNvPr>
          <p:cNvGrpSpPr/>
          <p:nvPr/>
        </p:nvGrpSpPr>
        <p:grpSpPr>
          <a:xfrm>
            <a:off x="10733983" y="3741329"/>
            <a:ext cx="518077" cy="518077"/>
            <a:chOff x="8626546" y="1914666"/>
            <a:chExt cx="298284" cy="303115"/>
          </a:xfrm>
        </p:grpSpPr>
        <p:sp>
          <p:nvSpPr>
            <p:cNvPr id="26" name="Oval 25">
              <a:extLst>
                <a:ext uri="{FF2B5EF4-FFF2-40B4-BE49-F238E27FC236}">
                  <a16:creationId xmlns:a16="http://schemas.microsoft.com/office/drawing/2014/main" id="{E586C5D5-913B-E1B2-1D04-A1B8ABFA6F39}"/>
                </a:ext>
              </a:extLst>
            </p:cNvPr>
            <p:cNvSpPr/>
            <p:nvPr/>
          </p:nvSpPr>
          <p:spPr>
            <a:xfrm>
              <a:off x="8626546" y="1914666"/>
              <a:ext cx="298284" cy="303115"/>
            </a:xfrm>
            <a:prstGeom prst="ellipse">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7" name="Picture 41">
              <a:extLst>
                <a:ext uri="{FF2B5EF4-FFF2-40B4-BE49-F238E27FC236}">
                  <a16:creationId xmlns:a16="http://schemas.microsoft.com/office/drawing/2014/main" id="{8B3F8FBE-2B25-358B-1ABA-96A702615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28" name="Agrupar 27">
            <a:extLst>
              <a:ext uri="{FF2B5EF4-FFF2-40B4-BE49-F238E27FC236}">
                <a16:creationId xmlns:a16="http://schemas.microsoft.com/office/drawing/2014/main" id="{AE83FB4C-581B-06A3-597F-7F303B7982E0}"/>
              </a:ext>
            </a:extLst>
          </p:cNvPr>
          <p:cNvGrpSpPr/>
          <p:nvPr/>
        </p:nvGrpSpPr>
        <p:grpSpPr>
          <a:xfrm>
            <a:off x="10733983" y="5534900"/>
            <a:ext cx="518077" cy="518077"/>
            <a:chOff x="7166168" y="1914666"/>
            <a:chExt cx="298284" cy="303115"/>
          </a:xfrm>
        </p:grpSpPr>
        <p:sp>
          <p:nvSpPr>
            <p:cNvPr id="29" name="Oval 28">
              <a:extLst>
                <a:ext uri="{FF2B5EF4-FFF2-40B4-BE49-F238E27FC236}">
                  <a16:creationId xmlns:a16="http://schemas.microsoft.com/office/drawing/2014/main" id="{BF9E7614-174A-325F-4686-ADEEA7EDBDD8}"/>
                </a:ext>
              </a:extLst>
            </p:cNvPr>
            <p:cNvSpPr/>
            <p:nvPr/>
          </p:nvSpPr>
          <p:spPr>
            <a:xfrm>
              <a:off x="7166168" y="1914666"/>
              <a:ext cx="298284" cy="303115"/>
            </a:xfrm>
            <a:prstGeom prst="ellipse">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30" name="Picture 47">
              <a:extLst>
                <a:ext uri="{FF2B5EF4-FFF2-40B4-BE49-F238E27FC236}">
                  <a16:creationId xmlns:a16="http://schemas.microsoft.com/office/drawing/2014/main" id="{6C851C59-D894-24B8-4D13-A05A83333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5629" y="1989435"/>
              <a:ext cx="139363" cy="152030"/>
            </a:xfrm>
            <a:prstGeom prst="rect">
              <a:avLst/>
            </a:prstGeom>
          </p:spPr>
        </p:pic>
      </p:grpSp>
      <p:pic>
        <p:nvPicPr>
          <p:cNvPr id="31" name="Imagem 30" descr="Uma imagem com preto, escuridão&#10;&#10;Os conteúdos gerados por IA poderão estar incorretos.">
            <a:extLst>
              <a:ext uri="{FF2B5EF4-FFF2-40B4-BE49-F238E27FC236}">
                <a16:creationId xmlns:a16="http://schemas.microsoft.com/office/drawing/2014/main" id="{A10229AC-B32A-D04D-EC26-AC2E674E0C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6029" y="3883543"/>
            <a:ext cx="899413" cy="413244"/>
          </a:xfrm>
          <a:prstGeom prst="rect">
            <a:avLst/>
          </a:prstGeom>
        </p:spPr>
      </p:pic>
      <p:pic>
        <p:nvPicPr>
          <p:cNvPr id="32" name="Imagem 31" descr="Uma imagem com preto, escuridão&#10;&#10;Os conteúdos gerados por IA poderão estar incorretos.">
            <a:extLst>
              <a:ext uri="{FF2B5EF4-FFF2-40B4-BE49-F238E27FC236}">
                <a16:creationId xmlns:a16="http://schemas.microsoft.com/office/drawing/2014/main" id="{7806B3F3-9314-D44C-BBB7-76723C4DB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0144" y="3859174"/>
            <a:ext cx="899413" cy="413244"/>
          </a:xfrm>
          <a:prstGeom prst="rect">
            <a:avLst/>
          </a:prstGeom>
        </p:spPr>
      </p:pic>
      <p:pic>
        <p:nvPicPr>
          <p:cNvPr id="33" name="Imagem 32" descr="Uma imagem com preto, escuridão&#10;&#10;Os conteúdos gerados por IA poderão estar incorretos.">
            <a:extLst>
              <a:ext uri="{FF2B5EF4-FFF2-40B4-BE49-F238E27FC236}">
                <a16:creationId xmlns:a16="http://schemas.microsoft.com/office/drawing/2014/main" id="{3880DB5B-4165-8B18-F65A-18BD94196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6029" y="5662465"/>
            <a:ext cx="899413" cy="413244"/>
          </a:xfrm>
          <a:prstGeom prst="rect">
            <a:avLst/>
          </a:prstGeom>
        </p:spPr>
      </p:pic>
    </p:spTree>
    <p:extLst>
      <p:ext uri="{BB962C8B-B14F-4D97-AF65-F5344CB8AC3E}">
        <p14:creationId xmlns:p14="http://schemas.microsoft.com/office/powerpoint/2010/main" val="3882167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2B9FA76-EE86-4CA9-B3F1-ED74419B1E0A}"/>
              </a:ext>
            </a:extLst>
          </p:cNvPr>
          <p:cNvSpPr>
            <a:spLocks noGrp="1"/>
          </p:cNvSpPr>
          <p:nvPr>
            <p:ph type="sldNum" sz="quarter" idx="4"/>
          </p:nvPr>
        </p:nvSpPr>
        <p:spPr/>
        <p:txBody>
          <a:bodyPr/>
          <a:lstStyle/>
          <a:p>
            <a:fld id="{48F63A3B-78C7-47BE-AE5E-E10140E04643}" type="slidenum">
              <a:rPr lang="en-US" smtClean="0"/>
              <a:pPr/>
              <a:t>43</a:t>
            </a:fld>
            <a:endParaRPr lang="en-US" dirty="0"/>
          </a:p>
        </p:txBody>
      </p:sp>
      <p:sp>
        <p:nvSpPr>
          <p:cNvPr id="3" name="Rectangle 3">
            <a:extLst>
              <a:ext uri="{FF2B5EF4-FFF2-40B4-BE49-F238E27FC236}">
                <a16:creationId xmlns:a16="http://schemas.microsoft.com/office/drawing/2014/main" id="{2410AF96-A2CA-3A62-1F40-A64341B95426}"/>
              </a:ext>
            </a:extLst>
          </p:cNvPr>
          <p:cNvSpPr/>
          <p:nvPr/>
        </p:nvSpPr>
        <p:spPr>
          <a:xfrm>
            <a:off x="720000" y="2687849"/>
            <a:ext cx="13640462" cy="734975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4" name="Google Shape;9015;p61">
            <a:extLst>
              <a:ext uri="{FF2B5EF4-FFF2-40B4-BE49-F238E27FC236}">
                <a16:creationId xmlns:a16="http://schemas.microsoft.com/office/drawing/2014/main" id="{E6F51370-9154-3438-6D80-0AD733C49816}"/>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5" name="Google Shape;9017;p61">
            <a:extLst>
              <a:ext uri="{FF2B5EF4-FFF2-40B4-BE49-F238E27FC236}">
                <a16:creationId xmlns:a16="http://schemas.microsoft.com/office/drawing/2014/main" id="{3506D2C8-67A4-2A29-188F-55F38944A6B1}"/>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6" name="Google Shape;118;p3">
            <a:extLst>
              <a:ext uri="{FF2B5EF4-FFF2-40B4-BE49-F238E27FC236}">
                <a16:creationId xmlns:a16="http://schemas.microsoft.com/office/drawing/2014/main" id="{11FDF8B2-CC1D-7F0F-A19A-92E11AA1F216}"/>
              </a:ext>
            </a:extLst>
          </p:cNvPr>
          <p:cNvSpPr txBox="1"/>
          <p:nvPr/>
        </p:nvSpPr>
        <p:spPr>
          <a:xfrm>
            <a:off x="984752" y="2925583"/>
            <a:ext cx="2672844" cy="3385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Likes</a:t>
            </a:r>
          </a:p>
          <a:p>
            <a:r>
              <a:rPr lang="en-US" sz="1100" i="1">
                <a:solidFill>
                  <a:schemeClr val="tx1"/>
                </a:solidFill>
                <a:latin typeface="Tw Cen MT" panose="020B0602020104020603" pitchFamily="34" charset="77"/>
              </a:rPr>
              <a:t>What did you see or hear that is working well?</a:t>
            </a:r>
          </a:p>
        </p:txBody>
      </p:sp>
      <p:sp>
        <p:nvSpPr>
          <p:cNvPr id="7" name="Google Shape;118;p3">
            <a:extLst>
              <a:ext uri="{FF2B5EF4-FFF2-40B4-BE49-F238E27FC236}">
                <a16:creationId xmlns:a16="http://schemas.microsoft.com/office/drawing/2014/main" id="{09266C13-B615-FE3C-528A-3DA413CE0508}"/>
              </a:ext>
            </a:extLst>
          </p:cNvPr>
          <p:cNvSpPr txBox="1"/>
          <p:nvPr/>
        </p:nvSpPr>
        <p:spPr>
          <a:xfrm>
            <a:off x="12268893" y="2920918"/>
            <a:ext cx="1605479" cy="5078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Changes</a:t>
            </a:r>
            <a:r>
              <a:rPr lang="en-US" sz="1100" b="1">
                <a:solidFill>
                  <a:srgbClr val="D70A5B"/>
                </a:solidFill>
                <a:latin typeface="Tw Cen MT" panose="020B0602020104020603" pitchFamily="34" charset="77"/>
              </a:rPr>
              <a:t> </a:t>
            </a:r>
          </a:p>
          <a:p>
            <a:r>
              <a:rPr lang="en-US" sz="1100" i="1">
                <a:solidFill>
                  <a:schemeClr val="tx1"/>
                </a:solidFill>
                <a:latin typeface="Tw Cen MT" panose="020B0602020104020603" pitchFamily="34" charset="77"/>
              </a:rPr>
              <a:t>What did you see or hear that needs to be changed?</a:t>
            </a:r>
          </a:p>
        </p:txBody>
      </p:sp>
      <p:sp>
        <p:nvSpPr>
          <p:cNvPr id="8" name="Google Shape;118;p3">
            <a:extLst>
              <a:ext uri="{FF2B5EF4-FFF2-40B4-BE49-F238E27FC236}">
                <a16:creationId xmlns:a16="http://schemas.microsoft.com/office/drawing/2014/main" id="{6DCC1598-150B-36CD-0AF3-58732BDDA383}"/>
              </a:ext>
            </a:extLst>
          </p:cNvPr>
          <p:cNvSpPr txBox="1"/>
          <p:nvPr/>
        </p:nvSpPr>
        <p:spPr>
          <a:xfrm>
            <a:off x="984752" y="9459729"/>
            <a:ext cx="3103374" cy="3385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Questions </a:t>
            </a:r>
          </a:p>
          <a:p>
            <a:r>
              <a:rPr lang="en-US" sz="1100" i="1">
                <a:solidFill>
                  <a:schemeClr val="tx1"/>
                </a:solidFill>
                <a:latin typeface="Tw Cen MT" panose="020B0602020104020603" pitchFamily="34" charset="77"/>
              </a:rPr>
              <a:t>What did you see or hear that raised questions for you?</a:t>
            </a:r>
          </a:p>
        </p:txBody>
      </p:sp>
      <p:cxnSp>
        <p:nvCxnSpPr>
          <p:cNvPr id="9" name="Straight Arrow Connector 20">
            <a:extLst>
              <a:ext uri="{FF2B5EF4-FFF2-40B4-BE49-F238E27FC236}">
                <a16:creationId xmlns:a16="http://schemas.microsoft.com/office/drawing/2014/main" id="{611D3BFB-D708-32C2-A283-BD832D2BD6BD}"/>
              </a:ext>
            </a:extLst>
          </p:cNvPr>
          <p:cNvCxnSpPr>
            <a:cxnSpLocks/>
          </p:cNvCxnSpPr>
          <p:nvPr/>
        </p:nvCxnSpPr>
        <p:spPr>
          <a:xfrm>
            <a:off x="7559675" y="3228004"/>
            <a:ext cx="0" cy="6386813"/>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cxnSp>
        <p:nvCxnSpPr>
          <p:cNvPr id="10" name="Straight Arrow Connector 21">
            <a:extLst>
              <a:ext uri="{FF2B5EF4-FFF2-40B4-BE49-F238E27FC236}">
                <a16:creationId xmlns:a16="http://schemas.microsoft.com/office/drawing/2014/main" id="{DC00DBFA-3454-9A14-8EFB-DD7919372BB7}"/>
              </a:ext>
            </a:extLst>
          </p:cNvPr>
          <p:cNvCxnSpPr>
            <a:cxnSpLocks/>
          </p:cNvCxnSpPr>
          <p:nvPr/>
        </p:nvCxnSpPr>
        <p:spPr>
          <a:xfrm flipH="1" flipV="1">
            <a:off x="1903694" y="6124346"/>
            <a:ext cx="11311965" cy="34290"/>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grpSp>
        <p:nvGrpSpPr>
          <p:cNvPr id="11" name="Agrupar 10">
            <a:extLst>
              <a:ext uri="{FF2B5EF4-FFF2-40B4-BE49-F238E27FC236}">
                <a16:creationId xmlns:a16="http://schemas.microsoft.com/office/drawing/2014/main" id="{19501312-015C-407E-EDDE-4ED44E4CEFB2}"/>
              </a:ext>
            </a:extLst>
          </p:cNvPr>
          <p:cNvGrpSpPr/>
          <p:nvPr/>
        </p:nvGrpSpPr>
        <p:grpSpPr>
          <a:xfrm>
            <a:off x="12881537" y="561346"/>
            <a:ext cx="1548375" cy="540582"/>
            <a:chOff x="12491655" y="549771"/>
            <a:chExt cx="1548375" cy="540582"/>
          </a:xfrm>
        </p:grpSpPr>
        <p:sp>
          <p:nvSpPr>
            <p:cNvPr id="12" name="Google Shape;118;p3">
              <a:extLst>
                <a:ext uri="{FF2B5EF4-FFF2-40B4-BE49-F238E27FC236}">
                  <a16:creationId xmlns:a16="http://schemas.microsoft.com/office/drawing/2014/main" id="{2C06241F-C82C-26CC-F38A-6304E59527CF}"/>
                </a:ext>
              </a:extLst>
            </p:cNvPr>
            <p:cNvSpPr txBox="1"/>
            <p:nvPr/>
          </p:nvSpPr>
          <p:spPr>
            <a:xfrm>
              <a:off x="13052121" y="549771"/>
              <a:ext cx="987909" cy="540582"/>
            </a:xfrm>
            <a:prstGeom prst="rect">
              <a:avLst/>
            </a:prstGeom>
            <a:solidFill>
              <a:srgbClr val="01AF9D"/>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a:solidFill>
                    <a:schemeClr val="bg1"/>
                  </a:solidFill>
                  <a:latin typeface="Tw Cen MT" panose="020B0602020104020603" pitchFamily="34" charset="77"/>
                </a:rPr>
                <a:t>30 min</a:t>
              </a:r>
            </a:p>
          </p:txBody>
        </p:sp>
        <p:sp>
          <p:nvSpPr>
            <p:cNvPr id="13" name="Google Shape;118;p3">
              <a:extLst>
                <a:ext uri="{FF2B5EF4-FFF2-40B4-BE49-F238E27FC236}">
                  <a16:creationId xmlns:a16="http://schemas.microsoft.com/office/drawing/2014/main" id="{B6B77055-5086-6E43-5877-2672CB3A3D36}"/>
                </a:ext>
              </a:extLst>
            </p:cNvPr>
            <p:cNvSpPr txBox="1"/>
            <p:nvPr/>
          </p:nvSpPr>
          <p:spPr>
            <a:xfrm>
              <a:off x="12491655" y="549771"/>
              <a:ext cx="560468" cy="540582"/>
            </a:xfrm>
            <a:prstGeom prst="rect">
              <a:avLst/>
            </a:prstGeom>
            <a:solidFill>
              <a:srgbClr val="01AF9D">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4" name="Imagem 13">
              <a:extLst>
                <a:ext uri="{FF2B5EF4-FFF2-40B4-BE49-F238E27FC236}">
                  <a16:creationId xmlns:a16="http://schemas.microsoft.com/office/drawing/2014/main" id="{995DAE98-4188-A01D-119A-EB2B8946E62F}"/>
                </a:ext>
              </a:extLst>
            </p:cNvPr>
            <p:cNvPicPr>
              <a:picLocks noChangeAspect="1"/>
            </p:cNvPicPr>
            <p:nvPr/>
          </p:nvPicPr>
          <p:blipFill>
            <a:blip r:embed="rId2"/>
            <a:stretch>
              <a:fillRect/>
            </a:stretch>
          </p:blipFill>
          <p:spPr>
            <a:xfrm>
              <a:off x="12607426" y="653618"/>
              <a:ext cx="347201" cy="347201"/>
            </a:xfrm>
            <a:prstGeom prst="rect">
              <a:avLst/>
            </a:prstGeom>
          </p:spPr>
        </p:pic>
      </p:grpSp>
      <p:sp>
        <p:nvSpPr>
          <p:cNvPr id="15" name="Marcador de Posição do Texto 3">
            <a:extLst>
              <a:ext uri="{FF2B5EF4-FFF2-40B4-BE49-F238E27FC236}">
                <a16:creationId xmlns:a16="http://schemas.microsoft.com/office/drawing/2014/main" id="{813CC6EF-E4CF-6EF9-3CF0-8C6DA7D5C7CA}"/>
              </a:ext>
            </a:extLst>
          </p:cNvPr>
          <p:cNvSpPr txBox="1">
            <a:spLocks/>
          </p:cNvSpPr>
          <p:nvPr/>
        </p:nvSpPr>
        <p:spPr>
          <a:xfrm>
            <a:off x="720000" y="1585531"/>
            <a:ext cx="3152881"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en-US" sz="3000" b="1" dirty="0">
                <a:solidFill>
                  <a:srgbClr val="00AF9D"/>
                </a:solidFill>
                <a:latin typeface="Tw Cen MT" panose="020B0602020104020603" pitchFamily="34" charset="77"/>
                <a:cs typeface="Segoe UI"/>
              </a:rPr>
              <a:t>PRACTICE A TEST </a:t>
            </a:r>
            <a:r>
              <a:rPr lang="pt-PT" sz="3000" b="1" dirty="0">
                <a:latin typeface="Tw Cen MT" panose="020B0602020104020603" pitchFamily="34" charset="77"/>
              </a:rPr>
              <a:t>REFLECTION GRID</a:t>
            </a:r>
          </a:p>
        </p:txBody>
      </p:sp>
      <p:sp>
        <p:nvSpPr>
          <p:cNvPr id="16" name="Google Shape;118;p3">
            <a:extLst>
              <a:ext uri="{FF2B5EF4-FFF2-40B4-BE49-F238E27FC236}">
                <a16:creationId xmlns:a16="http://schemas.microsoft.com/office/drawing/2014/main" id="{FD81706E-D557-1AC2-A72B-5F3AE095E519}"/>
              </a:ext>
            </a:extLst>
          </p:cNvPr>
          <p:cNvSpPr txBox="1"/>
          <p:nvPr/>
        </p:nvSpPr>
        <p:spPr>
          <a:xfrm>
            <a:off x="5412872" y="1641968"/>
            <a:ext cx="7955887" cy="71558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1300" dirty="0">
                <a:solidFill>
                  <a:schemeClr val="tx1"/>
                </a:solidFill>
                <a:latin typeface="Tw Cen MT" panose="020B0602020104020603" pitchFamily="34" charset="77"/>
                <a:ea typeface="Calibri"/>
              </a:rPr>
              <a:t>After practicing to test your prototypes &amp; assumptions, use the following tool to reflect on the feedback shared by the stakeholders or any observations you made during the roleplay. Focus on these sections: what you liked, what changes need to be made, what questions were raised, and what ideas you observed.</a:t>
            </a:r>
          </a:p>
        </p:txBody>
      </p:sp>
      <p:sp>
        <p:nvSpPr>
          <p:cNvPr id="17" name="Google Shape;7111;p49">
            <a:extLst>
              <a:ext uri="{FF2B5EF4-FFF2-40B4-BE49-F238E27FC236}">
                <a16:creationId xmlns:a16="http://schemas.microsoft.com/office/drawing/2014/main" id="{2BF6802B-287B-06F3-F238-41E8598CAAE8}"/>
              </a:ext>
            </a:extLst>
          </p:cNvPr>
          <p:cNvSpPr/>
          <p:nvPr/>
        </p:nvSpPr>
        <p:spPr>
          <a:xfrm flipH="1">
            <a:off x="9678452" y="3642833"/>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8" name="Google Shape;7111;p49">
            <a:extLst>
              <a:ext uri="{FF2B5EF4-FFF2-40B4-BE49-F238E27FC236}">
                <a16:creationId xmlns:a16="http://schemas.microsoft.com/office/drawing/2014/main" id="{C321E3A0-CCE8-CC37-BCDC-7492C54058AE}"/>
              </a:ext>
            </a:extLst>
          </p:cNvPr>
          <p:cNvSpPr/>
          <p:nvPr/>
        </p:nvSpPr>
        <p:spPr>
          <a:xfrm flipH="1">
            <a:off x="9678452" y="7290005"/>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9" name="Google Shape;7111;p49">
            <a:extLst>
              <a:ext uri="{FF2B5EF4-FFF2-40B4-BE49-F238E27FC236}">
                <a16:creationId xmlns:a16="http://schemas.microsoft.com/office/drawing/2014/main" id="{542086E6-6466-52AD-38AF-F5983555823E}"/>
              </a:ext>
            </a:extLst>
          </p:cNvPr>
          <p:cNvSpPr/>
          <p:nvPr/>
        </p:nvSpPr>
        <p:spPr>
          <a:xfrm>
            <a:off x="3949158" y="3642833"/>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0" name="Google Shape;7111;p49">
            <a:extLst>
              <a:ext uri="{FF2B5EF4-FFF2-40B4-BE49-F238E27FC236}">
                <a16:creationId xmlns:a16="http://schemas.microsoft.com/office/drawing/2014/main" id="{71B7E5BA-05C8-9927-C380-558E81E06FEF}"/>
              </a:ext>
            </a:extLst>
          </p:cNvPr>
          <p:cNvSpPr/>
          <p:nvPr/>
        </p:nvSpPr>
        <p:spPr>
          <a:xfrm>
            <a:off x="3949158" y="7290005"/>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1" name="Google Shape;118;p3">
            <a:extLst>
              <a:ext uri="{FF2B5EF4-FFF2-40B4-BE49-F238E27FC236}">
                <a16:creationId xmlns:a16="http://schemas.microsoft.com/office/drawing/2014/main" id="{B27C0399-0E40-6F81-190E-90E92681019F}"/>
              </a:ext>
            </a:extLst>
          </p:cNvPr>
          <p:cNvSpPr txBox="1"/>
          <p:nvPr/>
        </p:nvSpPr>
        <p:spPr>
          <a:xfrm>
            <a:off x="12268893" y="9366553"/>
            <a:ext cx="1605479" cy="5078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Ideas</a:t>
            </a:r>
            <a:r>
              <a:rPr lang="en-US" sz="1100" b="1">
                <a:solidFill>
                  <a:srgbClr val="D70A5B"/>
                </a:solidFill>
                <a:latin typeface="Tw Cen MT" panose="020B0602020104020603" pitchFamily="34" charset="77"/>
              </a:rPr>
              <a:t> </a:t>
            </a:r>
          </a:p>
          <a:p>
            <a:r>
              <a:rPr lang="en-US" sz="1100" i="1">
                <a:solidFill>
                  <a:schemeClr val="tx1"/>
                </a:solidFill>
                <a:latin typeface="Tw Cen MT" panose="020B0602020104020603" pitchFamily="34" charset="77"/>
              </a:rPr>
              <a:t>What ideas came to mind as you observed or listened? </a:t>
            </a:r>
          </a:p>
        </p:txBody>
      </p:sp>
    </p:spTree>
    <p:extLst>
      <p:ext uri="{BB962C8B-B14F-4D97-AF65-F5344CB8AC3E}">
        <p14:creationId xmlns:p14="http://schemas.microsoft.com/office/powerpoint/2010/main" val="2691531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4A7131CE-D8E4-7719-A399-BB73775B0AA0}"/>
              </a:ext>
            </a:extLst>
          </p:cNvPr>
          <p:cNvSpPr>
            <a:spLocks noGrp="1"/>
          </p:cNvSpPr>
          <p:nvPr>
            <p:ph type="sldNum" sz="quarter" idx="4"/>
          </p:nvPr>
        </p:nvSpPr>
        <p:spPr/>
        <p:txBody>
          <a:bodyPr/>
          <a:lstStyle/>
          <a:p>
            <a:fld id="{48F63A3B-78C7-47BE-AE5E-E10140E04643}" type="slidenum">
              <a:rPr lang="en-US" smtClean="0"/>
              <a:pPr/>
              <a:t>44</a:t>
            </a:fld>
            <a:endParaRPr lang="en-US" dirty="0"/>
          </a:p>
        </p:txBody>
      </p:sp>
      <p:sp>
        <p:nvSpPr>
          <p:cNvPr id="3" name="Rectangle 3">
            <a:extLst>
              <a:ext uri="{FF2B5EF4-FFF2-40B4-BE49-F238E27FC236}">
                <a16:creationId xmlns:a16="http://schemas.microsoft.com/office/drawing/2014/main" id="{C272458C-F199-7EBB-9FC3-51CF9B79C45D}"/>
              </a:ext>
            </a:extLst>
          </p:cNvPr>
          <p:cNvSpPr/>
          <p:nvPr/>
        </p:nvSpPr>
        <p:spPr>
          <a:xfrm>
            <a:off x="720000" y="2687849"/>
            <a:ext cx="13640462" cy="734975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4" name="Google Shape;9015;p61">
            <a:extLst>
              <a:ext uri="{FF2B5EF4-FFF2-40B4-BE49-F238E27FC236}">
                <a16:creationId xmlns:a16="http://schemas.microsoft.com/office/drawing/2014/main" id="{F8D613F2-1C29-FC55-BCFC-0BDD6D5D82BC}"/>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5" name="Google Shape;9017;p61">
            <a:extLst>
              <a:ext uri="{FF2B5EF4-FFF2-40B4-BE49-F238E27FC236}">
                <a16:creationId xmlns:a16="http://schemas.microsoft.com/office/drawing/2014/main" id="{090A814E-7A00-2BE7-4540-FBC6BA6B8DEF}"/>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6" name="Google Shape;118;p3">
            <a:extLst>
              <a:ext uri="{FF2B5EF4-FFF2-40B4-BE49-F238E27FC236}">
                <a16:creationId xmlns:a16="http://schemas.microsoft.com/office/drawing/2014/main" id="{A5D58F0C-4F4B-6328-9B24-2676DE102D76}"/>
              </a:ext>
            </a:extLst>
          </p:cNvPr>
          <p:cNvSpPr txBox="1"/>
          <p:nvPr/>
        </p:nvSpPr>
        <p:spPr>
          <a:xfrm>
            <a:off x="984752" y="2925583"/>
            <a:ext cx="2672844" cy="3385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Likes</a:t>
            </a:r>
          </a:p>
          <a:p>
            <a:r>
              <a:rPr lang="en-US" sz="1100" i="1">
                <a:solidFill>
                  <a:schemeClr val="tx1"/>
                </a:solidFill>
                <a:latin typeface="Tw Cen MT" panose="020B0602020104020603" pitchFamily="34" charset="77"/>
              </a:rPr>
              <a:t>What did you see or hear that is working well?</a:t>
            </a:r>
          </a:p>
        </p:txBody>
      </p:sp>
      <p:sp>
        <p:nvSpPr>
          <p:cNvPr id="7" name="Google Shape;118;p3">
            <a:extLst>
              <a:ext uri="{FF2B5EF4-FFF2-40B4-BE49-F238E27FC236}">
                <a16:creationId xmlns:a16="http://schemas.microsoft.com/office/drawing/2014/main" id="{0A42020D-FEA1-6C1B-0794-B3EAF4A2C5AC}"/>
              </a:ext>
            </a:extLst>
          </p:cNvPr>
          <p:cNvSpPr txBox="1"/>
          <p:nvPr/>
        </p:nvSpPr>
        <p:spPr>
          <a:xfrm>
            <a:off x="12268893" y="2920918"/>
            <a:ext cx="1605479" cy="5078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Changes</a:t>
            </a:r>
            <a:r>
              <a:rPr lang="en-US" sz="1100" b="1">
                <a:solidFill>
                  <a:srgbClr val="D70A5B"/>
                </a:solidFill>
                <a:latin typeface="Tw Cen MT" panose="020B0602020104020603" pitchFamily="34" charset="77"/>
              </a:rPr>
              <a:t> </a:t>
            </a:r>
          </a:p>
          <a:p>
            <a:r>
              <a:rPr lang="en-US" sz="1100" i="1">
                <a:solidFill>
                  <a:schemeClr val="tx1"/>
                </a:solidFill>
                <a:latin typeface="Tw Cen MT" panose="020B0602020104020603" pitchFamily="34" charset="77"/>
              </a:rPr>
              <a:t>What did you see or hear that needs to be changed?</a:t>
            </a:r>
          </a:p>
        </p:txBody>
      </p:sp>
      <p:sp>
        <p:nvSpPr>
          <p:cNvPr id="8" name="Google Shape;118;p3">
            <a:extLst>
              <a:ext uri="{FF2B5EF4-FFF2-40B4-BE49-F238E27FC236}">
                <a16:creationId xmlns:a16="http://schemas.microsoft.com/office/drawing/2014/main" id="{9BD9D2D5-C855-FB32-5007-BFF7A5C23667}"/>
              </a:ext>
            </a:extLst>
          </p:cNvPr>
          <p:cNvSpPr txBox="1"/>
          <p:nvPr/>
        </p:nvSpPr>
        <p:spPr>
          <a:xfrm>
            <a:off x="984752" y="9459729"/>
            <a:ext cx="3103374" cy="3385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Questions </a:t>
            </a:r>
          </a:p>
          <a:p>
            <a:r>
              <a:rPr lang="en-US" sz="1100" i="1">
                <a:solidFill>
                  <a:schemeClr val="tx1"/>
                </a:solidFill>
                <a:latin typeface="Tw Cen MT" panose="020B0602020104020603" pitchFamily="34" charset="77"/>
              </a:rPr>
              <a:t>What did you see or hear that raised questions for you?</a:t>
            </a:r>
          </a:p>
        </p:txBody>
      </p:sp>
      <p:cxnSp>
        <p:nvCxnSpPr>
          <p:cNvPr id="9" name="Straight Arrow Connector 20">
            <a:extLst>
              <a:ext uri="{FF2B5EF4-FFF2-40B4-BE49-F238E27FC236}">
                <a16:creationId xmlns:a16="http://schemas.microsoft.com/office/drawing/2014/main" id="{C430587A-2184-6A4E-EF89-D644067384CF}"/>
              </a:ext>
            </a:extLst>
          </p:cNvPr>
          <p:cNvCxnSpPr>
            <a:cxnSpLocks/>
          </p:cNvCxnSpPr>
          <p:nvPr/>
        </p:nvCxnSpPr>
        <p:spPr>
          <a:xfrm>
            <a:off x="7559675" y="3228004"/>
            <a:ext cx="0" cy="6386813"/>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cxnSp>
        <p:nvCxnSpPr>
          <p:cNvPr id="10" name="Straight Arrow Connector 21">
            <a:extLst>
              <a:ext uri="{FF2B5EF4-FFF2-40B4-BE49-F238E27FC236}">
                <a16:creationId xmlns:a16="http://schemas.microsoft.com/office/drawing/2014/main" id="{49979BB9-5F61-8BB4-1426-07DFC1A41831}"/>
              </a:ext>
            </a:extLst>
          </p:cNvPr>
          <p:cNvCxnSpPr>
            <a:cxnSpLocks/>
          </p:cNvCxnSpPr>
          <p:nvPr/>
        </p:nvCxnSpPr>
        <p:spPr>
          <a:xfrm flipH="1" flipV="1">
            <a:off x="1903694" y="6124346"/>
            <a:ext cx="11311965" cy="34290"/>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grpSp>
        <p:nvGrpSpPr>
          <p:cNvPr id="11" name="Agrupar 10">
            <a:extLst>
              <a:ext uri="{FF2B5EF4-FFF2-40B4-BE49-F238E27FC236}">
                <a16:creationId xmlns:a16="http://schemas.microsoft.com/office/drawing/2014/main" id="{95D7161A-00D3-8BDE-E027-981921C0D8A7}"/>
              </a:ext>
            </a:extLst>
          </p:cNvPr>
          <p:cNvGrpSpPr/>
          <p:nvPr/>
        </p:nvGrpSpPr>
        <p:grpSpPr>
          <a:xfrm>
            <a:off x="12881537" y="561346"/>
            <a:ext cx="1548375" cy="540582"/>
            <a:chOff x="12491655" y="549771"/>
            <a:chExt cx="1548375" cy="540582"/>
          </a:xfrm>
        </p:grpSpPr>
        <p:sp>
          <p:nvSpPr>
            <p:cNvPr id="12" name="Google Shape;118;p3">
              <a:extLst>
                <a:ext uri="{FF2B5EF4-FFF2-40B4-BE49-F238E27FC236}">
                  <a16:creationId xmlns:a16="http://schemas.microsoft.com/office/drawing/2014/main" id="{E0470304-0DE6-85CE-C56E-D0212E31853F}"/>
                </a:ext>
              </a:extLst>
            </p:cNvPr>
            <p:cNvSpPr txBox="1"/>
            <p:nvPr/>
          </p:nvSpPr>
          <p:spPr>
            <a:xfrm>
              <a:off x="13052121" y="549771"/>
              <a:ext cx="987909" cy="540582"/>
            </a:xfrm>
            <a:prstGeom prst="rect">
              <a:avLst/>
            </a:prstGeom>
            <a:solidFill>
              <a:srgbClr val="01AF9D"/>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a:solidFill>
                    <a:schemeClr val="bg1"/>
                  </a:solidFill>
                  <a:latin typeface="Tw Cen MT" panose="020B0602020104020603" pitchFamily="34" charset="77"/>
                </a:rPr>
                <a:t>30 min</a:t>
              </a:r>
            </a:p>
          </p:txBody>
        </p:sp>
        <p:sp>
          <p:nvSpPr>
            <p:cNvPr id="13" name="Google Shape;118;p3">
              <a:extLst>
                <a:ext uri="{FF2B5EF4-FFF2-40B4-BE49-F238E27FC236}">
                  <a16:creationId xmlns:a16="http://schemas.microsoft.com/office/drawing/2014/main" id="{EE9E160F-9080-2D60-1981-6DC9C5D6C65B}"/>
                </a:ext>
              </a:extLst>
            </p:cNvPr>
            <p:cNvSpPr txBox="1"/>
            <p:nvPr/>
          </p:nvSpPr>
          <p:spPr>
            <a:xfrm>
              <a:off x="12491655" y="549771"/>
              <a:ext cx="560468" cy="540582"/>
            </a:xfrm>
            <a:prstGeom prst="rect">
              <a:avLst/>
            </a:prstGeom>
            <a:solidFill>
              <a:srgbClr val="01AF9D">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4" name="Imagem 13">
              <a:extLst>
                <a:ext uri="{FF2B5EF4-FFF2-40B4-BE49-F238E27FC236}">
                  <a16:creationId xmlns:a16="http://schemas.microsoft.com/office/drawing/2014/main" id="{CC166764-DE91-443B-2863-B5B9447811B7}"/>
                </a:ext>
              </a:extLst>
            </p:cNvPr>
            <p:cNvPicPr>
              <a:picLocks noChangeAspect="1"/>
            </p:cNvPicPr>
            <p:nvPr/>
          </p:nvPicPr>
          <p:blipFill>
            <a:blip r:embed="rId2"/>
            <a:stretch>
              <a:fillRect/>
            </a:stretch>
          </p:blipFill>
          <p:spPr>
            <a:xfrm>
              <a:off x="12607426" y="653618"/>
              <a:ext cx="347201" cy="347201"/>
            </a:xfrm>
            <a:prstGeom prst="rect">
              <a:avLst/>
            </a:prstGeom>
          </p:spPr>
        </p:pic>
      </p:grpSp>
      <p:sp>
        <p:nvSpPr>
          <p:cNvPr id="15" name="Marcador de Posição do Texto 3">
            <a:extLst>
              <a:ext uri="{FF2B5EF4-FFF2-40B4-BE49-F238E27FC236}">
                <a16:creationId xmlns:a16="http://schemas.microsoft.com/office/drawing/2014/main" id="{D1BBD627-0E5F-75BE-CB60-2C2B4891140F}"/>
              </a:ext>
            </a:extLst>
          </p:cNvPr>
          <p:cNvSpPr txBox="1">
            <a:spLocks/>
          </p:cNvSpPr>
          <p:nvPr/>
        </p:nvSpPr>
        <p:spPr>
          <a:xfrm>
            <a:off x="720000" y="1585531"/>
            <a:ext cx="3152881"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01AF9D"/>
                </a:solidFill>
                <a:latin typeface="Tw Cen MT" panose="020B0602020104020603" pitchFamily="34" charset="77"/>
              </a:rPr>
              <a:t>REFLECTION GRID</a:t>
            </a:r>
          </a:p>
        </p:txBody>
      </p:sp>
      <p:sp>
        <p:nvSpPr>
          <p:cNvPr id="16" name="Google Shape;118;p3">
            <a:extLst>
              <a:ext uri="{FF2B5EF4-FFF2-40B4-BE49-F238E27FC236}">
                <a16:creationId xmlns:a16="http://schemas.microsoft.com/office/drawing/2014/main" id="{116DA791-C126-BCEC-E1E4-98C8D727896B}"/>
              </a:ext>
            </a:extLst>
          </p:cNvPr>
          <p:cNvSpPr txBox="1"/>
          <p:nvPr/>
        </p:nvSpPr>
        <p:spPr>
          <a:xfrm>
            <a:off x="5412872" y="1641968"/>
            <a:ext cx="7955887" cy="51552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1300" dirty="0">
                <a:solidFill>
                  <a:schemeClr val="tx1"/>
                </a:solidFill>
                <a:latin typeface="Tw Cen MT" panose="020B0602020104020603" pitchFamily="34" charset="77"/>
                <a:ea typeface="Calibri"/>
              </a:rPr>
              <a:t>Use the following tool to reflect on the feedback shared by stakeholders or any observations you made. Focus on these sections: what you liked, what changes need to be made, what questions were raised, and what ideas you observed.</a:t>
            </a:r>
          </a:p>
        </p:txBody>
      </p:sp>
      <p:sp>
        <p:nvSpPr>
          <p:cNvPr id="17" name="Google Shape;7111;p49">
            <a:extLst>
              <a:ext uri="{FF2B5EF4-FFF2-40B4-BE49-F238E27FC236}">
                <a16:creationId xmlns:a16="http://schemas.microsoft.com/office/drawing/2014/main" id="{33D0C321-4949-6A49-FDAD-5727ABFD4C16}"/>
              </a:ext>
            </a:extLst>
          </p:cNvPr>
          <p:cNvSpPr/>
          <p:nvPr/>
        </p:nvSpPr>
        <p:spPr>
          <a:xfrm flipH="1">
            <a:off x="9678452" y="3642833"/>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8" name="Google Shape;7111;p49">
            <a:extLst>
              <a:ext uri="{FF2B5EF4-FFF2-40B4-BE49-F238E27FC236}">
                <a16:creationId xmlns:a16="http://schemas.microsoft.com/office/drawing/2014/main" id="{10A922C7-B4B6-D3C9-3532-3E8A78EAD362}"/>
              </a:ext>
            </a:extLst>
          </p:cNvPr>
          <p:cNvSpPr/>
          <p:nvPr/>
        </p:nvSpPr>
        <p:spPr>
          <a:xfrm flipH="1">
            <a:off x="9678452" y="7290005"/>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9" name="Google Shape;7111;p49">
            <a:extLst>
              <a:ext uri="{FF2B5EF4-FFF2-40B4-BE49-F238E27FC236}">
                <a16:creationId xmlns:a16="http://schemas.microsoft.com/office/drawing/2014/main" id="{9B63E41A-C339-2CC9-5765-94D173280ACB}"/>
              </a:ext>
            </a:extLst>
          </p:cNvPr>
          <p:cNvSpPr/>
          <p:nvPr/>
        </p:nvSpPr>
        <p:spPr>
          <a:xfrm>
            <a:off x="3949158" y="3642833"/>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0" name="Google Shape;7111;p49">
            <a:extLst>
              <a:ext uri="{FF2B5EF4-FFF2-40B4-BE49-F238E27FC236}">
                <a16:creationId xmlns:a16="http://schemas.microsoft.com/office/drawing/2014/main" id="{E64BA174-B373-C19A-615D-49FAD891B35D}"/>
              </a:ext>
            </a:extLst>
          </p:cNvPr>
          <p:cNvSpPr/>
          <p:nvPr/>
        </p:nvSpPr>
        <p:spPr>
          <a:xfrm>
            <a:off x="3949158" y="7290005"/>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1" name="Google Shape;118;p3">
            <a:extLst>
              <a:ext uri="{FF2B5EF4-FFF2-40B4-BE49-F238E27FC236}">
                <a16:creationId xmlns:a16="http://schemas.microsoft.com/office/drawing/2014/main" id="{7D775603-DC12-5CB8-8C90-C63B2ED44C34}"/>
              </a:ext>
            </a:extLst>
          </p:cNvPr>
          <p:cNvSpPr txBox="1"/>
          <p:nvPr/>
        </p:nvSpPr>
        <p:spPr>
          <a:xfrm>
            <a:off x="12268893" y="9366553"/>
            <a:ext cx="1605479" cy="5078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Ideas</a:t>
            </a:r>
            <a:r>
              <a:rPr lang="en-US" sz="1100" b="1">
                <a:solidFill>
                  <a:srgbClr val="D70A5B"/>
                </a:solidFill>
                <a:latin typeface="Tw Cen MT" panose="020B0602020104020603" pitchFamily="34" charset="77"/>
              </a:rPr>
              <a:t> </a:t>
            </a:r>
          </a:p>
          <a:p>
            <a:r>
              <a:rPr lang="en-US" sz="1100" i="1">
                <a:solidFill>
                  <a:schemeClr val="tx1"/>
                </a:solidFill>
                <a:latin typeface="Tw Cen MT" panose="020B0602020104020603" pitchFamily="34" charset="77"/>
              </a:rPr>
              <a:t>What ideas came to mind as you observed or listened? </a:t>
            </a:r>
          </a:p>
        </p:txBody>
      </p:sp>
    </p:spTree>
    <p:extLst>
      <p:ext uri="{BB962C8B-B14F-4D97-AF65-F5344CB8AC3E}">
        <p14:creationId xmlns:p14="http://schemas.microsoft.com/office/powerpoint/2010/main" val="3995621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4A7131CE-D8E4-7719-A399-BB73775B0AA0}"/>
              </a:ext>
            </a:extLst>
          </p:cNvPr>
          <p:cNvSpPr>
            <a:spLocks noGrp="1"/>
          </p:cNvSpPr>
          <p:nvPr>
            <p:ph type="sldNum" sz="quarter" idx="4"/>
          </p:nvPr>
        </p:nvSpPr>
        <p:spPr/>
        <p:txBody>
          <a:bodyPr/>
          <a:lstStyle/>
          <a:p>
            <a:fld id="{48F63A3B-78C7-47BE-AE5E-E10140E04643}" type="slidenum">
              <a:rPr lang="en-US" smtClean="0"/>
              <a:pPr/>
              <a:t>45</a:t>
            </a:fld>
            <a:endParaRPr lang="en-US" dirty="0"/>
          </a:p>
        </p:txBody>
      </p:sp>
      <p:sp>
        <p:nvSpPr>
          <p:cNvPr id="3" name="Rectangle 3">
            <a:extLst>
              <a:ext uri="{FF2B5EF4-FFF2-40B4-BE49-F238E27FC236}">
                <a16:creationId xmlns:a16="http://schemas.microsoft.com/office/drawing/2014/main" id="{C272458C-F199-7EBB-9FC3-51CF9B79C45D}"/>
              </a:ext>
            </a:extLst>
          </p:cNvPr>
          <p:cNvSpPr/>
          <p:nvPr/>
        </p:nvSpPr>
        <p:spPr>
          <a:xfrm>
            <a:off x="720000" y="2687849"/>
            <a:ext cx="13640462" cy="734975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4" name="Google Shape;9015;p61">
            <a:extLst>
              <a:ext uri="{FF2B5EF4-FFF2-40B4-BE49-F238E27FC236}">
                <a16:creationId xmlns:a16="http://schemas.microsoft.com/office/drawing/2014/main" id="{F8D613F2-1C29-FC55-BCFC-0BDD6D5D82BC}"/>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5" name="Google Shape;9017;p61">
            <a:extLst>
              <a:ext uri="{FF2B5EF4-FFF2-40B4-BE49-F238E27FC236}">
                <a16:creationId xmlns:a16="http://schemas.microsoft.com/office/drawing/2014/main" id="{090A814E-7A00-2BE7-4540-FBC6BA6B8DEF}"/>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6" name="Google Shape;118;p3">
            <a:extLst>
              <a:ext uri="{FF2B5EF4-FFF2-40B4-BE49-F238E27FC236}">
                <a16:creationId xmlns:a16="http://schemas.microsoft.com/office/drawing/2014/main" id="{A5D58F0C-4F4B-6328-9B24-2676DE102D76}"/>
              </a:ext>
            </a:extLst>
          </p:cNvPr>
          <p:cNvSpPr txBox="1"/>
          <p:nvPr/>
        </p:nvSpPr>
        <p:spPr>
          <a:xfrm>
            <a:off x="984752" y="2925583"/>
            <a:ext cx="2672844" cy="3385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Likes</a:t>
            </a:r>
          </a:p>
          <a:p>
            <a:r>
              <a:rPr lang="en-US" sz="1100" i="1">
                <a:solidFill>
                  <a:schemeClr val="tx1"/>
                </a:solidFill>
                <a:latin typeface="Tw Cen MT" panose="020B0602020104020603" pitchFamily="34" charset="77"/>
              </a:rPr>
              <a:t>What did you see or hear that is working well?</a:t>
            </a:r>
          </a:p>
        </p:txBody>
      </p:sp>
      <p:sp>
        <p:nvSpPr>
          <p:cNvPr id="7" name="Google Shape;118;p3">
            <a:extLst>
              <a:ext uri="{FF2B5EF4-FFF2-40B4-BE49-F238E27FC236}">
                <a16:creationId xmlns:a16="http://schemas.microsoft.com/office/drawing/2014/main" id="{0A42020D-FEA1-6C1B-0794-B3EAF4A2C5AC}"/>
              </a:ext>
            </a:extLst>
          </p:cNvPr>
          <p:cNvSpPr txBox="1"/>
          <p:nvPr/>
        </p:nvSpPr>
        <p:spPr>
          <a:xfrm>
            <a:off x="12268893" y="2920918"/>
            <a:ext cx="1605479" cy="5078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Changes</a:t>
            </a:r>
            <a:r>
              <a:rPr lang="en-US" sz="1100" b="1">
                <a:solidFill>
                  <a:srgbClr val="D70A5B"/>
                </a:solidFill>
                <a:latin typeface="Tw Cen MT" panose="020B0602020104020603" pitchFamily="34" charset="77"/>
              </a:rPr>
              <a:t> </a:t>
            </a:r>
          </a:p>
          <a:p>
            <a:r>
              <a:rPr lang="en-US" sz="1100" i="1">
                <a:solidFill>
                  <a:schemeClr val="tx1"/>
                </a:solidFill>
                <a:latin typeface="Tw Cen MT" panose="020B0602020104020603" pitchFamily="34" charset="77"/>
              </a:rPr>
              <a:t>What did you see or hear that needs to be changed?</a:t>
            </a:r>
          </a:p>
        </p:txBody>
      </p:sp>
      <p:sp>
        <p:nvSpPr>
          <p:cNvPr id="8" name="Google Shape;118;p3">
            <a:extLst>
              <a:ext uri="{FF2B5EF4-FFF2-40B4-BE49-F238E27FC236}">
                <a16:creationId xmlns:a16="http://schemas.microsoft.com/office/drawing/2014/main" id="{9BD9D2D5-C855-FB32-5007-BFF7A5C23667}"/>
              </a:ext>
            </a:extLst>
          </p:cNvPr>
          <p:cNvSpPr txBox="1"/>
          <p:nvPr/>
        </p:nvSpPr>
        <p:spPr>
          <a:xfrm>
            <a:off x="984752" y="9459729"/>
            <a:ext cx="3103374" cy="3385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Questions </a:t>
            </a:r>
          </a:p>
          <a:p>
            <a:r>
              <a:rPr lang="en-US" sz="1100" i="1">
                <a:solidFill>
                  <a:schemeClr val="tx1"/>
                </a:solidFill>
                <a:latin typeface="Tw Cen MT" panose="020B0602020104020603" pitchFamily="34" charset="77"/>
              </a:rPr>
              <a:t>What did you see or hear that raised questions for you?</a:t>
            </a:r>
          </a:p>
        </p:txBody>
      </p:sp>
      <p:cxnSp>
        <p:nvCxnSpPr>
          <p:cNvPr id="9" name="Straight Arrow Connector 20">
            <a:extLst>
              <a:ext uri="{FF2B5EF4-FFF2-40B4-BE49-F238E27FC236}">
                <a16:creationId xmlns:a16="http://schemas.microsoft.com/office/drawing/2014/main" id="{C430587A-2184-6A4E-EF89-D644067384CF}"/>
              </a:ext>
            </a:extLst>
          </p:cNvPr>
          <p:cNvCxnSpPr>
            <a:cxnSpLocks/>
          </p:cNvCxnSpPr>
          <p:nvPr/>
        </p:nvCxnSpPr>
        <p:spPr>
          <a:xfrm>
            <a:off x="7559675" y="3228004"/>
            <a:ext cx="0" cy="6386813"/>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cxnSp>
        <p:nvCxnSpPr>
          <p:cNvPr id="10" name="Straight Arrow Connector 21">
            <a:extLst>
              <a:ext uri="{FF2B5EF4-FFF2-40B4-BE49-F238E27FC236}">
                <a16:creationId xmlns:a16="http://schemas.microsoft.com/office/drawing/2014/main" id="{49979BB9-5F61-8BB4-1426-07DFC1A41831}"/>
              </a:ext>
            </a:extLst>
          </p:cNvPr>
          <p:cNvCxnSpPr>
            <a:cxnSpLocks/>
          </p:cNvCxnSpPr>
          <p:nvPr/>
        </p:nvCxnSpPr>
        <p:spPr>
          <a:xfrm flipH="1" flipV="1">
            <a:off x="1903694" y="6124346"/>
            <a:ext cx="11311965" cy="34290"/>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grpSp>
        <p:nvGrpSpPr>
          <p:cNvPr id="11" name="Agrupar 10">
            <a:extLst>
              <a:ext uri="{FF2B5EF4-FFF2-40B4-BE49-F238E27FC236}">
                <a16:creationId xmlns:a16="http://schemas.microsoft.com/office/drawing/2014/main" id="{95D7161A-00D3-8BDE-E027-981921C0D8A7}"/>
              </a:ext>
            </a:extLst>
          </p:cNvPr>
          <p:cNvGrpSpPr/>
          <p:nvPr/>
        </p:nvGrpSpPr>
        <p:grpSpPr>
          <a:xfrm>
            <a:off x="12881537" y="561346"/>
            <a:ext cx="1548375" cy="540582"/>
            <a:chOff x="12491655" y="549771"/>
            <a:chExt cx="1548375" cy="540582"/>
          </a:xfrm>
        </p:grpSpPr>
        <p:sp>
          <p:nvSpPr>
            <p:cNvPr id="12" name="Google Shape;118;p3">
              <a:extLst>
                <a:ext uri="{FF2B5EF4-FFF2-40B4-BE49-F238E27FC236}">
                  <a16:creationId xmlns:a16="http://schemas.microsoft.com/office/drawing/2014/main" id="{E0470304-0DE6-85CE-C56E-D0212E31853F}"/>
                </a:ext>
              </a:extLst>
            </p:cNvPr>
            <p:cNvSpPr txBox="1"/>
            <p:nvPr/>
          </p:nvSpPr>
          <p:spPr>
            <a:xfrm>
              <a:off x="13052121" y="549771"/>
              <a:ext cx="987909" cy="540582"/>
            </a:xfrm>
            <a:prstGeom prst="rect">
              <a:avLst/>
            </a:prstGeom>
            <a:solidFill>
              <a:srgbClr val="01AF9D"/>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a:solidFill>
                    <a:schemeClr val="bg1"/>
                  </a:solidFill>
                  <a:latin typeface="Tw Cen MT" panose="020B0602020104020603" pitchFamily="34" charset="77"/>
                </a:rPr>
                <a:t>30 min</a:t>
              </a:r>
            </a:p>
          </p:txBody>
        </p:sp>
        <p:sp>
          <p:nvSpPr>
            <p:cNvPr id="13" name="Google Shape;118;p3">
              <a:extLst>
                <a:ext uri="{FF2B5EF4-FFF2-40B4-BE49-F238E27FC236}">
                  <a16:creationId xmlns:a16="http://schemas.microsoft.com/office/drawing/2014/main" id="{EE9E160F-9080-2D60-1981-6DC9C5D6C65B}"/>
                </a:ext>
              </a:extLst>
            </p:cNvPr>
            <p:cNvSpPr txBox="1"/>
            <p:nvPr/>
          </p:nvSpPr>
          <p:spPr>
            <a:xfrm>
              <a:off x="12491655" y="549771"/>
              <a:ext cx="560468" cy="540582"/>
            </a:xfrm>
            <a:prstGeom prst="rect">
              <a:avLst/>
            </a:prstGeom>
            <a:solidFill>
              <a:srgbClr val="01AF9D">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4" name="Imagem 13">
              <a:extLst>
                <a:ext uri="{FF2B5EF4-FFF2-40B4-BE49-F238E27FC236}">
                  <a16:creationId xmlns:a16="http://schemas.microsoft.com/office/drawing/2014/main" id="{CC166764-DE91-443B-2863-B5B9447811B7}"/>
                </a:ext>
              </a:extLst>
            </p:cNvPr>
            <p:cNvPicPr>
              <a:picLocks noChangeAspect="1"/>
            </p:cNvPicPr>
            <p:nvPr/>
          </p:nvPicPr>
          <p:blipFill>
            <a:blip r:embed="rId2"/>
            <a:stretch>
              <a:fillRect/>
            </a:stretch>
          </p:blipFill>
          <p:spPr>
            <a:xfrm>
              <a:off x="12607426" y="653618"/>
              <a:ext cx="347201" cy="347201"/>
            </a:xfrm>
            <a:prstGeom prst="rect">
              <a:avLst/>
            </a:prstGeom>
          </p:spPr>
        </p:pic>
      </p:grpSp>
      <p:sp>
        <p:nvSpPr>
          <p:cNvPr id="15" name="Marcador de Posição do Texto 3">
            <a:extLst>
              <a:ext uri="{FF2B5EF4-FFF2-40B4-BE49-F238E27FC236}">
                <a16:creationId xmlns:a16="http://schemas.microsoft.com/office/drawing/2014/main" id="{D1BBD627-0E5F-75BE-CB60-2C2B4891140F}"/>
              </a:ext>
            </a:extLst>
          </p:cNvPr>
          <p:cNvSpPr txBox="1">
            <a:spLocks/>
          </p:cNvSpPr>
          <p:nvPr/>
        </p:nvSpPr>
        <p:spPr>
          <a:xfrm>
            <a:off x="720000" y="1585531"/>
            <a:ext cx="3152881"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01AF9D"/>
                </a:solidFill>
                <a:latin typeface="Tw Cen MT" panose="020B0602020104020603" pitchFamily="34" charset="77"/>
              </a:rPr>
              <a:t>REFLECTION GRID</a:t>
            </a:r>
          </a:p>
        </p:txBody>
      </p:sp>
      <p:sp>
        <p:nvSpPr>
          <p:cNvPr id="16" name="Google Shape;118;p3">
            <a:extLst>
              <a:ext uri="{FF2B5EF4-FFF2-40B4-BE49-F238E27FC236}">
                <a16:creationId xmlns:a16="http://schemas.microsoft.com/office/drawing/2014/main" id="{116DA791-C126-BCEC-E1E4-98C8D727896B}"/>
              </a:ext>
            </a:extLst>
          </p:cNvPr>
          <p:cNvSpPr txBox="1"/>
          <p:nvPr/>
        </p:nvSpPr>
        <p:spPr>
          <a:xfrm>
            <a:off x="5412872" y="1641968"/>
            <a:ext cx="7955887" cy="51552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1300" dirty="0">
                <a:solidFill>
                  <a:schemeClr val="tx1"/>
                </a:solidFill>
                <a:latin typeface="Tw Cen MT" panose="020B0602020104020603" pitchFamily="34" charset="77"/>
                <a:ea typeface="Calibri"/>
              </a:rPr>
              <a:t>Use the following tool to reflect on the feedback shared by stakeholders or any observations you made. Focus on these sections: what you liked, what changes need to be made, what questions were raised, and what ideas you observed.</a:t>
            </a:r>
          </a:p>
        </p:txBody>
      </p:sp>
      <p:sp>
        <p:nvSpPr>
          <p:cNvPr id="17" name="Google Shape;7111;p49">
            <a:extLst>
              <a:ext uri="{FF2B5EF4-FFF2-40B4-BE49-F238E27FC236}">
                <a16:creationId xmlns:a16="http://schemas.microsoft.com/office/drawing/2014/main" id="{33D0C321-4949-6A49-FDAD-5727ABFD4C16}"/>
              </a:ext>
            </a:extLst>
          </p:cNvPr>
          <p:cNvSpPr/>
          <p:nvPr/>
        </p:nvSpPr>
        <p:spPr>
          <a:xfrm flipH="1">
            <a:off x="9678452" y="3642833"/>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8" name="Google Shape;7111;p49">
            <a:extLst>
              <a:ext uri="{FF2B5EF4-FFF2-40B4-BE49-F238E27FC236}">
                <a16:creationId xmlns:a16="http://schemas.microsoft.com/office/drawing/2014/main" id="{10A922C7-B4B6-D3C9-3532-3E8A78EAD362}"/>
              </a:ext>
            </a:extLst>
          </p:cNvPr>
          <p:cNvSpPr/>
          <p:nvPr/>
        </p:nvSpPr>
        <p:spPr>
          <a:xfrm flipH="1">
            <a:off x="9678452" y="7290005"/>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19" name="Google Shape;7111;p49">
            <a:extLst>
              <a:ext uri="{FF2B5EF4-FFF2-40B4-BE49-F238E27FC236}">
                <a16:creationId xmlns:a16="http://schemas.microsoft.com/office/drawing/2014/main" id="{9B63E41A-C339-2CC9-5765-94D173280ACB}"/>
              </a:ext>
            </a:extLst>
          </p:cNvPr>
          <p:cNvSpPr/>
          <p:nvPr/>
        </p:nvSpPr>
        <p:spPr>
          <a:xfrm>
            <a:off x="3949158" y="3642833"/>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0" name="Google Shape;7111;p49">
            <a:extLst>
              <a:ext uri="{FF2B5EF4-FFF2-40B4-BE49-F238E27FC236}">
                <a16:creationId xmlns:a16="http://schemas.microsoft.com/office/drawing/2014/main" id="{E64BA174-B373-C19A-615D-49FAD891B35D}"/>
              </a:ext>
            </a:extLst>
          </p:cNvPr>
          <p:cNvSpPr/>
          <p:nvPr/>
        </p:nvSpPr>
        <p:spPr>
          <a:xfrm>
            <a:off x="3949158" y="7290005"/>
            <a:ext cx="1369853" cy="1369853"/>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851">
              <a:solidFill>
                <a:schemeClr val="dk1"/>
              </a:solidFill>
              <a:latin typeface="Calibri"/>
              <a:ea typeface="Calibri"/>
              <a:cs typeface="Calibri"/>
              <a:sym typeface="Calibri"/>
            </a:endParaRPr>
          </a:p>
        </p:txBody>
      </p:sp>
      <p:sp>
        <p:nvSpPr>
          <p:cNvPr id="21" name="Google Shape;118;p3">
            <a:extLst>
              <a:ext uri="{FF2B5EF4-FFF2-40B4-BE49-F238E27FC236}">
                <a16:creationId xmlns:a16="http://schemas.microsoft.com/office/drawing/2014/main" id="{7D775603-DC12-5CB8-8C90-C63B2ED44C34}"/>
              </a:ext>
            </a:extLst>
          </p:cNvPr>
          <p:cNvSpPr txBox="1"/>
          <p:nvPr/>
        </p:nvSpPr>
        <p:spPr>
          <a:xfrm>
            <a:off x="12268893" y="9366553"/>
            <a:ext cx="1605479" cy="5078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100" b="1">
                <a:solidFill>
                  <a:srgbClr val="01AF9D"/>
                </a:solidFill>
                <a:latin typeface="Tw Cen MT" panose="020B0602020104020603" pitchFamily="34" charset="77"/>
              </a:rPr>
              <a:t>Ideas</a:t>
            </a:r>
            <a:r>
              <a:rPr lang="en-US" sz="1100" b="1">
                <a:solidFill>
                  <a:srgbClr val="D70A5B"/>
                </a:solidFill>
                <a:latin typeface="Tw Cen MT" panose="020B0602020104020603" pitchFamily="34" charset="77"/>
              </a:rPr>
              <a:t> </a:t>
            </a:r>
          </a:p>
          <a:p>
            <a:r>
              <a:rPr lang="en-US" sz="1100" i="1">
                <a:solidFill>
                  <a:schemeClr val="tx1"/>
                </a:solidFill>
                <a:latin typeface="Tw Cen MT" panose="020B0602020104020603" pitchFamily="34" charset="77"/>
              </a:rPr>
              <a:t>What ideas came to mind as you observed or listened? </a:t>
            </a:r>
          </a:p>
        </p:txBody>
      </p:sp>
    </p:spTree>
    <p:extLst>
      <p:ext uri="{BB962C8B-B14F-4D97-AF65-F5344CB8AC3E}">
        <p14:creationId xmlns:p14="http://schemas.microsoft.com/office/powerpoint/2010/main" val="2201283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F7B75A0F-9448-F1FB-E636-0E2B86C02050}"/>
              </a:ext>
            </a:extLst>
          </p:cNvPr>
          <p:cNvSpPr>
            <a:spLocks noGrp="1"/>
          </p:cNvSpPr>
          <p:nvPr>
            <p:ph type="sldNum" sz="quarter" idx="4"/>
          </p:nvPr>
        </p:nvSpPr>
        <p:spPr/>
        <p:txBody>
          <a:bodyPr/>
          <a:lstStyle/>
          <a:p>
            <a:fld id="{48F63A3B-78C7-47BE-AE5E-E10140E04643}" type="slidenum">
              <a:rPr lang="en-US" smtClean="0"/>
              <a:pPr/>
              <a:t>46</a:t>
            </a:fld>
            <a:endParaRPr lang="en-US" dirty="0"/>
          </a:p>
        </p:txBody>
      </p:sp>
      <p:sp>
        <p:nvSpPr>
          <p:cNvPr id="3" name="Rounded Rectangle 205">
            <a:extLst>
              <a:ext uri="{FF2B5EF4-FFF2-40B4-BE49-F238E27FC236}">
                <a16:creationId xmlns:a16="http://schemas.microsoft.com/office/drawing/2014/main" id="{6671DB5E-CA86-138F-3556-1A94CC8F354B}"/>
              </a:ext>
            </a:extLst>
          </p:cNvPr>
          <p:cNvSpPr/>
          <p:nvPr/>
        </p:nvSpPr>
        <p:spPr>
          <a:xfrm>
            <a:off x="2911684" y="2560052"/>
            <a:ext cx="2160000" cy="1322944"/>
          </a:xfrm>
          <a:prstGeom prst="rect">
            <a:avLst/>
          </a:prstGeom>
          <a:solidFill>
            <a:srgbClr val="01AF9D">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51" b="1">
                <a:solidFill>
                  <a:srgbClr val="212121"/>
                </a:solidFill>
                <a:latin typeface="Tw Cen MT" panose="020B0602020104020603" pitchFamily="34" charset="77"/>
              </a:rPr>
              <a:t>Assumption 1 </a:t>
            </a:r>
          </a:p>
          <a:p>
            <a:r>
              <a:rPr lang="en-IN" sz="1008">
                <a:solidFill>
                  <a:srgbClr val="212121"/>
                </a:solidFill>
                <a:latin typeface="Tw Cen MT" panose="020B0602020104020603" pitchFamily="34" charset="77"/>
              </a:rPr>
              <a:t>What assumption was this experiment designed to test?</a:t>
            </a:r>
            <a:endParaRPr lang="en-IN" sz="1008">
              <a:solidFill>
                <a:srgbClr val="595959"/>
              </a:solidFill>
              <a:latin typeface="Tw Cen MT" panose="020B0602020104020603" pitchFamily="34" charset="77"/>
            </a:endParaRPr>
          </a:p>
        </p:txBody>
      </p:sp>
      <p:sp>
        <p:nvSpPr>
          <p:cNvPr id="4" name="Google Shape;9015;p61">
            <a:extLst>
              <a:ext uri="{FF2B5EF4-FFF2-40B4-BE49-F238E27FC236}">
                <a16:creationId xmlns:a16="http://schemas.microsoft.com/office/drawing/2014/main" id="{EA490765-8E1B-5302-ECEF-00EBB95DF797}"/>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5" name="Google Shape;9017;p61">
            <a:extLst>
              <a:ext uri="{FF2B5EF4-FFF2-40B4-BE49-F238E27FC236}">
                <a16:creationId xmlns:a16="http://schemas.microsoft.com/office/drawing/2014/main" id="{0A197D29-71B0-0D93-8166-E0213106B83F}"/>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6" name="Triangle 238">
            <a:extLst>
              <a:ext uri="{FF2B5EF4-FFF2-40B4-BE49-F238E27FC236}">
                <a16:creationId xmlns:a16="http://schemas.microsoft.com/office/drawing/2014/main" id="{BAAFEC29-33ED-54A7-3B5C-60AF0089EE85}"/>
              </a:ext>
            </a:extLst>
          </p:cNvPr>
          <p:cNvSpPr/>
          <p:nvPr/>
        </p:nvSpPr>
        <p:spPr>
          <a:xfrm rot="5400000">
            <a:off x="5128124" y="3173259"/>
            <a:ext cx="108849" cy="88719"/>
          </a:xfrm>
          <a:prstGeom prst="triangle">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645"/>
          </a:p>
        </p:txBody>
      </p:sp>
      <p:sp>
        <p:nvSpPr>
          <p:cNvPr id="7" name="Google Shape;118;p3">
            <a:extLst>
              <a:ext uri="{FF2B5EF4-FFF2-40B4-BE49-F238E27FC236}">
                <a16:creationId xmlns:a16="http://schemas.microsoft.com/office/drawing/2014/main" id="{FEDB34C4-ADE7-CBA2-A059-AA2F89EC18E2}"/>
              </a:ext>
            </a:extLst>
          </p:cNvPr>
          <p:cNvSpPr txBox="1"/>
          <p:nvPr/>
        </p:nvSpPr>
        <p:spPr>
          <a:xfrm>
            <a:off x="720000" y="2560051"/>
            <a:ext cx="1868726" cy="1721682"/>
          </a:xfrm>
          <a:prstGeom prst="rect">
            <a:avLst/>
          </a:prstGeom>
          <a:solidFill>
            <a:schemeClr val="bg1">
              <a:alpha val="20000"/>
            </a:schemeClr>
          </a:solidFill>
          <a:ln>
            <a:noFill/>
          </a:ln>
        </p:spPr>
        <p:txBody>
          <a:bodyPr spcFirstLastPara="1" wrap="square" lIns="103615" tIns="103615" rIns="103615" bIns="103615" anchor="t" anchorCtr="0">
            <a:no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IN" sz="1439" b="1">
                <a:solidFill>
                  <a:srgbClr val="01AF9D"/>
                </a:solidFill>
                <a:latin typeface="Tw Cen MT" panose="020B0602020104020603" pitchFamily="34" charset="77"/>
              </a:rPr>
              <a:t>What did you learn?</a:t>
            </a:r>
          </a:p>
          <a:p>
            <a:pPr>
              <a:spcAft>
                <a:spcPts val="863"/>
              </a:spcAft>
            </a:pPr>
            <a:r>
              <a:rPr lang="en-IN" sz="1100">
                <a:solidFill>
                  <a:schemeClr val="tx1"/>
                </a:solidFill>
                <a:latin typeface="Tw Cen MT" panose="020B0602020104020603" pitchFamily="34" charset="77"/>
              </a:rPr>
              <a:t>Use the following tool to reflect on each assumption you tested. What did you learn and what will you </a:t>
            </a:r>
            <a:br>
              <a:rPr lang="en-IN" sz="1100">
                <a:solidFill>
                  <a:schemeClr val="tx1"/>
                </a:solidFill>
                <a:latin typeface="Tw Cen MT" panose="020B0602020104020603" pitchFamily="34" charset="77"/>
              </a:rPr>
            </a:br>
            <a:r>
              <a:rPr lang="en-IN" sz="1100">
                <a:solidFill>
                  <a:schemeClr val="tx1"/>
                </a:solidFill>
                <a:latin typeface="Tw Cen MT" panose="020B0602020104020603" pitchFamily="34" charset="77"/>
              </a:rPr>
              <a:t>do next?</a:t>
            </a:r>
            <a:endParaRPr lang="en-IN" sz="1100" i="1">
              <a:solidFill>
                <a:schemeClr val="tx1"/>
              </a:solidFill>
              <a:latin typeface="Tw Cen MT" panose="020B0602020104020603" pitchFamily="34" charset="77"/>
            </a:endParaRPr>
          </a:p>
        </p:txBody>
      </p:sp>
      <p:sp>
        <p:nvSpPr>
          <p:cNvPr id="8" name="Rounded Rectangle 3">
            <a:extLst>
              <a:ext uri="{FF2B5EF4-FFF2-40B4-BE49-F238E27FC236}">
                <a16:creationId xmlns:a16="http://schemas.microsoft.com/office/drawing/2014/main" id="{FF9C2775-443D-9EC0-48A7-6A81168392D4}"/>
              </a:ext>
            </a:extLst>
          </p:cNvPr>
          <p:cNvSpPr/>
          <p:nvPr/>
        </p:nvSpPr>
        <p:spPr>
          <a:xfrm>
            <a:off x="720000" y="5944703"/>
            <a:ext cx="2015999" cy="3932548"/>
          </a:xfrm>
          <a:prstGeom prst="rect">
            <a:avLst/>
          </a:prstGeom>
          <a:solidFill>
            <a:srgbClr val="01AF9D">
              <a:alpha val="60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863"/>
              </a:spcAft>
            </a:pPr>
            <a:r>
              <a:rPr lang="en-IN" sz="1151">
                <a:latin typeface="Tw Cen MT" panose="020B0602020104020603" pitchFamily="34" charset="77"/>
              </a:rPr>
              <a:t>As a group, answer the following questions for each assumption: </a:t>
            </a:r>
          </a:p>
          <a:p>
            <a:pPr marL="176251" indent="-176251">
              <a:spcAft>
                <a:spcPts val="863"/>
              </a:spcAft>
              <a:buFont typeface="Arial" panose="020B0604020202020204" pitchFamily="34" charset="0"/>
              <a:buChar char="•"/>
            </a:pPr>
            <a:r>
              <a:rPr lang="en-IN" sz="1151">
                <a:latin typeface="Tw Cen MT" panose="020B0602020104020603" pitchFamily="34" charset="77"/>
              </a:rPr>
              <a:t>What did you learn from the feedback </a:t>
            </a:r>
            <a:br>
              <a:rPr lang="en-IN" sz="1151">
                <a:latin typeface="Tw Cen MT" panose="020B0602020104020603" pitchFamily="34" charset="77"/>
              </a:rPr>
            </a:br>
            <a:r>
              <a:rPr lang="en-IN" sz="1151">
                <a:latin typeface="Tw Cen MT" panose="020B0602020104020603" pitchFamily="34" charset="77"/>
              </a:rPr>
              <a:t>or observations?</a:t>
            </a:r>
          </a:p>
          <a:p>
            <a:pPr marL="176251" indent="-176251">
              <a:spcAft>
                <a:spcPts val="863"/>
              </a:spcAft>
              <a:buFont typeface="Arial" panose="020B0604020202020204" pitchFamily="34" charset="0"/>
              <a:buChar char="•"/>
            </a:pPr>
            <a:r>
              <a:rPr lang="en-IN" sz="1151">
                <a:latin typeface="Tw Cen MT" panose="020B0602020104020603" pitchFamily="34" charset="77"/>
              </a:rPr>
              <a:t>What surprised you? </a:t>
            </a:r>
          </a:p>
          <a:p>
            <a:pPr>
              <a:spcAft>
                <a:spcPts val="863"/>
              </a:spcAft>
            </a:pPr>
            <a:r>
              <a:rPr lang="en-IN" sz="1151">
                <a:latin typeface="Tw Cen MT" panose="020B0602020104020603" pitchFamily="34" charset="77"/>
              </a:rPr>
              <a:t>Decide how you will adjust or refine your prototype. Determine any new assumptions or questions </a:t>
            </a:r>
            <a:br>
              <a:rPr lang="en-IN" sz="1151">
                <a:latin typeface="Tw Cen MT" panose="020B0602020104020603" pitchFamily="34" charset="77"/>
              </a:rPr>
            </a:br>
            <a:r>
              <a:rPr lang="en-IN" sz="1151">
                <a:latin typeface="Tw Cen MT" panose="020B0602020104020603" pitchFamily="34" charset="77"/>
              </a:rPr>
              <a:t>to test next time.</a:t>
            </a:r>
          </a:p>
        </p:txBody>
      </p:sp>
      <p:sp>
        <p:nvSpPr>
          <p:cNvPr id="9" name="Rounded Rectangle 12">
            <a:extLst>
              <a:ext uri="{FF2B5EF4-FFF2-40B4-BE49-F238E27FC236}">
                <a16:creationId xmlns:a16="http://schemas.microsoft.com/office/drawing/2014/main" id="{3CC71F3F-69CA-B03C-5176-40D4B09546D2}"/>
              </a:ext>
            </a:extLst>
          </p:cNvPr>
          <p:cNvSpPr/>
          <p:nvPr/>
        </p:nvSpPr>
        <p:spPr>
          <a:xfrm>
            <a:off x="9445873" y="2560053"/>
            <a:ext cx="4932000" cy="1322946"/>
          </a:xfrm>
          <a:prstGeom prst="rect">
            <a:avLst/>
          </a:prstGeom>
          <a:solidFill>
            <a:srgbClr val="E8E8E8">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a:solidFill>
                  <a:srgbClr val="212121"/>
                </a:solidFill>
                <a:latin typeface="Tw Cen MT" panose="020B0602020104020603" pitchFamily="34" charset="77"/>
              </a:rPr>
              <a:t>How will you change your solution based on what you learned?</a:t>
            </a:r>
          </a:p>
        </p:txBody>
      </p:sp>
      <p:sp>
        <p:nvSpPr>
          <p:cNvPr id="10" name="Rounded Rectangle 48">
            <a:extLst>
              <a:ext uri="{FF2B5EF4-FFF2-40B4-BE49-F238E27FC236}">
                <a16:creationId xmlns:a16="http://schemas.microsoft.com/office/drawing/2014/main" id="{C628EEF3-FED6-1F3E-71B2-09F91D0907EA}"/>
              </a:ext>
            </a:extLst>
          </p:cNvPr>
          <p:cNvSpPr/>
          <p:nvPr/>
        </p:nvSpPr>
        <p:spPr>
          <a:xfrm>
            <a:off x="2911684" y="4053328"/>
            <a:ext cx="2160000" cy="1332973"/>
          </a:xfrm>
          <a:prstGeom prst="rect">
            <a:avLst/>
          </a:prstGeom>
          <a:solidFill>
            <a:srgbClr val="01AF9D">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51" b="1">
                <a:solidFill>
                  <a:srgbClr val="212121"/>
                </a:solidFill>
                <a:latin typeface="Tw Cen MT" panose="020B0602020104020603" pitchFamily="34" charset="77"/>
              </a:rPr>
              <a:t>Assumption 2</a:t>
            </a:r>
          </a:p>
          <a:p>
            <a:r>
              <a:rPr lang="en-IN" sz="1008">
                <a:solidFill>
                  <a:srgbClr val="212121"/>
                </a:solidFill>
                <a:latin typeface="Tw Cen MT" panose="020B0602020104020603" pitchFamily="34" charset="77"/>
              </a:rPr>
              <a:t>What assumption was this experiment designed to test?</a:t>
            </a:r>
            <a:endParaRPr lang="en-IN" sz="1008">
              <a:solidFill>
                <a:srgbClr val="595959"/>
              </a:solidFill>
              <a:latin typeface="Tw Cen MT" panose="020B0602020104020603" pitchFamily="34" charset="77"/>
            </a:endParaRPr>
          </a:p>
        </p:txBody>
      </p:sp>
      <p:sp>
        <p:nvSpPr>
          <p:cNvPr id="11" name="Triangle 52">
            <a:extLst>
              <a:ext uri="{FF2B5EF4-FFF2-40B4-BE49-F238E27FC236}">
                <a16:creationId xmlns:a16="http://schemas.microsoft.com/office/drawing/2014/main" id="{A1F7B0DB-59B9-FA1C-4B95-11630797A87D}"/>
              </a:ext>
            </a:extLst>
          </p:cNvPr>
          <p:cNvSpPr/>
          <p:nvPr/>
        </p:nvSpPr>
        <p:spPr>
          <a:xfrm rot="5400000">
            <a:off x="5128124" y="4585967"/>
            <a:ext cx="108849" cy="88719"/>
          </a:xfrm>
          <a:prstGeom prst="triangle">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645"/>
          </a:p>
        </p:txBody>
      </p:sp>
      <p:sp>
        <p:nvSpPr>
          <p:cNvPr id="12" name="Rounded Rectangle 53">
            <a:extLst>
              <a:ext uri="{FF2B5EF4-FFF2-40B4-BE49-F238E27FC236}">
                <a16:creationId xmlns:a16="http://schemas.microsoft.com/office/drawing/2014/main" id="{455C02A7-4E09-15F6-93E5-06F4F4D88645}"/>
              </a:ext>
            </a:extLst>
          </p:cNvPr>
          <p:cNvSpPr/>
          <p:nvPr/>
        </p:nvSpPr>
        <p:spPr>
          <a:xfrm>
            <a:off x="9445873" y="4058616"/>
            <a:ext cx="4932000" cy="1322946"/>
          </a:xfrm>
          <a:prstGeom prst="rect">
            <a:avLst/>
          </a:prstGeom>
          <a:solidFill>
            <a:srgbClr val="E8E8E8">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a:solidFill>
                  <a:srgbClr val="212121"/>
                </a:solidFill>
                <a:latin typeface="Tw Cen MT" panose="020B0602020104020603" pitchFamily="34" charset="77"/>
              </a:rPr>
              <a:t>How will you change your solution based on what you learned?</a:t>
            </a:r>
          </a:p>
        </p:txBody>
      </p:sp>
      <p:sp>
        <p:nvSpPr>
          <p:cNvPr id="13" name="Rounded Rectangle 55">
            <a:extLst>
              <a:ext uri="{FF2B5EF4-FFF2-40B4-BE49-F238E27FC236}">
                <a16:creationId xmlns:a16="http://schemas.microsoft.com/office/drawing/2014/main" id="{7DA44C2D-6234-A44F-2ACA-B86B36FEDCF2}"/>
              </a:ext>
            </a:extLst>
          </p:cNvPr>
          <p:cNvSpPr/>
          <p:nvPr/>
        </p:nvSpPr>
        <p:spPr>
          <a:xfrm>
            <a:off x="2911684" y="5559975"/>
            <a:ext cx="2160000" cy="1320150"/>
          </a:xfrm>
          <a:prstGeom prst="rect">
            <a:avLst/>
          </a:prstGeom>
          <a:solidFill>
            <a:srgbClr val="01AF9D">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51" b="1">
                <a:solidFill>
                  <a:srgbClr val="212121"/>
                </a:solidFill>
                <a:latin typeface="Tw Cen MT" panose="020B0602020104020603" pitchFamily="34" charset="77"/>
              </a:rPr>
              <a:t>Assumption 3 </a:t>
            </a:r>
          </a:p>
          <a:p>
            <a:r>
              <a:rPr lang="en-IN" sz="1008">
                <a:solidFill>
                  <a:srgbClr val="212121"/>
                </a:solidFill>
                <a:latin typeface="Tw Cen MT" panose="020B0602020104020603" pitchFamily="34" charset="77"/>
              </a:rPr>
              <a:t>What assumption was this experiment designed to test?</a:t>
            </a:r>
            <a:endParaRPr lang="en-IN" sz="1008">
              <a:solidFill>
                <a:srgbClr val="595959"/>
              </a:solidFill>
              <a:latin typeface="Tw Cen MT" panose="020B0602020104020603" pitchFamily="34" charset="77"/>
            </a:endParaRPr>
          </a:p>
        </p:txBody>
      </p:sp>
      <p:sp>
        <p:nvSpPr>
          <p:cNvPr id="14" name="Triangle 59">
            <a:extLst>
              <a:ext uri="{FF2B5EF4-FFF2-40B4-BE49-F238E27FC236}">
                <a16:creationId xmlns:a16="http://schemas.microsoft.com/office/drawing/2014/main" id="{5C687127-178C-73E6-9A11-49F97514658A}"/>
              </a:ext>
            </a:extLst>
          </p:cNvPr>
          <p:cNvSpPr/>
          <p:nvPr/>
        </p:nvSpPr>
        <p:spPr>
          <a:xfrm rot="5400000">
            <a:off x="5128124" y="5987034"/>
            <a:ext cx="108849" cy="88719"/>
          </a:xfrm>
          <a:prstGeom prst="triangle">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645"/>
          </a:p>
        </p:txBody>
      </p:sp>
      <p:sp>
        <p:nvSpPr>
          <p:cNvPr id="15" name="Rounded Rectangle 62">
            <a:extLst>
              <a:ext uri="{FF2B5EF4-FFF2-40B4-BE49-F238E27FC236}">
                <a16:creationId xmlns:a16="http://schemas.microsoft.com/office/drawing/2014/main" id="{96E46557-22CE-AB88-8CBF-90E4FFD1AF3B}"/>
              </a:ext>
            </a:extLst>
          </p:cNvPr>
          <p:cNvSpPr/>
          <p:nvPr/>
        </p:nvSpPr>
        <p:spPr>
          <a:xfrm>
            <a:off x="2911684" y="7045714"/>
            <a:ext cx="2160000" cy="1332974"/>
          </a:xfrm>
          <a:prstGeom prst="rect">
            <a:avLst/>
          </a:prstGeom>
          <a:solidFill>
            <a:srgbClr val="01AF9D">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51" b="1">
                <a:solidFill>
                  <a:srgbClr val="212121"/>
                </a:solidFill>
                <a:latin typeface="Tw Cen MT" panose="020B0602020104020603" pitchFamily="34" charset="77"/>
              </a:rPr>
              <a:t>Assumption 4</a:t>
            </a:r>
          </a:p>
          <a:p>
            <a:r>
              <a:rPr lang="en-IN" sz="1008">
                <a:solidFill>
                  <a:srgbClr val="212121"/>
                </a:solidFill>
                <a:latin typeface="Tw Cen MT" panose="020B0602020104020603" pitchFamily="34" charset="77"/>
              </a:rPr>
              <a:t>What assumption was this experiment designed to test?</a:t>
            </a:r>
            <a:endParaRPr lang="en-IN" sz="1008">
              <a:solidFill>
                <a:srgbClr val="595959"/>
              </a:solidFill>
              <a:latin typeface="Tw Cen MT" panose="020B0602020104020603" pitchFamily="34" charset="77"/>
            </a:endParaRPr>
          </a:p>
        </p:txBody>
      </p:sp>
      <p:sp>
        <p:nvSpPr>
          <p:cNvPr id="16" name="Triangle 66">
            <a:extLst>
              <a:ext uri="{FF2B5EF4-FFF2-40B4-BE49-F238E27FC236}">
                <a16:creationId xmlns:a16="http://schemas.microsoft.com/office/drawing/2014/main" id="{61B3EEFB-88AE-310C-E96B-8DAD450F69E5}"/>
              </a:ext>
            </a:extLst>
          </p:cNvPr>
          <p:cNvSpPr/>
          <p:nvPr/>
        </p:nvSpPr>
        <p:spPr>
          <a:xfrm rot="5400000">
            <a:off x="5128124" y="7398627"/>
            <a:ext cx="108849" cy="88719"/>
          </a:xfrm>
          <a:prstGeom prst="triangle">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645"/>
          </a:p>
        </p:txBody>
      </p:sp>
      <p:sp>
        <p:nvSpPr>
          <p:cNvPr id="17" name="Rounded Rectangle 69">
            <a:extLst>
              <a:ext uri="{FF2B5EF4-FFF2-40B4-BE49-F238E27FC236}">
                <a16:creationId xmlns:a16="http://schemas.microsoft.com/office/drawing/2014/main" id="{247AB093-D881-99BA-28E9-1390E4B245A3}"/>
              </a:ext>
            </a:extLst>
          </p:cNvPr>
          <p:cNvSpPr/>
          <p:nvPr/>
        </p:nvSpPr>
        <p:spPr>
          <a:xfrm>
            <a:off x="2911684" y="8557101"/>
            <a:ext cx="2160000" cy="1320149"/>
          </a:xfrm>
          <a:prstGeom prst="rect">
            <a:avLst/>
          </a:prstGeom>
          <a:solidFill>
            <a:srgbClr val="01AF9D">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151" b="1">
                <a:solidFill>
                  <a:srgbClr val="212121"/>
                </a:solidFill>
                <a:latin typeface="Tw Cen MT" panose="020B0602020104020603" pitchFamily="34" charset="77"/>
              </a:rPr>
              <a:t>Assumption 5 </a:t>
            </a:r>
          </a:p>
          <a:p>
            <a:r>
              <a:rPr lang="en-IN" sz="1008">
                <a:solidFill>
                  <a:srgbClr val="212121"/>
                </a:solidFill>
                <a:latin typeface="Tw Cen MT" panose="020B0602020104020603" pitchFamily="34" charset="77"/>
              </a:rPr>
              <a:t>What assumption was this experiment designed to test?</a:t>
            </a:r>
            <a:endParaRPr lang="en-IN" sz="1008">
              <a:solidFill>
                <a:srgbClr val="595959"/>
              </a:solidFill>
              <a:latin typeface="Tw Cen MT" panose="020B0602020104020603" pitchFamily="34" charset="77"/>
            </a:endParaRPr>
          </a:p>
        </p:txBody>
      </p:sp>
      <p:sp>
        <p:nvSpPr>
          <p:cNvPr id="18" name="Rounded Rectangle 53">
            <a:extLst>
              <a:ext uri="{FF2B5EF4-FFF2-40B4-BE49-F238E27FC236}">
                <a16:creationId xmlns:a16="http://schemas.microsoft.com/office/drawing/2014/main" id="{A2B0E89B-6529-0953-A205-FA10315E6422}"/>
              </a:ext>
            </a:extLst>
          </p:cNvPr>
          <p:cNvSpPr/>
          <p:nvPr/>
        </p:nvSpPr>
        <p:spPr>
          <a:xfrm>
            <a:off x="9445873" y="5557179"/>
            <a:ext cx="4932000" cy="1322946"/>
          </a:xfrm>
          <a:prstGeom prst="rect">
            <a:avLst/>
          </a:prstGeom>
          <a:solidFill>
            <a:srgbClr val="E8E8E8">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a:solidFill>
                  <a:srgbClr val="212121"/>
                </a:solidFill>
                <a:latin typeface="Tw Cen MT" panose="020B0602020104020603" pitchFamily="34" charset="77"/>
              </a:rPr>
              <a:t>How will you change your solution based on what you learned?</a:t>
            </a:r>
          </a:p>
        </p:txBody>
      </p:sp>
      <p:sp>
        <p:nvSpPr>
          <p:cNvPr id="19" name="Rounded Rectangle 53">
            <a:extLst>
              <a:ext uri="{FF2B5EF4-FFF2-40B4-BE49-F238E27FC236}">
                <a16:creationId xmlns:a16="http://schemas.microsoft.com/office/drawing/2014/main" id="{517FDFA9-1F38-3C34-7118-0B75641C6780}"/>
              </a:ext>
            </a:extLst>
          </p:cNvPr>
          <p:cNvSpPr/>
          <p:nvPr/>
        </p:nvSpPr>
        <p:spPr>
          <a:xfrm>
            <a:off x="9445873" y="7055742"/>
            <a:ext cx="4932000" cy="1322946"/>
          </a:xfrm>
          <a:prstGeom prst="rect">
            <a:avLst/>
          </a:prstGeom>
          <a:solidFill>
            <a:srgbClr val="E8E8E8">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a:solidFill>
                  <a:srgbClr val="212121"/>
                </a:solidFill>
                <a:latin typeface="Tw Cen MT" panose="020B0602020104020603" pitchFamily="34" charset="77"/>
              </a:rPr>
              <a:t>How will you change your solution based on what you learned?</a:t>
            </a:r>
          </a:p>
        </p:txBody>
      </p:sp>
      <p:sp>
        <p:nvSpPr>
          <p:cNvPr id="20" name="Rounded Rectangle 53">
            <a:extLst>
              <a:ext uri="{FF2B5EF4-FFF2-40B4-BE49-F238E27FC236}">
                <a16:creationId xmlns:a16="http://schemas.microsoft.com/office/drawing/2014/main" id="{EFBCD1E3-7285-14A4-F3FF-92E5F02DF742}"/>
              </a:ext>
            </a:extLst>
          </p:cNvPr>
          <p:cNvSpPr/>
          <p:nvPr/>
        </p:nvSpPr>
        <p:spPr>
          <a:xfrm>
            <a:off x="9445873" y="8554304"/>
            <a:ext cx="4932000" cy="1322946"/>
          </a:xfrm>
          <a:prstGeom prst="rect">
            <a:avLst/>
          </a:prstGeom>
          <a:solidFill>
            <a:srgbClr val="E8E8E8">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a:solidFill>
                  <a:srgbClr val="212121"/>
                </a:solidFill>
                <a:latin typeface="Tw Cen MT" panose="020B0602020104020603" pitchFamily="34" charset="77"/>
              </a:rPr>
              <a:t>How will you change your solution based on what you learned?</a:t>
            </a:r>
          </a:p>
        </p:txBody>
      </p:sp>
      <p:sp>
        <p:nvSpPr>
          <p:cNvPr id="21" name="Rounded Rectangle 12">
            <a:extLst>
              <a:ext uri="{FF2B5EF4-FFF2-40B4-BE49-F238E27FC236}">
                <a16:creationId xmlns:a16="http://schemas.microsoft.com/office/drawing/2014/main" id="{B2251CC8-EA79-31F3-5634-0FE9043C7155}"/>
              </a:ext>
            </a:extLst>
          </p:cNvPr>
          <p:cNvSpPr/>
          <p:nvPr/>
        </p:nvSpPr>
        <p:spPr>
          <a:xfrm>
            <a:off x="5262402" y="2560054"/>
            <a:ext cx="3996000" cy="1322945"/>
          </a:xfrm>
          <a:prstGeom prst="rect">
            <a:avLst/>
          </a:prstGeom>
          <a:solidFill>
            <a:srgbClr val="E8E8E8">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a:solidFill>
                  <a:srgbClr val="212121"/>
                </a:solidFill>
                <a:latin typeface="Tw Cen MT" panose="020B0602020104020603" pitchFamily="34" charset="77"/>
              </a:rPr>
              <a:t>What did you learn about that assumption?</a:t>
            </a:r>
          </a:p>
        </p:txBody>
      </p:sp>
      <p:sp>
        <p:nvSpPr>
          <p:cNvPr id="22" name="Rounded Rectangle 12">
            <a:extLst>
              <a:ext uri="{FF2B5EF4-FFF2-40B4-BE49-F238E27FC236}">
                <a16:creationId xmlns:a16="http://schemas.microsoft.com/office/drawing/2014/main" id="{C85BC3E7-7C34-5A03-3489-64CEBEC66D2F}"/>
              </a:ext>
            </a:extLst>
          </p:cNvPr>
          <p:cNvSpPr/>
          <p:nvPr/>
        </p:nvSpPr>
        <p:spPr>
          <a:xfrm>
            <a:off x="5262402" y="4055274"/>
            <a:ext cx="3996000" cy="1332974"/>
          </a:xfrm>
          <a:prstGeom prst="rect">
            <a:avLst/>
          </a:prstGeom>
          <a:solidFill>
            <a:srgbClr val="E8E8E8">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a:solidFill>
                  <a:srgbClr val="212121"/>
                </a:solidFill>
                <a:latin typeface="Tw Cen MT" panose="020B0602020104020603" pitchFamily="34" charset="77"/>
              </a:rPr>
              <a:t>What did you learn about that assumption?</a:t>
            </a:r>
          </a:p>
        </p:txBody>
      </p:sp>
      <p:sp>
        <p:nvSpPr>
          <p:cNvPr id="23" name="Rounded Rectangle 12">
            <a:extLst>
              <a:ext uri="{FF2B5EF4-FFF2-40B4-BE49-F238E27FC236}">
                <a16:creationId xmlns:a16="http://schemas.microsoft.com/office/drawing/2014/main" id="{4695FEF0-1BE8-C8FC-929D-7FF22C77E96C}"/>
              </a:ext>
            </a:extLst>
          </p:cNvPr>
          <p:cNvSpPr/>
          <p:nvPr/>
        </p:nvSpPr>
        <p:spPr>
          <a:xfrm>
            <a:off x="5262402" y="5550495"/>
            <a:ext cx="3996000" cy="1332974"/>
          </a:xfrm>
          <a:prstGeom prst="rect">
            <a:avLst/>
          </a:prstGeom>
          <a:solidFill>
            <a:srgbClr val="E8E8E8">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a:solidFill>
                  <a:srgbClr val="212121"/>
                </a:solidFill>
                <a:latin typeface="Tw Cen MT" panose="020B0602020104020603" pitchFamily="34" charset="77"/>
              </a:rPr>
              <a:t>What did you learn about that assumption?</a:t>
            </a:r>
          </a:p>
        </p:txBody>
      </p:sp>
      <p:sp>
        <p:nvSpPr>
          <p:cNvPr id="24" name="Rounded Rectangle 12">
            <a:extLst>
              <a:ext uri="{FF2B5EF4-FFF2-40B4-BE49-F238E27FC236}">
                <a16:creationId xmlns:a16="http://schemas.microsoft.com/office/drawing/2014/main" id="{C941B7D5-7816-A9EE-4B4A-A2B7792F2BC5}"/>
              </a:ext>
            </a:extLst>
          </p:cNvPr>
          <p:cNvSpPr/>
          <p:nvPr/>
        </p:nvSpPr>
        <p:spPr>
          <a:xfrm>
            <a:off x="5262402" y="7045715"/>
            <a:ext cx="3996000" cy="1332974"/>
          </a:xfrm>
          <a:prstGeom prst="rect">
            <a:avLst/>
          </a:prstGeom>
          <a:solidFill>
            <a:srgbClr val="E8E8E8">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a:solidFill>
                  <a:srgbClr val="212121"/>
                </a:solidFill>
                <a:latin typeface="Tw Cen MT" panose="020B0602020104020603" pitchFamily="34" charset="77"/>
              </a:rPr>
              <a:t>What did you learn about that assumption?</a:t>
            </a:r>
          </a:p>
        </p:txBody>
      </p:sp>
      <p:sp>
        <p:nvSpPr>
          <p:cNvPr id="25" name="Rounded Rectangle 12">
            <a:extLst>
              <a:ext uri="{FF2B5EF4-FFF2-40B4-BE49-F238E27FC236}">
                <a16:creationId xmlns:a16="http://schemas.microsoft.com/office/drawing/2014/main" id="{123EDABD-BFF9-39E9-2158-AFA2A35A5489}"/>
              </a:ext>
            </a:extLst>
          </p:cNvPr>
          <p:cNvSpPr/>
          <p:nvPr/>
        </p:nvSpPr>
        <p:spPr>
          <a:xfrm>
            <a:off x="5262402" y="8554304"/>
            <a:ext cx="3996000" cy="1315128"/>
          </a:xfrm>
          <a:prstGeom prst="rect">
            <a:avLst/>
          </a:prstGeom>
          <a:solidFill>
            <a:srgbClr val="E8E8E8">
              <a:alpha val="25000"/>
            </a:srgb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008">
                <a:solidFill>
                  <a:srgbClr val="212121"/>
                </a:solidFill>
                <a:latin typeface="Tw Cen MT" panose="020B0602020104020603" pitchFamily="34" charset="77"/>
              </a:rPr>
              <a:t>What did you learn about that assumption?</a:t>
            </a:r>
          </a:p>
        </p:txBody>
      </p:sp>
      <p:sp>
        <p:nvSpPr>
          <p:cNvPr id="26" name="Marcador de Posição do Texto 3">
            <a:extLst>
              <a:ext uri="{FF2B5EF4-FFF2-40B4-BE49-F238E27FC236}">
                <a16:creationId xmlns:a16="http://schemas.microsoft.com/office/drawing/2014/main" id="{1E8C6626-7BF6-CA22-D713-49FF4E36AF70}"/>
              </a:ext>
            </a:extLst>
          </p:cNvPr>
          <p:cNvSpPr txBox="1">
            <a:spLocks/>
          </p:cNvSpPr>
          <p:nvPr/>
        </p:nvSpPr>
        <p:spPr>
          <a:xfrm>
            <a:off x="720000" y="1585531"/>
            <a:ext cx="4223582"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879" b="1">
                <a:solidFill>
                  <a:srgbClr val="01AF9D"/>
                </a:solidFill>
                <a:latin typeface="Tw Cen MT" panose="020B0602020104020603" pitchFamily="34" charset="77"/>
              </a:rPr>
              <a:t>WHAT DID YOU LEARN?</a:t>
            </a:r>
          </a:p>
        </p:txBody>
      </p:sp>
      <p:sp>
        <p:nvSpPr>
          <p:cNvPr id="27" name="Google Shape;118;p3">
            <a:extLst>
              <a:ext uri="{FF2B5EF4-FFF2-40B4-BE49-F238E27FC236}">
                <a16:creationId xmlns:a16="http://schemas.microsoft.com/office/drawing/2014/main" id="{71B2AF0D-2BB7-798B-0925-EE8E665752CE}"/>
              </a:ext>
            </a:extLst>
          </p:cNvPr>
          <p:cNvSpPr txBox="1"/>
          <p:nvPr/>
        </p:nvSpPr>
        <p:spPr>
          <a:xfrm>
            <a:off x="5412873" y="1646172"/>
            <a:ext cx="8056246" cy="51552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1300">
                <a:solidFill>
                  <a:schemeClr val="tx1"/>
                </a:solidFill>
                <a:latin typeface="Tw Cen MT" panose="020B0602020104020603" pitchFamily="34" charset="77"/>
                <a:ea typeface="Calibri"/>
              </a:rPr>
              <a:t>Now it’s time to reflect, make choices and determine what’s next! </a:t>
            </a:r>
            <a:br>
              <a:rPr lang="en-US" sz="1300">
                <a:solidFill>
                  <a:schemeClr val="tx1"/>
                </a:solidFill>
                <a:latin typeface="Tw Cen MT" panose="020B0602020104020603" pitchFamily="34" charset="77"/>
                <a:ea typeface="Calibri"/>
              </a:rPr>
            </a:br>
            <a:r>
              <a:rPr lang="en-US" sz="1300">
                <a:solidFill>
                  <a:schemeClr val="tx1"/>
                </a:solidFill>
                <a:latin typeface="Tw Cen MT" panose="020B0602020104020603" pitchFamily="34" charset="77"/>
                <a:ea typeface="Calibri"/>
              </a:rPr>
              <a:t>Use the provided tool to review each assumption you tested during the prototype session.</a:t>
            </a:r>
          </a:p>
        </p:txBody>
      </p:sp>
      <p:sp>
        <p:nvSpPr>
          <p:cNvPr id="28" name="Triangle 66">
            <a:extLst>
              <a:ext uri="{FF2B5EF4-FFF2-40B4-BE49-F238E27FC236}">
                <a16:creationId xmlns:a16="http://schemas.microsoft.com/office/drawing/2014/main" id="{A5CB4653-5C24-46D0-414E-74C9D9220D6D}"/>
              </a:ext>
            </a:extLst>
          </p:cNvPr>
          <p:cNvSpPr/>
          <p:nvPr/>
        </p:nvSpPr>
        <p:spPr>
          <a:xfrm rot="5400000">
            <a:off x="5128124" y="8809863"/>
            <a:ext cx="108849" cy="88719"/>
          </a:xfrm>
          <a:prstGeom prst="triangle">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645"/>
          </a:p>
        </p:txBody>
      </p:sp>
      <p:sp>
        <p:nvSpPr>
          <p:cNvPr id="29" name="Rounded Rectangle 3">
            <a:extLst>
              <a:ext uri="{FF2B5EF4-FFF2-40B4-BE49-F238E27FC236}">
                <a16:creationId xmlns:a16="http://schemas.microsoft.com/office/drawing/2014/main" id="{4F7FC5E6-7C5F-1306-2CA2-E40BE7F1A8E5}"/>
              </a:ext>
            </a:extLst>
          </p:cNvPr>
          <p:cNvSpPr/>
          <p:nvPr/>
        </p:nvSpPr>
        <p:spPr>
          <a:xfrm>
            <a:off x="720000" y="5550494"/>
            <a:ext cx="2015999" cy="394208"/>
          </a:xfrm>
          <a:prstGeom prst="rect">
            <a:avLst/>
          </a:prstGeom>
          <a:solidFill>
            <a:srgbClr val="01AF9D"/>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863"/>
              </a:spcAft>
            </a:pPr>
            <a:r>
              <a:rPr lang="en-IN" sz="1439" b="1">
                <a:latin typeface="Tw Cen MT" panose="020B0602020104020603" pitchFamily="34" charset="77"/>
              </a:rPr>
              <a:t>Discuss Learnings </a:t>
            </a:r>
            <a:endParaRPr lang="en-IN" sz="1439">
              <a:latin typeface="Tw Cen MT" panose="020B0602020104020603" pitchFamily="34" charset="77"/>
            </a:endParaRPr>
          </a:p>
        </p:txBody>
      </p:sp>
      <p:grpSp>
        <p:nvGrpSpPr>
          <p:cNvPr id="30" name="Agrupar 29">
            <a:extLst>
              <a:ext uri="{FF2B5EF4-FFF2-40B4-BE49-F238E27FC236}">
                <a16:creationId xmlns:a16="http://schemas.microsoft.com/office/drawing/2014/main" id="{2438636F-5107-F578-150C-DA046DC43B27}"/>
              </a:ext>
            </a:extLst>
          </p:cNvPr>
          <p:cNvGrpSpPr/>
          <p:nvPr/>
        </p:nvGrpSpPr>
        <p:grpSpPr>
          <a:xfrm>
            <a:off x="12881537" y="561346"/>
            <a:ext cx="1548375" cy="540582"/>
            <a:chOff x="12491655" y="549771"/>
            <a:chExt cx="1548375" cy="540582"/>
          </a:xfrm>
        </p:grpSpPr>
        <p:sp>
          <p:nvSpPr>
            <p:cNvPr id="31" name="Google Shape;118;p3">
              <a:extLst>
                <a:ext uri="{FF2B5EF4-FFF2-40B4-BE49-F238E27FC236}">
                  <a16:creationId xmlns:a16="http://schemas.microsoft.com/office/drawing/2014/main" id="{E0A536E8-1672-882F-9168-D0A1A2890758}"/>
                </a:ext>
              </a:extLst>
            </p:cNvPr>
            <p:cNvSpPr txBox="1"/>
            <p:nvPr/>
          </p:nvSpPr>
          <p:spPr>
            <a:xfrm>
              <a:off x="13052121" y="549771"/>
              <a:ext cx="987909" cy="540582"/>
            </a:xfrm>
            <a:prstGeom prst="rect">
              <a:avLst/>
            </a:prstGeom>
            <a:solidFill>
              <a:srgbClr val="01AF9D"/>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dirty="0">
                  <a:solidFill>
                    <a:schemeClr val="bg1"/>
                  </a:solidFill>
                  <a:latin typeface="Tw Cen MT" panose="020B0602020104020603" pitchFamily="34" charset="77"/>
                </a:rPr>
                <a:t>30 min</a:t>
              </a:r>
            </a:p>
          </p:txBody>
        </p:sp>
        <p:sp>
          <p:nvSpPr>
            <p:cNvPr id="32" name="Google Shape;118;p3">
              <a:extLst>
                <a:ext uri="{FF2B5EF4-FFF2-40B4-BE49-F238E27FC236}">
                  <a16:creationId xmlns:a16="http://schemas.microsoft.com/office/drawing/2014/main" id="{BD88711E-8B47-B0C5-AA46-FEE3F4ED0DCD}"/>
                </a:ext>
              </a:extLst>
            </p:cNvPr>
            <p:cNvSpPr txBox="1"/>
            <p:nvPr/>
          </p:nvSpPr>
          <p:spPr>
            <a:xfrm>
              <a:off x="12491655" y="549771"/>
              <a:ext cx="560468" cy="540582"/>
            </a:xfrm>
            <a:prstGeom prst="rect">
              <a:avLst/>
            </a:prstGeom>
            <a:solidFill>
              <a:srgbClr val="01AF9D">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33" name="Imagem 32">
              <a:extLst>
                <a:ext uri="{FF2B5EF4-FFF2-40B4-BE49-F238E27FC236}">
                  <a16:creationId xmlns:a16="http://schemas.microsoft.com/office/drawing/2014/main" id="{C9B1E049-7065-1801-5E03-4AC6A02E3977}"/>
                </a:ext>
              </a:extLst>
            </p:cNvPr>
            <p:cNvPicPr>
              <a:picLocks noChangeAspect="1"/>
            </p:cNvPicPr>
            <p:nvPr/>
          </p:nvPicPr>
          <p:blipFill>
            <a:blip r:embed="rId2"/>
            <a:stretch>
              <a:fillRect/>
            </a:stretch>
          </p:blipFill>
          <p:spPr>
            <a:xfrm>
              <a:off x="12607426" y="653618"/>
              <a:ext cx="347201" cy="347201"/>
            </a:xfrm>
            <a:prstGeom prst="rect">
              <a:avLst/>
            </a:prstGeom>
          </p:spPr>
        </p:pic>
      </p:grpSp>
    </p:spTree>
    <p:extLst>
      <p:ext uri="{BB962C8B-B14F-4D97-AF65-F5344CB8AC3E}">
        <p14:creationId xmlns:p14="http://schemas.microsoft.com/office/powerpoint/2010/main" val="378648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D63FFDFE-A751-7A7D-246A-2732D08244FC}"/>
              </a:ext>
            </a:extLst>
          </p:cNvPr>
          <p:cNvSpPr>
            <a:spLocks noGrp="1"/>
          </p:cNvSpPr>
          <p:nvPr>
            <p:ph type="sldNum" sz="quarter" idx="4"/>
          </p:nvPr>
        </p:nvSpPr>
        <p:spPr/>
        <p:txBody>
          <a:bodyPr/>
          <a:lstStyle/>
          <a:p>
            <a:fld id="{48F63A3B-78C7-47BE-AE5E-E10140E04643}" type="slidenum">
              <a:rPr lang="en-US" smtClean="0"/>
              <a:pPr/>
              <a:t>47</a:t>
            </a:fld>
            <a:endParaRPr lang="en-US" dirty="0"/>
          </a:p>
        </p:txBody>
      </p:sp>
      <p:sp>
        <p:nvSpPr>
          <p:cNvPr id="3" name="Rectangle 3">
            <a:extLst>
              <a:ext uri="{FF2B5EF4-FFF2-40B4-BE49-F238E27FC236}">
                <a16:creationId xmlns:a16="http://schemas.microsoft.com/office/drawing/2014/main" id="{8EF0615F-11CC-2BA2-D75A-0AA29D714090}"/>
              </a:ext>
            </a:extLst>
          </p:cNvPr>
          <p:cNvSpPr/>
          <p:nvPr/>
        </p:nvSpPr>
        <p:spPr>
          <a:xfrm>
            <a:off x="757385" y="2344358"/>
            <a:ext cx="13604580" cy="769325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51"/>
          </a:p>
        </p:txBody>
      </p:sp>
      <p:pic>
        <p:nvPicPr>
          <p:cNvPr id="4" name="Imagem 3" descr="Uma imagem com círculo, Saturação de cores, captura de ecrã, Turquesa&#10;&#10;Os conteúdos gerados por IA poderão estar incorretos.">
            <a:extLst>
              <a:ext uri="{FF2B5EF4-FFF2-40B4-BE49-F238E27FC236}">
                <a16:creationId xmlns:a16="http://schemas.microsoft.com/office/drawing/2014/main" id="{2F8CA75C-1C12-F55A-7EAE-76BCE95E8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50" y="1825387"/>
            <a:ext cx="13720815" cy="7776841"/>
          </a:xfrm>
          <a:prstGeom prst="rect">
            <a:avLst/>
          </a:prstGeom>
        </p:spPr>
      </p:pic>
      <p:sp>
        <p:nvSpPr>
          <p:cNvPr id="5" name="Rectangle 4">
            <a:extLst>
              <a:ext uri="{FF2B5EF4-FFF2-40B4-BE49-F238E27FC236}">
                <a16:creationId xmlns:a16="http://schemas.microsoft.com/office/drawing/2014/main" id="{854C70A4-F477-A181-4EFF-1303A42A30C6}"/>
              </a:ext>
            </a:extLst>
          </p:cNvPr>
          <p:cNvSpPr/>
          <p:nvPr/>
        </p:nvSpPr>
        <p:spPr>
          <a:xfrm>
            <a:off x="5830097" y="4225942"/>
            <a:ext cx="1396539" cy="7841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8">
                <a:solidFill>
                  <a:schemeClr val="tx1"/>
                </a:solidFill>
                <a:latin typeface="Tw Cen MT" panose="020B0602020104020603" pitchFamily="34" charset="77"/>
              </a:rPr>
              <a:t>Based on feedback from the stakeholder, you feel that this idea will not work </a:t>
            </a:r>
          </a:p>
        </p:txBody>
      </p:sp>
      <p:sp>
        <p:nvSpPr>
          <p:cNvPr id="6" name="Rectangle 14">
            <a:extLst>
              <a:ext uri="{FF2B5EF4-FFF2-40B4-BE49-F238E27FC236}">
                <a16:creationId xmlns:a16="http://schemas.microsoft.com/office/drawing/2014/main" id="{F85F7D24-10BF-82EF-5685-B80E7A7D9F37}"/>
              </a:ext>
            </a:extLst>
          </p:cNvPr>
          <p:cNvSpPr/>
          <p:nvPr/>
        </p:nvSpPr>
        <p:spPr>
          <a:xfrm>
            <a:off x="8337511" y="4904908"/>
            <a:ext cx="2121121" cy="791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8">
                <a:solidFill>
                  <a:schemeClr val="tx1"/>
                </a:solidFill>
                <a:latin typeface="Tw Cen MT" panose="020B0602020104020603" pitchFamily="34" charset="77"/>
              </a:rPr>
              <a:t>The Solution did not work in the classroom (due to reasons such as lack of time, capability, student engagement, class dynamics)</a:t>
            </a:r>
          </a:p>
        </p:txBody>
      </p:sp>
      <p:sp>
        <p:nvSpPr>
          <p:cNvPr id="7" name="Rectangle 15">
            <a:extLst>
              <a:ext uri="{FF2B5EF4-FFF2-40B4-BE49-F238E27FC236}">
                <a16:creationId xmlns:a16="http://schemas.microsoft.com/office/drawing/2014/main" id="{4D3FFC69-B857-D937-5833-F5FFFEC8391C}"/>
              </a:ext>
            </a:extLst>
          </p:cNvPr>
          <p:cNvSpPr/>
          <p:nvPr/>
        </p:nvSpPr>
        <p:spPr>
          <a:xfrm>
            <a:off x="8251037" y="3622649"/>
            <a:ext cx="2346533" cy="791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8">
                <a:solidFill>
                  <a:schemeClr val="tx1"/>
                </a:solidFill>
                <a:latin typeface="Tw Cen MT" panose="020B0602020104020603" pitchFamily="34" charset="77"/>
              </a:rPr>
              <a:t>The Solution did not solve </a:t>
            </a:r>
            <a:br>
              <a:rPr lang="en-US" sz="1008">
                <a:solidFill>
                  <a:schemeClr val="tx1"/>
                </a:solidFill>
                <a:latin typeface="Tw Cen MT" panose="020B0602020104020603" pitchFamily="34" charset="77"/>
              </a:rPr>
            </a:br>
            <a:r>
              <a:rPr lang="en-US" sz="1008">
                <a:solidFill>
                  <a:schemeClr val="tx1"/>
                </a:solidFill>
                <a:latin typeface="Tw Cen MT" panose="020B0602020104020603" pitchFamily="34" charset="77"/>
              </a:rPr>
              <a:t>the problem (due to reasons such as wrong problem identification, doesn’t improve Learning Outcome) </a:t>
            </a:r>
          </a:p>
        </p:txBody>
      </p:sp>
      <p:sp>
        <p:nvSpPr>
          <p:cNvPr id="8" name="Rectangle 16">
            <a:extLst>
              <a:ext uri="{FF2B5EF4-FFF2-40B4-BE49-F238E27FC236}">
                <a16:creationId xmlns:a16="http://schemas.microsoft.com/office/drawing/2014/main" id="{447C55FC-41DE-0754-28AC-A010A31E91CA}"/>
              </a:ext>
            </a:extLst>
          </p:cNvPr>
          <p:cNvSpPr/>
          <p:nvPr/>
        </p:nvSpPr>
        <p:spPr>
          <a:xfrm>
            <a:off x="3255343" y="2831015"/>
            <a:ext cx="1376819" cy="791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8">
                <a:solidFill>
                  <a:schemeClr val="tx1"/>
                </a:solidFill>
                <a:latin typeface="Tw Cen MT" panose="020B0602020104020603" pitchFamily="34" charset="77"/>
              </a:rPr>
              <a:t>I tested some assumptions and still have questions about how it works</a:t>
            </a:r>
          </a:p>
        </p:txBody>
      </p:sp>
      <p:sp>
        <p:nvSpPr>
          <p:cNvPr id="9" name="Rectangle 17">
            <a:extLst>
              <a:ext uri="{FF2B5EF4-FFF2-40B4-BE49-F238E27FC236}">
                <a16:creationId xmlns:a16="http://schemas.microsoft.com/office/drawing/2014/main" id="{88EC40D7-1254-2D6B-42C8-07CC4A42C67C}"/>
              </a:ext>
            </a:extLst>
          </p:cNvPr>
          <p:cNvSpPr/>
          <p:nvPr/>
        </p:nvSpPr>
        <p:spPr>
          <a:xfrm>
            <a:off x="8341145" y="6126202"/>
            <a:ext cx="2256425" cy="791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8">
                <a:solidFill>
                  <a:schemeClr val="tx1"/>
                </a:solidFill>
                <a:latin typeface="Tw Cen MT" panose="020B0602020104020603" pitchFamily="34" charset="77"/>
              </a:rPr>
              <a:t>Parts of the solution need to be redesigned to improve alignment with learning outcome / teaching practices</a:t>
            </a:r>
          </a:p>
        </p:txBody>
      </p:sp>
      <p:sp>
        <p:nvSpPr>
          <p:cNvPr id="10" name="Rectangle 18">
            <a:extLst>
              <a:ext uri="{FF2B5EF4-FFF2-40B4-BE49-F238E27FC236}">
                <a16:creationId xmlns:a16="http://schemas.microsoft.com/office/drawing/2014/main" id="{7636F789-AE33-12CE-E48E-5FFC5388738D}"/>
              </a:ext>
            </a:extLst>
          </p:cNvPr>
          <p:cNvSpPr/>
          <p:nvPr/>
        </p:nvSpPr>
        <p:spPr>
          <a:xfrm>
            <a:off x="925299" y="4487686"/>
            <a:ext cx="1883735" cy="3687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8" b="1">
                <a:solidFill>
                  <a:schemeClr val="tx1"/>
                </a:solidFill>
                <a:latin typeface="Tw Cen MT" panose="020B0602020104020603" pitchFamily="34" charset="77"/>
              </a:rPr>
              <a:t>I tested the Idea</a:t>
            </a:r>
          </a:p>
        </p:txBody>
      </p:sp>
      <p:sp>
        <p:nvSpPr>
          <p:cNvPr id="11" name="Rectangle 19">
            <a:extLst>
              <a:ext uri="{FF2B5EF4-FFF2-40B4-BE49-F238E27FC236}">
                <a16:creationId xmlns:a16="http://schemas.microsoft.com/office/drawing/2014/main" id="{135114C8-5895-D32B-AE70-C463C2ACFA8F}"/>
              </a:ext>
            </a:extLst>
          </p:cNvPr>
          <p:cNvSpPr/>
          <p:nvPr/>
        </p:nvSpPr>
        <p:spPr>
          <a:xfrm>
            <a:off x="5728561" y="6917740"/>
            <a:ext cx="1599611" cy="7841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8">
                <a:solidFill>
                  <a:schemeClr val="tx1"/>
                </a:solidFill>
                <a:latin typeface="Tw Cen MT" panose="020B0602020104020603" pitchFamily="34" charset="77"/>
              </a:rPr>
              <a:t>Based on feedback from the stakeholder, you feel that this idea will work </a:t>
            </a:r>
          </a:p>
        </p:txBody>
      </p:sp>
      <p:sp>
        <p:nvSpPr>
          <p:cNvPr id="12" name="Rectangle 20">
            <a:extLst>
              <a:ext uri="{FF2B5EF4-FFF2-40B4-BE49-F238E27FC236}">
                <a16:creationId xmlns:a16="http://schemas.microsoft.com/office/drawing/2014/main" id="{FA2CD756-E6E2-DD21-A231-7E1F78A8ECF2}"/>
              </a:ext>
            </a:extLst>
          </p:cNvPr>
          <p:cNvSpPr/>
          <p:nvPr/>
        </p:nvSpPr>
        <p:spPr>
          <a:xfrm>
            <a:off x="3186216" y="5501198"/>
            <a:ext cx="1560979" cy="791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8">
                <a:solidFill>
                  <a:schemeClr val="tx1"/>
                </a:solidFill>
                <a:latin typeface="Tw Cen MT" panose="020B0602020104020603" pitchFamily="34" charset="77"/>
              </a:rPr>
              <a:t>I tested all the assumptions and don’t have more questions about how it works</a:t>
            </a:r>
          </a:p>
        </p:txBody>
      </p:sp>
      <p:sp>
        <p:nvSpPr>
          <p:cNvPr id="13" name="Rectangle 21">
            <a:extLst>
              <a:ext uri="{FF2B5EF4-FFF2-40B4-BE49-F238E27FC236}">
                <a16:creationId xmlns:a16="http://schemas.microsoft.com/office/drawing/2014/main" id="{427CD54D-E85A-1D9C-F648-48CFE59295DA}"/>
              </a:ext>
            </a:extLst>
          </p:cNvPr>
          <p:cNvSpPr/>
          <p:nvPr/>
        </p:nvSpPr>
        <p:spPr>
          <a:xfrm>
            <a:off x="5767194" y="2771382"/>
            <a:ext cx="1560979" cy="9227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8">
                <a:solidFill>
                  <a:schemeClr val="bg1"/>
                </a:solidFill>
                <a:latin typeface="Tw Cen MT" panose="020B0602020104020603" pitchFamily="34" charset="77"/>
              </a:rPr>
              <a:t>Continue Testing to Gather More Feedback &amp; Improve Your Idea</a:t>
            </a:r>
          </a:p>
        </p:txBody>
      </p:sp>
      <p:sp>
        <p:nvSpPr>
          <p:cNvPr id="14" name="Rectangle 22">
            <a:extLst>
              <a:ext uri="{FF2B5EF4-FFF2-40B4-BE49-F238E27FC236}">
                <a16:creationId xmlns:a16="http://schemas.microsoft.com/office/drawing/2014/main" id="{8A13620B-0903-39CE-C678-AADA7D2589CC}"/>
              </a:ext>
            </a:extLst>
          </p:cNvPr>
          <p:cNvSpPr/>
          <p:nvPr/>
        </p:nvSpPr>
        <p:spPr>
          <a:xfrm>
            <a:off x="11877514" y="4228502"/>
            <a:ext cx="1668562" cy="791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8">
                <a:solidFill>
                  <a:schemeClr val="bg1"/>
                </a:solidFill>
                <a:latin typeface="Tw Cen MT" panose="020B0602020104020603" pitchFamily="34" charset="77"/>
              </a:rPr>
              <a:t>Pick the idea with the second highest scoring in the “Assess and Prioritize” Tool (Generate Phase)</a:t>
            </a:r>
          </a:p>
        </p:txBody>
      </p:sp>
      <p:sp>
        <p:nvSpPr>
          <p:cNvPr id="15" name="Rectangle 24">
            <a:extLst>
              <a:ext uri="{FF2B5EF4-FFF2-40B4-BE49-F238E27FC236}">
                <a16:creationId xmlns:a16="http://schemas.microsoft.com/office/drawing/2014/main" id="{699BE1B2-81C7-191D-68F8-2EEC296499A8}"/>
              </a:ext>
            </a:extLst>
          </p:cNvPr>
          <p:cNvSpPr/>
          <p:nvPr/>
        </p:nvSpPr>
        <p:spPr>
          <a:xfrm>
            <a:off x="8251037" y="7650155"/>
            <a:ext cx="2346533" cy="791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8">
                <a:solidFill>
                  <a:schemeClr val="tx1"/>
                </a:solidFill>
                <a:latin typeface="Tw Cen MT" panose="020B0602020104020603" pitchFamily="34" charset="77"/>
              </a:rPr>
              <a:t>Parts of the solution need be </a:t>
            </a:r>
            <a:br>
              <a:rPr lang="en-US" sz="1008">
                <a:solidFill>
                  <a:schemeClr val="tx1"/>
                </a:solidFill>
                <a:latin typeface="Tw Cen MT" panose="020B0602020104020603" pitchFamily="34" charset="77"/>
              </a:rPr>
            </a:br>
            <a:r>
              <a:rPr lang="en-US" sz="1008">
                <a:solidFill>
                  <a:schemeClr val="tx1"/>
                </a:solidFill>
                <a:latin typeface="Tw Cen MT" panose="020B0602020104020603" pitchFamily="34" charset="77"/>
              </a:rPr>
              <a:t>redesigned to improve desirability / inclusivity / sustainability </a:t>
            </a:r>
          </a:p>
        </p:txBody>
      </p:sp>
      <p:sp>
        <p:nvSpPr>
          <p:cNvPr id="16" name="Rectangle 25">
            <a:extLst>
              <a:ext uri="{FF2B5EF4-FFF2-40B4-BE49-F238E27FC236}">
                <a16:creationId xmlns:a16="http://schemas.microsoft.com/office/drawing/2014/main" id="{D05614E3-AFAD-CF36-544A-282DB88FB2C9}"/>
              </a:ext>
            </a:extLst>
          </p:cNvPr>
          <p:cNvSpPr/>
          <p:nvPr/>
        </p:nvSpPr>
        <p:spPr>
          <a:xfrm>
            <a:off x="11937607" y="6841444"/>
            <a:ext cx="1668562" cy="791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3994" tIns="46998" rIns="93994" bIns="46998" rtlCol="0" anchor="ctr"/>
          <a:lstStyle/>
          <a:p>
            <a:pPr algn="ctr"/>
            <a:r>
              <a:rPr lang="en-US" sz="1008">
                <a:solidFill>
                  <a:schemeClr val="bg1"/>
                </a:solidFill>
                <a:latin typeface="Tw Cen MT" panose="020B0602020104020603" pitchFamily="34" charset="77"/>
              </a:rPr>
              <a:t>Go Back to “Idea Dashboard” Tool (Generate Phase) to Improve Solution and Continue Testing</a:t>
            </a:r>
          </a:p>
        </p:txBody>
      </p:sp>
      <p:sp>
        <p:nvSpPr>
          <p:cNvPr id="17" name="Rectangle 40">
            <a:extLst>
              <a:ext uri="{FF2B5EF4-FFF2-40B4-BE49-F238E27FC236}">
                <a16:creationId xmlns:a16="http://schemas.microsoft.com/office/drawing/2014/main" id="{84FDE240-1265-C1A7-C163-96310598C737}"/>
              </a:ext>
            </a:extLst>
          </p:cNvPr>
          <p:cNvSpPr/>
          <p:nvPr/>
        </p:nvSpPr>
        <p:spPr>
          <a:xfrm>
            <a:off x="11778122" y="8382668"/>
            <a:ext cx="2076939" cy="791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3994" tIns="46998" rIns="93994" bIns="46998" rtlCol="0" anchor="ctr"/>
          <a:lstStyle/>
          <a:p>
            <a:pPr algn="ctr"/>
            <a:r>
              <a:rPr lang="en-US" sz="1008" b="1">
                <a:solidFill>
                  <a:schemeClr val="bg1"/>
                </a:solidFill>
                <a:latin typeface="Tw Cen MT" panose="020B0602020104020603" pitchFamily="34" charset="77"/>
              </a:rPr>
              <a:t>Go to implementation</a:t>
            </a:r>
          </a:p>
        </p:txBody>
      </p:sp>
      <p:sp>
        <p:nvSpPr>
          <p:cNvPr id="18" name="Marcador de Posição do Texto 3">
            <a:extLst>
              <a:ext uri="{FF2B5EF4-FFF2-40B4-BE49-F238E27FC236}">
                <a16:creationId xmlns:a16="http://schemas.microsoft.com/office/drawing/2014/main" id="{2F55CCC6-1E02-770D-938D-1C5C7FBDDCB7}"/>
              </a:ext>
            </a:extLst>
          </p:cNvPr>
          <p:cNvSpPr txBox="1">
            <a:spLocks/>
          </p:cNvSpPr>
          <p:nvPr/>
        </p:nvSpPr>
        <p:spPr>
          <a:xfrm>
            <a:off x="757385" y="1585531"/>
            <a:ext cx="4223582"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01AF9D"/>
                </a:solidFill>
                <a:latin typeface="Tw Cen MT" panose="020B0602020104020603" pitchFamily="34" charset="77"/>
              </a:rPr>
              <a:t>NOW WHAT’S NEXT?</a:t>
            </a:r>
          </a:p>
        </p:txBody>
      </p:sp>
      <p:sp>
        <p:nvSpPr>
          <p:cNvPr id="19" name="Google Shape;118;p3">
            <a:extLst>
              <a:ext uri="{FF2B5EF4-FFF2-40B4-BE49-F238E27FC236}">
                <a16:creationId xmlns:a16="http://schemas.microsoft.com/office/drawing/2014/main" id="{86C7D2D7-AEAF-2B39-F812-4249EB9769F6}"/>
              </a:ext>
            </a:extLst>
          </p:cNvPr>
          <p:cNvSpPr txBox="1"/>
          <p:nvPr/>
        </p:nvSpPr>
        <p:spPr>
          <a:xfrm>
            <a:off x="5767194" y="1646172"/>
            <a:ext cx="8056246" cy="51552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1300">
                <a:solidFill>
                  <a:schemeClr val="tx1"/>
                </a:solidFill>
                <a:latin typeface="Tw Cen MT" panose="020B0602020104020603" pitchFamily="34" charset="77"/>
                <a:ea typeface="Calibri"/>
              </a:rPr>
              <a:t>Now it’s time to reflect, make choices and determine what’s next! </a:t>
            </a:r>
            <a:br>
              <a:rPr lang="en-US" sz="1300">
                <a:solidFill>
                  <a:schemeClr val="tx1"/>
                </a:solidFill>
                <a:latin typeface="Tw Cen MT" panose="020B0602020104020603" pitchFamily="34" charset="77"/>
                <a:ea typeface="Calibri"/>
              </a:rPr>
            </a:br>
            <a:r>
              <a:rPr lang="en-US" sz="1300">
                <a:solidFill>
                  <a:schemeClr val="tx1"/>
                </a:solidFill>
                <a:latin typeface="Tw Cen MT" panose="020B0602020104020603" pitchFamily="34" charset="77"/>
                <a:ea typeface="Calibri"/>
              </a:rPr>
              <a:t>Use the provided tool to review each assumption you tested during the prototype session. </a:t>
            </a:r>
          </a:p>
        </p:txBody>
      </p:sp>
      <p:grpSp>
        <p:nvGrpSpPr>
          <p:cNvPr id="20" name="Agrupar 6">
            <a:extLst>
              <a:ext uri="{FF2B5EF4-FFF2-40B4-BE49-F238E27FC236}">
                <a16:creationId xmlns:a16="http://schemas.microsoft.com/office/drawing/2014/main" id="{11F2D069-F6C4-D791-E537-435705A90F47}"/>
              </a:ext>
            </a:extLst>
          </p:cNvPr>
          <p:cNvGrpSpPr/>
          <p:nvPr/>
        </p:nvGrpSpPr>
        <p:grpSpPr>
          <a:xfrm>
            <a:off x="12881537" y="561346"/>
            <a:ext cx="1548375" cy="540582"/>
            <a:chOff x="12491655" y="549771"/>
            <a:chExt cx="1548375" cy="540582"/>
          </a:xfrm>
        </p:grpSpPr>
        <p:sp>
          <p:nvSpPr>
            <p:cNvPr id="21" name="Google Shape;118;p3">
              <a:extLst>
                <a:ext uri="{FF2B5EF4-FFF2-40B4-BE49-F238E27FC236}">
                  <a16:creationId xmlns:a16="http://schemas.microsoft.com/office/drawing/2014/main" id="{B09325CB-EE0A-0D6A-4897-E15209DBB39E}"/>
                </a:ext>
              </a:extLst>
            </p:cNvPr>
            <p:cNvSpPr txBox="1"/>
            <p:nvPr/>
          </p:nvSpPr>
          <p:spPr>
            <a:xfrm>
              <a:off x="13052121" y="549771"/>
              <a:ext cx="987909" cy="540582"/>
            </a:xfrm>
            <a:prstGeom prst="rect">
              <a:avLst/>
            </a:prstGeom>
            <a:solidFill>
              <a:srgbClr val="01AF9D"/>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dirty="0">
                  <a:solidFill>
                    <a:schemeClr val="bg1"/>
                  </a:solidFill>
                  <a:latin typeface="Tw Cen MT" panose="020B0602020104020603" pitchFamily="34" charset="77"/>
                </a:rPr>
                <a:t>30 min</a:t>
              </a:r>
            </a:p>
          </p:txBody>
        </p:sp>
        <p:sp>
          <p:nvSpPr>
            <p:cNvPr id="22" name="Google Shape;118;p3">
              <a:extLst>
                <a:ext uri="{FF2B5EF4-FFF2-40B4-BE49-F238E27FC236}">
                  <a16:creationId xmlns:a16="http://schemas.microsoft.com/office/drawing/2014/main" id="{29D7F5FC-30BD-79AC-C649-B3CA616CD408}"/>
                </a:ext>
              </a:extLst>
            </p:cNvPr>
            <p:cNvSpPr txBox="1"/>
            <p:nvPr/>
          </p:nvSpPr>
          <p:spPr>
            <a:xfrm>
              <a:off x="12491655" y="549771"/>
              <a:ext cx="560468" cy="540582"/>
            </a:xfrm>
            <a:prstGeom prst="rect">
              <a:avLst/>
            </a:prstGeom>
            <a:solidFill>
              <a:srgbClr val="01AF9D">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23" name="Imagem 9">
              <a:extLst>
                <a:ext uri="{FF2B5EF4-FFF2-40B4-BE49-F238E27FC236}">
                  <a16:creationId xmlns:a16="http://schemas.microsoft.com/office/drawing/2014/main" id="{E6958E91-3E96-75BB-015A-79097C62477B}"/>
                </a:ext>
              </a:extLst>
            </p:cNvPr>
            <p:cNvPicPr>
              <a:picLocks noChangeAspect="1"/>
            </p:cNvPicPr>
            <p:nvPr/>
          </p:nvPicPr>
          <p:blipFill>
            <a:blip r:embed="rId3"/>
            <a:stretch>
              <a:fillRect/>
            </a:stretch>
          </p:blipFill>
          <p:spPr>
            <a:xfrm>
              <a:off x="12607426" y="653618"/>
              <a:ext cx="347201" cy="347201"/>
            </a:xfrm>
            <a:prstGeom prst="rect">
              <a:avLst/>
            </a:prstGeom>
          </p:spPr>
        </p:pic>
      </p:grpSp>
    </p:spTree>
    <p:extLst>
      <p:ext uri="{BB962C8B-B14F-4D97-AF65-F5344CB8AC3E}">
        <p14:creationId xmlns:p14="http://schemas.microsoft.com/office/powerpoint/2010/main" val="549904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CCC06-E283-6C7F-1DA8-BE9D74278CD9}"/>
            </a:ext>
          </a:extLst>
        </p:cNvPr>
        <p:cNvGrpSpPr/>
        <p:nvPr/>
      </p:nvGrpSpPr>
      <p:grpSpPr>
        <a:xfrm>
          <a:off x="0" y="0"/>
          <a:ext cx="0" cy="0"/>
          <a:chOff x="0" y="0"/>
          <a:chExt cx="0" cy="0"/>
        </a:xfrm>
      </p:grpSpPr>
      <p:sp>
        <p:nvSpPr>
          <p:cNvPr id="8" name="Google Shape;212;p4">
            <a:extLst>
              <a:ext uri="{FF2B5EF4-FFF2-40B4-BE49-F238E27FC236}">
                <a16:creationId xmlns:a16="http://schemas.microsoft.com/office/drawing/2014/main" id="{54C69729-E91D-1ADA-1D09-5CDD3BFE69C4}"/>
              </a:ext>
            </a:extLst>
          </p:cNvPr>
          <p:cNvSpPr txBox="1">
            <a:spLocks noGrp="1"/>
          </p:cNvSpPr>
          <p:nvPr>
            <p:ph type="body" sz="quarter" idx="11"/>
          </p:nvPr>
        </p:nvSpPr>
        <p:spPr>
          <a:xfrm>
            <a:off x="1581869" y="4724156"/>
            <a:ext cx="11955613" cy="1876727"/>
          </a:xfrm>
          <a:prstGeom prst="rect">
            <a:avLst/>
          </a:prstGeom>
          <a:noFill/>
          <a:ln>
            <a:noFill/>
          </a:ln>
        </p:spPr>
        <p:txBody>
          <a:bodyPr spcFirstLastPara="1" vert="horz" wrap="square" lIns="0" tIns="16442" rIns="0" bIns="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29" dirty="0">
                <a:solidFill>
                  <a:schemeClr val="bg1">
                    <a:alpha val="60000"/>
                  </a:schemeClr>
                </a:solidFill>
                <a:latin typeface="Tw Cen MT" panose="020B0602020104020603" pitchFamily="34" charset="77"/>
              </a:rPr>
              <a:t>CONGRATULATIONS </a:t>
            </a:r>
            <a:br>
              <a:rPr lang="en-US" sz="4029" dirty="0">
                <a:solidFill>
                  <a:schemeClr val="bg1">
                    <a:alpha val="60000"/>
                  </a:schemeClr>
                </a:solidFill>
                <a:latin typeface="Tw Cen MT" panose="020B0602020104020603" pitchFamily="34" charset="77"/>
              </a:rPr>
            </a:br>
            <a:r>
              <a:rPr lang="en-US" sz="4029" b="0" dirty="0">
                <a:solidFill>
                  <a:schemeClr val="bg1">
                    <a:alpha val="60000"/>
                  </a:schemeClr>
                </a:solidFill>
                <a:latin typeface="Tw Cen MT" panose="020B0602020104020603" pitchFamily="34" charset="77"/>
              </a:rPr>
              <a:t>FOR COMPLETING </a:t>
            </a:r>
            <a:br>
              <a:rPr lang="en-US" sz="4029" b="0" dirty="0">
                <a:solidFill>
                  <a:schemeClr val="bg1">
                    <a:alpha val="60000"/>
                  </a:schemeClr>
                </a:solidFill>
                <a:latin typeface="Tw Cen MT" panose="020B0602020104020603" pitchFamily="34" charset="77"/>
              </a:rPr>
            </a:br>
            <a:r>
              <a:rPr lang="en-US" sz="4029" b="0" dirty="0">
                <a:solidFill>
                  <a:schemeClr val="bg1">
                    <a:alpha val="60000"/>
                  </a:schemeClr>
                </a:solidFill>
                <a:latin typeface="Tw Cen MT" panose="020B0602020104020603" pitchFamily="34" charset="77"/>
              </a:rPr>
              <a:t>THE </a:t>
            </a:r>
            <a:r>
              <a:rPr lang="en-US" sz="4029" dirty="0">
                <a:solidFill>
                  <a:schemeClr val="bg1"/>
                </a:solidFill>
                <a:latin typeface="Tw Cen MT" panose="020B0602020104020603" pitchFamily="34" charset="77"/>
              </a:rPr>
              <a:t>TEST PHASE</a:t>
            </a:r>
          </a:p>
        </p:txBody>
      </p:sp>
      <p:pic>
        <p:nvPicPr>
          <p:cNvPr id="9" name="Picture 59">
            <a:extLst>
              <a:ext uri="{FF2B5EF4-FFF2-40B4-BE49-F238E27FC236}">
                <a16:creationId xmlns:a16="http://schemas.microsoft.com/office/drawing/2014/main" id="{11DD08DF-C25C-DC93-4CBB-CE3FA153331B}"/>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7989484" y="9019818"/>
            <a:ext cx="5939596" cy="496692"/>
          </a:xfrm>
          <a:prstGeom prst="rect">
            <a:avLst/>
          </a:prstGeom>
        </p:spPr>
      </p:pic>
      <p:sp>
        <p:nvSpPr>
          <p:cNvPr id="10" name="CaixaDeTexto 27">
            <a:extLst>
              <a:ext uri="{FF2B5EF4-FFF2-40B4-BE49-F238E27FC236}">
                <a16:creationId xmlns:a16="http://schemas.microsoft.com/office/drawing/2014/main" id="{DAC1D556-0B22-BC7C-9E19-D6489937088B}"/>
              </a:ext>
            </a:extLst>
          </p:cNvPr>
          <p:cNvSpPr txBox="1"/>
          <p:nvPr/>
        </p:nvSpPr>
        <p:spPr>
          <a:xfrm>
            <a:off x="1178971" y="8972994"/>
            <a:ext cx="6034283" cy="572208"/>
          </a:xfrm>
          <a:prstGeom prst="rect">
            <a:avLst/>
          </a:prstGeom>
          <a:noFill/>
        </p:spPr>
        <p:txBody>
          <a:bodyPr wrap="square">
            <a:spAutoFit/>
          </a:bodyPr>
          <a:lstStyle/>
          <a:p>
            <a:pPr>
              <a:spcAft>
                <a:spcPts val="308"/>
              </a:spcAft>
            </a:pPr>
            <a:r>
              <a:rPr lang="en-US" sz="1559" b="1">
                <a:solidFill>
                  <a:schemeClr val="bg1"/>
                </a:solidFill>
                <a:latin typeface="Tw Cen MT" panose="020B0602020104020603" pitchFamily="34" charset="77"/>
              </a:rPr>
              <a:t>Once your Design Team completes this phase, reflect on your experience on the process and how you feel at the end of this phase.</a:t>
            </a:r>
            <a:endParaRPr lang="en-US" sz="1559">
              <a:solidFill>
                <a:schemeClr val="bg1"/>
              </a:solidFill>
              <a:latin typeface="Tw Cen MT" panose="020B0602020104020603" pitchFamily="34" charset="77"/>
            </a:endParaRPr>
          </a:p>
        </p:txBody>
      </p:sp>
    </p:spTree>
    <p:extLst>
      <p:ext uri="{BB962C8B-B14F-4D97-AF65-F5344CB8AC3E}">
        <p14:creationId xmlns:p14="http://schemas.microsoft.com/office/powerpoint/2010/main" val="283369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5">
            <a:extLst>
              <a:ext uri="{FF2B5EF4-FFF2-40B4-BE49-F238E27FC236}">
                <a16:creationId xmlns:a16="http://schemas.microsoft.com/office/drawing/2014/main" id="{1675764A-763B-E11A-994F-7072109B7083}"/>
              </a:ext>
            </a:extLst>
          </p:cNvPr>
          <p:cNvSpPr txBox="1">
            <a:spLocks/>
          </p:cNvSpPr>
          <p:nvPr/>
        </p:nvSpPr>
        <p:spPr>
          <a:xfrm>
            <a:off x="8811559" y="4772494"/>
            <a:ext cx="6101230" cy="2288694"/>
          </a:xfrm>
          <a:prstGeom prst="rect">
            <a:avLst/>
          </a:prstGeom>
        </p:spPr>
        <p:txBody>
          <a:bodyPr vert="horz" wrap="square" lIns="36000" tIns="36000" rIns="36000" bIns="36000" rtlCol="0">
            <a:spAutoFit/>
          </a:bodyPr>
          <a:lstStyle>
            <a:lvl1pPr marL="0" indent="0" algn="ctr" defTabSz="1425550" rtl="0" eaLnBrk="1" latinLnBrk="0" hangingPunct="1">
              <a:lnSpc>
                <a:spcPct val="90000"/>
              </a:lnSpc>
              <a:spcBef>
                <a:spcPts val="1559"/>
              </a:spcBef>
              <a:buFont typeface="Arial" panose="020B0604020202020204" pitchFamily="34" charset="0"/>
              <a:buNone/>
              <a:defRPr sz="2183" b="0" i="0" kern="1200">
                <a:solidFill>
                  <a:schemeClr val="bg1"/>
                </a:solidFill>
                <a:latin typeface="Tw Cen MT" panose="020B0602020104020603" pitchFamily="34" charset="77"/>
                <a:ea typeface="+mn-ea"/>
                <a:cs typeface="+mn-cs"/>
              </a:defRPr>
            </a:lvl1pPr>
            <a:lvl2pPr marL="534440" indent="0" algn="l" defTabSz="1425550" rtl="0" eaLnBrk="1" latinLnBrk="0" hangingPunct="1">
              <a:lnSpc>
                <a:spcPct val="90000"/>
              </a:lnSpc>
              <a:spcBef>
                <a:spcPts val="780"/>
              </a:spcBef>
              <a:buFont typeface="Arial" panose="020B0604020202020204" pitchFamily="34" charset="0"/>
              <a:buNone/>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gn="l">
              <a:lnSpc>
                <a:spcPct val="100000"/>
              </a:lnSpc>
              <a:spcBef>
                <a:spcPts val="0"/>
              </a:spcBef>
            </a:pPr>
            <a:r>
              <a:rPr lang="pt-PT" sz="7200" b="1" dirty="0"/>
              <a:t>PLAN </a:t>
            </a:r>
            <a:br>
              <a:rPr lang="pt-PT" sz="7200" b="1" dirty="0"/>
            </a:br>
            <a:r>
              <a:rPr lang="pt-PT" sz="7200" b="1" dirty="0"/>
              <a:t>PHASE</a:t>
            </a:r>
          </a:p>
        </p:txBody>
      </p:sp>
      <p:grpSp>
        <p:nvGrpSpPr>
          <p:cNvPr id="3" name="Agrupar 2">
            <a:extLst>
              <a:ext uri="{FF2B5EF4-FFF2-40B4-BE49-F238E27FC236}">
                <a16:creationId xmlns:a16="http://schemas.microsoft.com/office/drawing/2014/main" id="{229F792B-4571-FB17-6FA3-B0C1DC044DFE}"/>
              </a:ext>
            </a:extLst>
          </p:cNvPr>
          <p:cNvGrpSpPr/>
          <p:nvPr/>
        </p:nvGrpSpPr>
        <p:grpSpPr>
          <a:xfrm>
            <a:off x="1129354" y="2170286"/>
            <a:ext cx="7169314" cy="7169314"/>
            <a:chOff x="6478685" y="-800040"/>
            <a:chExt cx="6246960" cy="6246960"/>
          </a:xfrm>
        </p:grpSpPr>
        <p:sp>
          <p:nvSpPr>
            <p:cNvPr id="10" name="Oval 9">
              <a:extLst>
                <a:ext uri="{FF2B5EF4-FFF2-40B4-BE49-F238E27FC236}">
                  <a16:creationId xmlns:a16="http://schemas.microsoft.com/office/drawing/2014/main" id="{C52B9D4B-F6AD-466A-FE16-7ECDF50C6884}"/>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11" name="Oval 10">
              <a:extLst>
                <a:ext uri="{FF2B5EF4-FFF2-40B4-BE49-F238E27FC236}">
                  <a16:creationId xmlns:a16="http://schemas.microsoft.com/office/drawing/2014/main" id="{ACECBA63-8F9D-91A2-5E02-CFFAFA129900}"/>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grpSp>
      <p:pic>
        <p:nvPicPr>
          <p:cNvPr id="14" name="Imagem 13" descr="Uma imagem com vestuário, pessoa, captura de ecrã, arte&#10;&#10;Os conteúdos gerados por IA poderão estar incorretos.">
            <a:extLst>
              <a:ext uri="{FF2B5EF4-FFF2-40B4-BE49-F238E27FC236}">
                <a16:creationId xmlns:a16="http://schemas.microsoft.com/office/drawing/2014/main" id="{4092A8B2-04B6-829F-8379-799B1AA5D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14" y="2170286"/>
            <a:ext cx="8584194" cy="6867354"/>
          </a:xfrm>
          <a:prstGeom prst="rect">
            <a:avLst/>
          </a:prstGeom>
        </p:spPr>
      </p:pic>
    </p:spTree>
    <p:extLst>
      <p:ext uri="{BB962C8B-B14F-4D97-AF65-F5344CB8AC3E}">
        <p14:creationId xmlns:p14="http://schemas.microsoft.com/office/powerpoint/2010/main" val="190275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8548232C-6D7A-EB0D-B20E-CE646CF790B0}"/>
              </a:ext>
            </a:extLst>
          </p:cNvPr>
          <p:cNvGrpSpPr/>
          <p:nvPr/>
        </p:nvGrpSpPr>
        <p:grpSpPr>
          <a:xfrm>
            <a:off x="-27466" y="1753240"/>
            <a:ext cx="9482949" cy="7586358"/>
            <a:chOff x="-319134" y="932537"/>
            <a:chExt cx="6589488" cy="5271590"/>
          </a:xfrm>
        </p:grpSpPr>
        <p:grpSp>
          <p:nvGrpSpPr>
            <p:cNvPr id="11" name="Agrupar 10">
              <a:extLst>
                <a:ext uri="{FF2B5EF4-FFF2-40B4-BE49-F238E27FC236}">
                  <a16:creationId xmlns:a16="http://schemas.microsoft.com/office/drawing/2014/main" id="{824D33D2-7A28-0D9B-064E-69854E7C2DE4}"/>
                </a:ext>
              </a:extLst>
            </p:cNvPr>
            <p:cNvGrpSpPr/>
            <p:nvPr/>
          </p:nvGrpSpPr>
          <p:grpSpPr>
            <a:xfrm>
              <a:off x="484714" y="1222332"/>
              <a:ext cx="4981795" cy="4981795"/>
              <a:chOff x="6478685" y="-800040"/>
              <a:chExt cx="6246960" cy="6246960"/>
            </a:xfrm>
          </p:grpSpPr>
          <p:sp>
            <p:nvSpPr>
              <p:cNvPr id="13" name="Oval 12">
                <a:extLst>
                  <a:ext uri="{FF2B5EF4-FFF2-40B4-BE49-F238E27FC236}">
                    <a16:creationId xmlns:a16="http://schemas.microsoft.com/office/drawing/2014/main" id="{07D4C3FE-9494-33E3-EC0F-776743A6EBF9}"/>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14" name="Oval 13">
                <a:extLst>
                  <a:ext uri="{FF2B5EF4-FFF2-40B4-BE49-F238E27FC236}">
                    <a16:creationId xmlns:a16="http://schemas.microsoft.com/office/drawing/2014/main" id="{50307122-5B06-E45B-7907-DD80BE1CF173}"/>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grpSp>
        <p:pic>
          <p:nvPicPr>
            <p:cNvPr id="12" name="Imagem 11" descr="Uma imagem com vestuário, em pé, pessoa&#10;&#10;Os conteúdos gerados por IA poderão estar incorretos.">
              <a:extLst>
                <a:ext uri="{FF2B5EF4-FFF2-40B4-BE49-F238E27FC236}">
                  <a16:creationId xmlns:a16="http://schemas.microsoft.com/office/drawing/2014/main" id="{C3821EC2-F549-B174-8D43-61D13CD4F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34" y="932537"/>
              <a:ext cx="6589488" cy="5271590"/>
            </a:xfrm>
            <a:prstGeom prst="rect">
              <a:avLst/>
            </a:prstGeom>
          </p:spPr>
        </p:pic>
      </p:grpSp>
      <p:sp>
        <p:nvSpPr>
          <p:cNvPr id="2" name="Marcador de Posição do Texto 5">
            <a:extLst>
              <a:ext uri="{FF2B5EF4-FFF2-40B4-BE49-F238E27FC236}">
                <a16:creationId xmlns:a16="http://schemas.microsoft.com/office/drawing/2014/main" id="{0B05513B-0513-3051-2DDE-173ADF057317}"/>
              </a:ext>
            </a:extLst>
          </p:cNvPr>
          <p:cNvSpPr txBox="1">
            <a:spLocks/>
          </p:cNvSpPr>
          <p:nvPr/>
        </p:nvSpPr>
        <p:spPr>
          <a:xfrm>
            <a:off x="8811558" y="4772494"/>
            <a:ext cx="4504859" cy="2288694"/>
          </a:xfrm>
          <a:prstGeom prst="rect">
            <a:avLst/>
          </a:prstGeom>
        </p:spPr>
        <p:txBody>
          <a:bodyPr vert="horz" wrap="square" lIns="36000" tIns="36000" rIns="36000" bIns="36000" rtlCol="0">
            <a:spAutoFit/>
          </a:bodyPr>
          <a:lstStyle>
            <a:lvl1pPr marL="0" indent="0" algn="ctr" defTabSz="1425550" rtl="0" eaLnBrk="1" latinLnBrk="0" hangingPunct="1">
              <a:lnSpc>
                <a:spcPct val="90000"/>
              </a:lnSpc>
              <a:spcBef>
                <a:spcPts val="1559"/>
              </a:spcBef>
              <a:buFont typeface="Arial" panose="020B0604020202020204" pitchFamily="34" charset="0"/>
              <a:buNone/>
              <a:defRPr sz="2183" b="0" i="0" kern="1200">
                <a:solidFill>
                  <a:schemeClr val="bg1"/>
                </a:solidFill>
                <a:latin typeface="Tw Cen MT" panose="020B0602020104020603" pitchFamily="34" charset="77"/>
                <a:ea typeface="+mn-ea"/>
                <a:cs typeface="+mn-cs"/>
              </a:defRPr>
            </a:lvl1pPr>
            <a:lvl2pPr marL="534440" indent="0" algn="l" defTabSz="1425550" rtl="0" eaLnBrk="1" latinLnBrk="0" hangingPunct="1">
              <a:lnSpc>
                <a:spcPct val="90000"/>
              </a:lnSpc>
              <a:spcBef>
                <a:spcPts val="780"/>
              </a:spcBef>
              <a:buFont typeface="Arial" panose="020B0604020202020204" pitchFamily="34" charset="0"/>
              <a:buNone/>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gn="l">
              <a:lnSpc>
                <a:spcPct val="100000"/>
              </a:lnSpc>
              <a:spcBef>
                <a:spcPts val="0"/>
              </a:spcBef>
            </a:pPr>
            <a:r>
              <a:rPr lang="pt-PT" sz="7200" b="1" dirty="0"/>
              <a:t>LAUNCH </a:t>
            </a:r>
            <a:br>
              <a:rPr lang="pt-PT" sz="7200" b="1" dirty="0"/>
            </a:br>
            <a:r>
              <a:rPr lang="pt-PT" sz="7200" b="1" dirty="0"/>
              <a:t>PHASE</a:t>
            </a:r>
          </a:p>
        </p:txBody>
      </p:sp>
    </p:spTree>
    <p:extLst>
      <p:ext uri="{BB962C8B-B14F-4D97-AF65-F5344CB8AC3E}">
        <p14:creationId xmlns:p14="http://schemas.microsoft.com/office/powerpoint/2010/main" val="2531056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D5287BBE-F9CA-E41A-40E2-D41B13F9C2F3}"/>
              </a:ext>
            </a:extLst>
          </p:cNvPr>
          <p:cNvSpPr>
            <a:spLocks noGrp="1"/>
          </p:cNvSpPr>
          <p:nvPr>
            <p:ph type="sldNum" sz="quarter" idx="4"/>
          </p:nvPr>
        </p:nvSpPr>
        <p:spPr/>
        <p:txBody>
          <a:bodyPr/>
          <a:lstStyle/>
          <a:p>
            <a:fld id="{48F63A3B-78C7-47BE-AE5E-E10140E04643}" type="slidenum">
              <a:rPr lang="en-US" smtClean="0"/>
              <a:pPr/>
              <a:t>50</a:t>
            </a:fld>
            <a:endParaRPr lang="en-US" dirty="0"/>
          </a:p>
        </p:txBody>
      </p:sp>
      <p:sp>
        <p:nvSpPr>
          <p:cNvPr id="3" name="Rectangle 37">
            <a:extLst>
              <a:ext uri="{FF2B5EF4-FFF2-40B4-BE49-F238E27FC236}">
                <a16:creationId xmlns:a16="http://schemas.microsoft.com/office/drawing/2014/main" id="{C925080B-1084-E8E0-A8A7-0AF981B16614}"/>
              </a:ext>
            </a:extLst>
          </p:cNvPr>
          <p:cNvSpPr/>
          <p:nvPr/>
        </p:nvSpPr>
        <p:spPr>
          <a:xfrm>
            <a:off x="7415388" y="2326921"/>
            <a:ext cx="7037185" cy="5607122"/>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4" name="Google Shape;9015;p61">
            <a:extLst>
              <a:ext uri="{FF2B5EF4-FFF2-40B4-BE49-F238E27FC236}">
                <a16:creationId xmlns:a16="http://schemas.microsoft.com/office/drawing/2014/main" id="{9D162919-D6D9-4239-FCF1-83F4EDBB1CE2}"/>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5" name="Google Shape;9017;p61">
            <a:extLst>
              <a:ext uri="{FF2B5EF4-FFF2-40B4-BE49-F238E27FC236}">
                <a16:creationId xmlns:a16="http://schemas.microsoft.com/office/drawing/2014/main" id="{2CEC1A3A-A39A-E870-AC62-56E4EF08BC63}"/>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6" name="Google Shape;118;p3">
            <a:extLst>
              <a:ext uri="{FF2B5EF4-FFF2-40B4-BE49-F238E27FC236}">
                <a16:creationId xmlns:a16="http://schemas.microsoft.com/office/drawing/2014/main" id="{D3649875-FCFB-4F13-25C7-2BCFA7886A49}"/>
              </a:ext>
            </a:extLst>
          </p:cNvPr>
          <p:cNvSpPr txBox="1"/>
          <p:nvPr/>
        </p:nvSpPr>
        <p:spPr>
          <a:xfrm>
            <a:off x="720000" y="2540588"/>
            <a:ext cx="5609654" cy="1831939"/>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marL="207231" indent="-207231">
              <a:spcAft>
                <a:spcPts val="863"/>
              </a:spcAft>
              <a:buClr>
                <a:srgbClr val="0070C0"/>
              </a:buClr>
              <a:buFont typeface="Arial,Sans-Serif"/>
              <a:buChar char="•"/>
            </a:pPr>
            <a:r>
              <a:rPr lang="en-US" sz="1295">
                <a:solidFill>
                  <a:schemeClr val="tx1"/>
                </a:solidFill>
                <a:latin typeface="Tw Cen MT" panose="020B0602020104020603" pitchFamily="34" charset="77"/>
                <a:sym typeface="Arial Black"/>
              </a:rPr>
              <a:t>You are moving from an idea you’re developing to a concept you are preparing to implement.</a:t>
            </a:r>
          </a:p>
          <a:p>
            <a:pPr marL="207231" indent="-207231">
              <a:spcAft>
                <a:spcPts val="863"/>
              </a:spcAft>
              <a:buClr>
                <a:srgbClr val="0070C0"/>
              </a:buClr>
              <a:buFont typeface="Arial,Sans-Serif"/>
              <a:buChar char="•"/>
            </a:pPr>
            <a:r>
              <a:rPr lang="en-US" sz="1295">
                <a:solidFill>
                  <a:schemeClr val="tx1"/>
                </a:solidFill>
                <a:latin typeface="Tw Cen MT" panose="020B0602020104020603" pitchFamily="34" charset="77"/>
                <a:sym typeface="Arial Black"/>
              </a:rPr>
              <a:t>The goal of this phase is to align your design team around the next steps required to implement your concept if you were to receive funding. Consider your long-term goals for improving students' holistic learning outcomes.</a:t>
            </a:r>
          </a:p>
          <a:p>
            <a:pPr marL="207231" indent="-207231">
              <a:spcAft>
                <a:spcPts val="863"/>
              </a:spcAft>
              <a:buClr>
                <a:srgbClr val="0070C0"/>
              </a:buClr>
              <a:buFont typeface="Arial,Sans-Serif"/>
              <a:buChar char="•"/>
            </a:pPr>
            <a:r>
              <a:rPr lang="en-US" sz="1295">
                <a:solidFill>
                  <a:schemeClr val="tx1"/>
                </a:solidFill>
                <a:latin typeface="Tw Cen MT" panose="020B0602020104020603" pitchFamily="34" charset="77"/>
                <a:sym typeface="Arial Black"/>
              </a:rPr>
              <a:t>It is important to transition from focusing only on what is desirable to also considering what is feasible and viable.</a:t>
            </a:r>
          </a:p>
        </p:txBody>
      </p:sp>
      <p:sp>
        <p:nvSpPr>
          <p:cNvPr id="7" name="Google Shape;118;p3">
            <a:extLst>
              <a:ext uri="{FF2B5EF4-FFF2-40B4-BE49-F238E27FC236}">
                <a16:creationId xmlns:a16="http://schemas.microsoft.com/office/drawing/2014/main" id="{1A2205F5-E8E2-55FA-E4A7-176DBAA56703}"/>
              </a:ext>
            </a:extLst>
          </p:cNvPr>
          <p:cNvSpPr txBox="1"/>
          <p:nvPr/>
        </p:nvSpPr>
        <p:spPr>
          <a:xfrm>
            <a:off x="720000" y="5106828"/>
            <a:ext cx="5086961" cy="2765528"/>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2015" b="1">
                <a:solidFill>
                  <a:srgbClr val="0070C0"/>
                </a:solidFill>
                <a:latin typeface="Tw Cen MT" panose="020B0602020104020603" pitchFamily="34" charset="77"/>
              </a:rPr>
              <a:t>PLAN Mindsets</a:t>
            </a:r>
          </a:p>
          <a:p>
            <a:pPr marL="246735" indent="-246735">
              <a:spcAft>
                <a:spcPts val="432"/>
              </a:spcAft>
              <a:buClr>
                <a:srgbClr val="0070C0"/>
              </a:buClr>
              <a:buFont typeface="Arial" panose="020B0604020202020204" pitchFamily="34" charset="0"/>
              <a:buChar char="•"/>
            </a:pPr>
            <a:r>
              <a:rPr lang="en-US" sz="1295">
                <a:solidFill>
                  <a:schemeClr val="tx1"/>
                </a:solidFill>
                <a:latin typeface="Tw Cen MT" panose="020B0602020104020603" pitchFamily="34" charset="77"/>
              </a:rPr>
              <a:t>Shift from idealism to realism by considering the resources, partnerships, and skills required to make the concept practical and sustainable.</a:t>
            </a:r>
          </a:p>
          <a:p>
            <a:pPr marL="246735" indent="-246735">
              <a:spcAft>
                <a:spcPts val="432"/>
              </a:spcAft>
              <a:buClr>
                <a:srgbClr val="0070C0"/>
              </a:buClr>
              <a:buFont typeface="Arial" panose="020B0604020202020204" pitchFamily="34" charset="0"/>
              <a:buChar char="•"/>
            </a:pPr>
            <a:r>
              <a:rPr lang="en-US" sz="1295">
                <a:solidFill>
                  <a:schemeClr val="tx1"/>
                </a:solidFill>
                <a:latin typeface="Tw Cen MT" panose="020B0602020104020603" pitchFamily="34" charset="77"/>
              </a:rPr>
              <a:t>Break down the concept into actionable steps with clear roles and responsibilities, ensuring alignment within the team.</a:t>
            </a:r>
          </a:p>
          <a:p>
            <a:pPr marL="246735" indent="-246735">
              <a:spcAft>
                <a:spcPts val="432"/>
              </a:spcAft>
              <a:buClr>
                <a:srgbClr val="0070C0"/>
              </a:buClr>
              <a:buFont typeface="Arial" panose="020B0604020202020204" pitchFamily="34" charset="0"/>
              <a:buChar char="•"/>
            </a:pPr>
            <a:r>
              <a:rPr lang="en-US" sz="1295">
                <a:solidFill>
                  <a:schemeClr val="tx1"/>
                </a:solidFill>
                <a:latin typeface="Tw Cen MT" panose="020B0602020104020603" pitchFamily="34" charset="77"/>
              </a:rPr>
              <a:t>Stay open to adjustments based on feedback or new insights, allowing the plan to evolve to meet real needs.</a:t>
            </a:r>
          </a:p>
          <a:p>
            <a:pPr marL="246735" indent="-246735">
              <a:spcAft>
                <a:spcPts val="432"/>
              </a:spcAft>
              <a:buClr>
                <a:srgbClr val="0070C0"/>
              </a:buClr>
              <a:buFont typeface="Arial" panose="020B0604020202020204" pitchFamily="34" charset="0"/>
              <a:buChar char="•"/>
            </a:pPr>
            <a:r>
              <a:rPr lang="en-US" sz="1295">
                <a:solidFill>
                  <a:schemeClr val="tx1"/>
                </a:solidFill>
                <a:latin typeface="Tw Cen MT" panose="020B0602020104020603" pitchFamily="34" charset="77"/>
              </a:rPr>
              <a:t>Look at how the solution could grow or adapt to benefit more stakeholders, aiming for long-term impact.</a:t>
            </a:r>
          </a:p>
          <a:p>
            <a:pPr marL="246735" indent="-246735">
              <a:spcAft>
                <a:spcPts val="432"/>
              </a:spcAft>
              <a:buClr>
                <a:srgbClr val="0070C0"/>
              </a:buClr>
              <a:buFont typeface="Arial" panose="020B0604020202020204" pitchFamily="34" charset="0"/>
              <a:buChar char="•"/>
            </a:pPr>
            <a:r>
              <a:rPr lang="en-US" sz="1295">
                <a:solidFill>
                  <a:schemeClr val="tx1"/>
                </a:solidFill>
                <a:latin typeface="Tw Cen MT" panose="020B0602020104020603" pitchFamily="34" charset="77"/>
              </a:rPr>
              <a:t>Identify key partners and resources needed, readying the team for effective communication and delegation..</a:t>
            </a:r>
          </a:p>
        </p:txBody>
      </p:sp>
      <p:sp>
        <p:nvSpPr>
          <p:cNvPr id="8" name="TextBox 8">
            <a:extLst>
              <a:ext uri="{FF2B5EF4-FFF2-40B4-BE49-F238E27FC236}">
                <a16:creationId xmlns:a16="http://schemas.microsoft.com/office/drawing/2014/main" id="{185B08CE-6045-E9AD-57FA-C280948D480B}"/>
              </a:ext>
            </a:extLst>
          </p:cNvPr>
          <p:cNvSpPr txBox="1"/>
          <p:nvPr/>
        </p:nvSpPr>
        <p:spPr>
          <a:xfrm>
            <a:off x="7676496" y="4376072"/>
            <a:ext cx="2251331"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51" dirty="0">
                <a:latin typeface="Tw Cen MT" panose="020B0602020104020603" pitchFamily="34" charset="77"/>
                <a:cs typeface="Segoe UI"/>
              </a:rPr>
              <a:t>1. Plan Your </a:t>
            </a:r>
            <a:br>
              <a:rPr lang="en-US" sz="1151" dirty="0">
                <a:latin typeface="Tw Cen MT" panose="020B0602020104020603" pitchFamily="34" charset="77"/>
                <a:cs typeface="Segoe UI"/>
              </a:rPr>
            </a:br>
            <a:r>
              <a:rPr lang="en-US" sz="1151" dirty="0">
                <a:latin typeface="Tw Cen MT" panose="020B0602020104020603" pitchFamily="34" charset="77"/>
                <a:cs typeface="Segoe UI"/>
              </a:rPr>
              <a:t>Intervention</a:t>
            </a:r>
          </a:p>
        </p:txBody>
      </p:sp>
      <p:cxnSp>
        <p:nvCxnSpPr>
          <p:cNvPr id="9" name="Conexão Reta 8">
            <a:extLst>
              <a:ext uri="{FF2B5EF4-FFF2-40B4-BE49-F238E27FC236}">
                <a16:creationId xmlns:a16="http://schemas.microsoft.com/office/drawing/2014/main" id="{98C6887E-8F22-C0C5-D17B-42D94F3BBEF4}"/>
              </a:ext>
            </a:extLst>
          </p:cNvPr>
          <p:cNvCxnSpPr>
            <a:cxnSpLocks/>
          </p:cNvCxnSpPr>
          <p:nvPr/>
        </p:nvCxnSpPr>
        <p:spPr>
          <a:xfrm>
            <a:off x="1098052" y="4721888"/>
            <a:ext cx="5755865" cy="0"/>
          </a:xfrm>
          <a:prstGeom prst="line">
            <a:avLst/>
          </a:prstGeom>
          <a:ln w="6350">
            <a:solidFill>
              <a:srgbClr val="0070C0">
                <a:alpha val="50000"/>
              </a:srgbClr>
            </a:solidFill>
          </a:ln>
        </p:spPr>
        <p:style>
          <a:lnRef idx="2">
            <a:schemeClr val="accent1"/>
          </a:lnRef>
          <a:fillRef idx="0">
            <a:schemeClr val="accent1"/>
          </a:fillRef>
          <a:effectRef idx="1">
            <a:schemeClr val="accent1"/>
          </a:effectRef>
          <a:fontRef idx="minor">
            <a:schemeClr val="tx1"/>
          </a:fontRef>
        </p:style>
      </p:cxnSp>
      <p:sp>
        <p:nvSpPr>
          <p:cNvPr id="10" name="Marcador de Posição do Texto 3">
            <a:extLst>
              <a:ext uri="{FF2B5EF4-FFF2-40B4-BE49-F238E27FC236}">
                <a16:creationId xmlns:a16="http://schemas.microsoft.com/office/drawing/2014/main" id="{E58070C2-7028-9628-25BA-AFC759D95847}"/>
              </a:ext>
            </a:extLst>
          </p:cNvPr>
          <p:cNvSpPr txBox="1">
            <a:spLocks/>
          </p:cNvSpPr>
          <p:nvPr/>
        </p:nvSpPr>
        <p:spPr>
          <a:xfrm>
            <a:off x="720000" y="1585531"/>
            <a:ext cx="11955613"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879" b="1" dirty="0">
                <a:solidFill>
                  <a:srgbClr val="0070C0"/>
                </a:solidFill>
                <a:latin typeface="Tw Cen MT" panose="020B0602020104020603" pitchFamily="34" charset="77"/>
              </a:rPr>
              <a:t>PLAN OBJECTIVES</a:t>
            </a:r>
          </a:p>
        </p:txBody>
      </p:sp>
      <p:grpSp>
        <p:nvGrpSpPr>
          <p:cNvPr id="11" name="Agrupar 10">
            <a:extLst>
              <a:ext uri="{FF2B5EF4-FFF2-40B4-BE49-F238E27FC236}">
                <a16:creationId xmlns:a16="http://schemas.microsoft.com/office/drawing/2014/main" id="{F61FC7DD-4751-5CF7-58ED-51C74EECBA87}"/>
              </a:ext>
            </a:extLst>
          </p:cNvPr>
          <p:cNvGrpSpPr/>
          <p:nvPr/>
        </p:nvGrpSpPr>
        <p:grpSpPr>
          <a:xfrm>
            <a:off x="8587528" y="3741329"/>
            <a:ext cx="518077" cy="518077"/>
            <a:chOff x="7166168" y="1914666"/>
            <a:chExt cx="298284" cy="303115"/>
          </a:xfrm>
        </p:grpSpPr>
        <p:sp>
          <p:nvSpPr>
            <p:cNvPr id="12" name="Oval 11">
              <a:extLst>
                <a:ext uri="{FF2B5EF4-FFF2-40B4-BE49-F238E27FC236}">
                  <a16:creationId xmlns:a16="http://schemas.microsoft.com/office/drawing/2014/main" id="{CD1A225F-8797-1A7B-B023-8C29F552E1CB}"/>
                </a:ext>
              </a:extLst>
            </p:cNvPr>
            <p:cNvSpPr/>
            <p:nvPr/>
          </p:nvSpPr>
          <p:spPr>
            <a:xfrm>
              <a:off x="7166168" y="1914666"/>
              <a:ext cx="298284" cy="30311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3" name="Picture 47">
              <a:extLst>
                <a:ext uri="{FF2B5EF4-FFF2-40B4-BE49-F238E27FC236}">
                  <a16:creationId xmlns:a16="http://schemas.microsoft.com/office/drawing/2014/main" id="{4AEA9027-74B5-7C58-33DF-950341D37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629" y="1989435"/>
              <a:ext cx="139363" cy="152030"/>
            </a:xfrm>
            <a:prstGeom prst="rect">
              <a:avLst/>
            </a:prstGeom>
          </p:spPr>
        </p:pic>
      </p:grpSp>
    </p:spTree>
    <p:extLst>
      <p:ext uri="{BB962C8B-B14F-4D97-AF65-F5344CB8AC3E}">
        <p14:creationId xmlns:p14="http://schemas.microsoft.com/office/powerpoint/2010/main" val="1009019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AC22E8FD-F182-E1BA-ACF4-AB154086333C}"/>
              </a:ext>
            </a:extLst>
          </p:cNvPr>
          <p:cNvSpPr>
            <a:spLocks noGrp="1"/>
          </p:cNvSpPr>
          <p:nvPr>
            <p:ph type="sldNum" sz="quarter" idx="4"/>
          </p:nvPr>
        </p:nvSpPr>
        <p:spPr/>
        <p:txBody>
          <a:bodyPr/>
          <a:lstStyle/>
          <a:p>
            <a:fld id="{48F63A3B-78C7-47BE-AE5E-E10140E04643}" type="slidenum">
              <a:rPr lang="en-US" smtClean="0"/>
              <a:pPr/>
              <a:t>51</a:t>
            </a:fld>
            <a:endParaRPr lang="en-US" dirty="0"/>
          </a:p>
        </p:txBody>
      </p:sp>
      <p:sp>
        <p:nvSpPr>
          <p:cNvPr id="3" name="Rectangle 28">
            <a:extLst>
              <a:ext uri="{FF2B5EF4-FFF2-40B4-BE49-F238E27FC236}">
                <a16:creationId xmlns:a16="http://schemas.microsoft.com/office/drawing/2014/main" id="{244CCEAB-42AE-04CF-2DC3-6E6AB94C39AA}"/>
              </a:ext>
            </a:extLst>
          </p:cNvPr>
          <p:cNvSpPr/>
          <p:nvPr/>
        </p:nvSpPr>
        <p:spPr>
          <a:xfrm>
            <a:off x="637590" y="3272814"/>
            <a:ext cx="4700671" cy="6812001"/>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57">
              <a:latin typeface="Tw Cen MT" panose="020B0602020104020603" pitchFamily="34" charset="77"/>
            </a:endParaRPr>
          </a:p>
        </p:txBody>
      </p:sp>
      <p:sp>
        <p:nvSpPr>
          <p:cNvPr id="4" name="Rectangle 28">
            <a:extLst>
              <a:ext uri="{FF2B5EF4-FFF2-40B4-BE49-F238E27FC236}">
                <a16:creationId xmlns:a16="http://schemas.microsoft.com/office/drawing/2014/main" id="{A54A107A-6D88-7781-A035-8EA48462B9D9}"/>
              </a:ext>
            </a:extLst>
          </p:cNvPr>
          <p:cNvSpPr/>
          <p:nvPr/>
        </p:nvSpPr>
        <p:spPr>
          <a:xfrm>
            <a:off x="5602153" y="3272814"/>
            <a:ext cx="4395692" cy="6812001"/>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57">
              <a:latin typeface="Tw Cen MT" panose="020B0602020104020603" pitchFamily="34" charset="77"/>
            </a:endParaRPr>
          </a:p>
        </p:txBody>
      </p:sp>
      <p:sp>
        <p:nvSpPr>
          <p:cNvPr id="5" name="Google Shape;118;p3">
            <a:extLst>
              <a:ext uri="{FF2B5EF4-FFF2-40B4-BE49-F238E27FC236}">
                <a16:creationId xmlns:a16="http://schemas.microsoft.com/office/drawing/2014/main" id="{CE73596E-0B32-4227-0EDB-E2672A621FAB}"/>
              </a:ext>
            </a:extLst>
          </p:cNvPr>
          <p:cNvSpPr txBox="1"/>
          <p:nvPr/>
        </p:nvSpPr>
        <p:spPr>
          <a:xfrm>
            <a:off x="13384848" y="595431"/>
            <a:ext cx="1047756" cy="573330"/>
          </a:xfrm>
          <a:prstGeom prst="rect">
            <a:avLst/>
          </a:prstGeom>
          <a:solidFill>
            <a:srgbClr val="0070C0"/>
          </a:solidFill>
          <a:ln>
            <a:noFill/>
          </a:ln>
        </p:spPr>
        <p:txBody>
          <a:bodyPr spcFirstLastPara="1" wrap="square" lIns="0" tIns="137594"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9520"/>
            <a:r>
              <a:rPr lang="pt-PT" sz="1832" b="1">
                <a:solidFill>
                  <a:schemeClr val="bg1"/>
                </a:solidFill>
                <a:latin typeface="Tw Cen MT"/>
              </a:rPr>
              <a:t>15 min</a:t>
            </a:r>
            <a:endParaRPr lang="en-US" sz="2137">
              <a:solidFill>
                <a:schemeClr val="bg1"/>
              </a:solidFill>
              <a:latin typeface="Tw Cen MT"/>
            </a:endParaRPr>
          </a:p>
        </p:txBody>
      </p:sp>
      <p:sp>
        <p:nvSpPr>
          <p:cNvPr id="6" name="Google Shape;118;p3">
            <a:extLst>
              <a:ext uri="{FF2B5EF4-FFF2-40B4-BE49-F238E27FC236}">
                <a16:creationId xmlns:a16="http://schemas.microsoft.com/office/drawing/2014/main" id="{BAE702B3-D794-99CD-4F7F-C6DB3CB7BD23}"/>
              </a:ext>
            </a:extLst>
          </p:cNvPr>
          <p:cNvSpPr txBox="1"/>
          <p:nvPr/>
        </p:nvSpPr>
        <p:spPr>
          <a:xfrm>
            <a:off x="12790428" y="595431"/>
            <a:ext cx="594421" cy="573330"/>
          </a:xfrm>
          <a:prstGeom prst="rect">
            <a:avLst/>
          </a:prstGeom>
          <a:solidFill>
            <a:srgbClr val="0070C0">
              <a:alpha val="61116"/>
            </a:srgbClr>
          </a:solidFill>
          <a:ln>
            <a:noFill/>
          </a:ln>
        </p:spPr>
        <p:txBody>
          <a:bodyPr spcFirstLastPara="1" wrap="square" lIns="0" tIns="137594"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832">
              <a:solidFill>
                <a:schemeClr val="bg1"/>
              </a:solidFill>
              <a:latin typeface="Tw Cen MT" panose="020B0602020104020603" pitchFamily="34" charset="77"/>
            </a:endParaRPr>
          </a:p>
        </p:txBody>
      </p:sp>
      <p:pic>
        <p:nvPicPr>
          <p:cNvPr id="7" name="Imagem 45">
            <a:extLst>
              <a:ext uri="{FF2B5EF4-FFF2-40B4-BE49-F238E27FC236}">
                <a16:creationId xmlns:a16="http://schemas.microsoft.com/office/drawing/2014/main" id="{507E4716-F0C8-509C-4B2E-5DCC74495B53}"/>
              </a:ext>
            </a:extLst>
          </p:cNvPr>
          <p:cNvPicPr>
            <a:picLocks noChangeAspect="1"/>
          </p:cNvPicPr>
          <p:nvPr/>
        </p:nvPicPr>
        <p:blipFill>
          <a:blip r:embed="rId2"/>
          <a:stretch>
            <a:fillRect/>
          </a:stretch>
        </p:blipFill>
        <p:spPr>
          <a:xfrm>
            <a:off x="12913213" y="705568"/>
            <a:ext cx="368234" cy="368234"/>
          </a:xfrm>
          <a:prstGeom prst="rect">
            <a:avLst/>
          </a:prstGeom>
        </p:spPr>
      </p:pic>
      <p:sp>
        <p:nvSpPr>
          <p:cNvPr id="8" name="Rectangle 28">
            <a:extLst>
              <a:ext uri="{FF2B5EF4-FFF2-40B4-BE49-F238E27FC236}">
                <a16:creationId xmlns:a16="http://schemas.microsoft.com/office/drawing/2014/main" id="{BE2EED7B-4E4C-71A7-861E-5ED12B934DE9}"/>
              </a:ext>
            </a:extLst>
          </p:cNvPr>
          <p:cNvSpPr/>
          <p:nvPr/>
        </p:nvSpPr>
        <p:spPr>
          <a:xfrm>
            <a:off x="10270240" y="3272814"/>
            <a:ext cx="4381847" cy="6812001"/>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57">
              <a:latin typeface="Tw Cen MT" panose="020B0602020104020603" pitchFamily="34" charset="77"/>
            </a:endParaRPr>
          </a:p>
        </p:txBody>
      </p:sp>
      <p:sp>
        <p:nvSpPr>
          <p:cNvPr id="9" name="Rectangle: Rounded Corners 20">
            <a:extLst>
              <a:ext uri="{FF2B5EF4-FFF2-40B4-BE49-F238E27FC236}">
                <a16:creationId xmlns:a16="http://schemas.microsoft.com/office/drawing/2014/main" id="{7894FAB6-D0F9-FB6E-0E64-C7390FA7E9BB}"/>
              </a:ext>
            </a:extLst>
          </p:cNvPr>
          <p:cNvSpPr/>
          <p:nvPr/>
        </p:nvSpPr>
        <p:spPr>
          <a:xfrm>
            <a:off x="643380" y="2272422"/>
            <a:ext cx="4700671" cy="843195"/>
          </a:xfrm>
          <a:prstGeom prst="roundRect">
            <a:avLst>
              <a:gd name="adj" fmla="val 0"/>
            </a:avLst>
          </a:prstGeom>
          <a:solidFill>
            <a:srgbClr val="0070C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9563" tIns="69782" rIns="139563" bIns="69782" rtlCol="0" anchor="t"/>
          <a:lstStyle/>
          <a:p>
            <a:pPr>
              <a:spcAft>
                <a:spcPts val="916"/>
              </a:spcAft>
            </a:pPr>
            <a:r>
              <a:rPr lang="en-US" sz="1679" b="1" dirty="0">
                <a:solidFill>
                  <a:srgbClr val="414042"/>
                </a:solidFill>
                <a:latin typeface="Tw Cen MT"/>
              </a:rPr>
              <a:t>A. What worked well</a:t>
            </a:r>
            <a:endParaRPr lang="en-US" sz="1679" b="1" dirty="0">
              <a:solidFill>
                <a:srgbClr val="414042"/>
              </a:solidFill>
              <a:latin typeface="Tw Cen MT" panose="020B0602020104020603" pitchFamily="34" charset="77"/>
            </a:endParaRPr>
          </a:p>
          <a:p>
            <a:endParaRPr lang="en-US" sz="1374" dirty="0">
              <a:solidFill>
                <a:srgbClr val="414042"/>
              </a:solidFill>
              <a:latin typeface="Tw Cen MT" panose="020B0602020104020603" pitchFamily="34" charset="77"/>
            </a:endParaRPr>
          </a:p>
        </p:txBody>
      </p:sp>
      <p:sp>
        <p:nvSpPr>
          <p:cNvPr id="10" name="Rectangle: Rounded Corners 45">
            <a:extLst>
              <a:ext uri="{FF2B5EF4-FFF2-40B4-BE49-F238E27FC236}">
                <a16:creationId xmlns:a16="http://schemas.microsoft.com/office/drawing/2014/main" id="{9A15BE0B-D983-E4D4-A910-AF402B44ED8F}"/>
              </a:ext>
            </a:extLst>
          </p:cNvPr>
          <p:cNvSpPr/>
          <p:nvPr/>
        </p:nvSpPr>
        <p:spPr>
          <a:xfrm>
            <a:off x="5615998" y="2271854"/>
            <a:ext cx="4382177" cy="843764"/>
          </a:xfrm>
          <a:prstGeom prst="roundRect">
            <a:avLst>
              <a:gd name="adj" fmla="val 0"/>
            </a:avLst>
          </a:prstGeom>
          <a:solidFill>
            <a:srgbClr val="0070C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9563" tIns="69782" rIns="139563" bIns="69782" rtlCol="0" anchor="t"/>
          <a:lstStyle/>
          <a:p>
            <a:pPr>
              <a:spcAft>
                <a:spcPts val="916"/>
              </a:spcAft>
            </a:pPr>
            <a:r>
              <a:rPr lang="en-US" sz="1679" b="1" dirty="0">
                <a:solidFill>
                  <a:srgbClr val="414042"/>
                </a:solidFill>
                <a:latin typeface="Tw Cen MT"/>
              </a:rPr>
              <a:t>B. What Challenges did you experience?</a:t>
            </a:r>
            <a:endParaRPr lang="en-US" sz="1374" dirty="0">
              <a:solidFill>
                <a:srgbClr val="414042"/>
              </a:solidFill>
              <a:latin typeface="Tw Cen MT" panose="020B0602020104020603" pitchFamily="34" charset="77"/>
            </a:endParaRPr>
          </a:p>
          <a:p>
            <a:endParaRPr lang="en-US" sz="1526" dirty="0">
              <a:solidFill>
                <a:srgbClr val="414042"/>
              </a:solidFill>
              <a:latin typeface="Tw Cen MT" panose="020B0602020104020603" pitchFamily="34" charset="77"/>
            </a:endParaRPr>
          </a:p>
          <a:p>
            <a:endParaRPr lang="en-US" sz="1526" dirty="0">
              <a:solidFill>
                <a:srgbClr val="414042"/>
              </a:solidFill>
              <a:latin typeface="Tw Cen MT" panose="020B0602020104020603" pitchFamily="34" charset="77"/>
            </a:endParaRPr>
          </a:p>
          <a:p>
            <a:endParaRPr lang="en-US" sz="1526" dirty="0">
              <a:solidFill>
                <a:srgbClr val="414042"/>
              </a:solidFill>
              <a:latin typeface="Tw Cen MT" panose="020B0602020104020603" pitchFamily="34" charset="77"/>
            </a:endParaRPr>
          </a:p>
        </p:txBody>
      </p:sp>
      <p:sp>
        <p:nvSpPr>
          <p:cNvPr id="11" name="Rectangle: Rounded Corners 45">
            <a:extLst>
              <a:ext uri="{FF2B5EF4-FFF2-40B4-BE49-F238E27FC236}">
                <a16:creationId xmlns:a16="http://schemas.microsoft.com/office/drawing/2014/main" id="{02139F4B-D00B-FF16-903A-5ACDFE9B2B80}"/>
              </a:ext>
            </a:extLst>
          </p:cNvPr>
          <p:cNvSpPr/>
          <p:nvPr/>
        </p:nvSpPr>
        <p:spPr>
          <a:xfrm>
            <a:off x="10267857" y="2271854"/>
            <a:ext cx="4382177" cy="843764"/>
          </a:xfrm>
          <a:prstGeom prst="roundRect">
            <a:avLst>
              <a:gd name="adj" fmla="val 0"/>
            </a:avLst>
          </a:prstGeom>
          <a:solidFill>
            <a:srgbClr val="0070C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9563" tIns="69782" rIns="139563" bIns="69782" rtlCol="0" anchor="t"/>
          <a:lstStyle/>
          <a:p>
            <a:pPr>
              <a:spcAft>
                <a:spcPts val="916"/>
              </a:spcAft>
            </a:pPr>
            <a:r>
              <a:rPr lang="en-US" sz="1679" b="1" dirty="0">
                <a:solidFill>
                  <a:srgbClr val="414042"/>
                </a:solidFill>
                <a:latin typeface="Tw Cen MT"/>
              </a:rPr>
              <a:t>C. What lessons have you learned through the testing experience?</a:t>
            </a:r>
            <a:endParaRPr lang="en-US" sz="2657" dirty="0">
              <a:latin typeface="Tw Cen MT"/>
            </a:endParaRPr>
          </a:p>
          <a:p>
            <a:endParaRPr lang="en-US" sz="1526" dirty="0">
              <a:solidFill>
                <a:srgbClr val="414042"/>
              </a:solidFill>
              <a:latin typeface="Tw Cen MT" panose="020B0602020104020603" pitchFamily="34" charset="77"/>
            </a:endParaRPr>
          </a:p>
        </p:txBody>
      </p:sp>
      <p:sp>
        <p:nvSpPr>
          <p:cNvPr id="12" name="Google Shape;118;p3">
            <a:extLst>
              <a:ext uri="{FF2B5EF4-FFF2-40B4-BE49-F238E27FC236}">
                <a16:creationId xmlns:a16="http://schemas.microsoft.com/office/drawing/2014/main" id="{AFF9571E-843C-7FC6-3005-CA854813A16C}"/>
              </a:ext>
            </a:extLst>
          </p:cNvPr>
          <p:cNvSpPr txBox="1"/>
          <p:nvPr/>
        </p:nvSpPr>
        <p:spPr>
          <a:xfrm>
            <a:off x="7180729" y="1582437"/>
            <a:ext cx="6901017" cy="40011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300" dirty="0">
                <a:solidFill>
                  <a:schemeClr val="tx1"/>
                </a:solidFill>
                <a:latin typeface="Tw Cen MT" panose="020B0602020104020603" pitchFamily="34" charset="77"/>
                <a:ea typeface="Calibri"/>
              </a:rPr>
              <a:t>As a team, take 15 min to reflect about the TEST Phase. It’s important to learn what your experiences were and how you could improve them next time.</a:t>
            </a:r>
            <a:endParaRPr lang="en-US" sz="1300" dirty="0">
              <a:solidFill>
                <a:schemeClr val="tx1"/>
              </a:solidFill>
              <a:latin typeface="Tw Cen MT" panose="020B0602020104020603" pitchFamily="34" charset="77"/>
            </a:endParaRPr>
          </a:p>
        </p:txBody>
      </p:sp>
      <p:sp>
        <p:nvSpPr>
          <p:cNvPr id="13" name="Marcador de Posição do Texto 3">
            <a:extLst>
              <a:ext uri="{FF2B5EF4-FFF2-40B4-BE49-F238E27FC236}">
                <a16:creationId xmlns:a16="http://schemas.microsoft.com/office/drawing/2014/main" id="{758328D5-80CA-EA7B-C84E-701277173BF4}"/>
              </a:ext>
            </a:extLst>
          </p:cNvPr>
          <p:cNvSpPr txBox="1">
            <a:spLocks/>
          </p:cNvSpPr>
          <p:nvPr/>
        </p:nvSpPr>
        <p:spPr>
          <a:xfrm>
            <a:off x="720000" y="1585531"/>
            <a:ext cx="5261700"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dirty="0">
                <a:solidFill>
                  <a:srgbClr val="0070C0"/>
                </a:solidFill>
                <a:latin typeface="Tw Cen MT" panose="020B0602020104020603" pitchFamily="34" charset="77"/>
              </a:rPr>
              <a:t>TEST TEAM REFLECTION </a:t>
            </a:r>
          </a:p>
        </p:txBody>
      </p:sp>
    </p:spTree>
    <p:extLst>
      <p:ext uri="{BB962C8B-B14F-4D97-AF65-F5344CB8AC3E}">
        <p14:creationId xmlns:p14="http://schemas.microsoft.com/office/powerpoint/2010/main" val="3280053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AEF43-012F-D928-81A8-8CF8E3E1AB7C}"/>
            </a:ext>
          </a:extLst>
        </p:cNvPr>
        <p:cNvGrpSpPr/>
        <p:nvPr/>
      </p:nvGrpSpPr>
      <p:grpSpPr>
        <a:xfrm>
          <a:off x="0" y="0"/>
          <a:ext cx="0" cy="0"/>
          <a:chOff x="0" y="0"/>
          <a:chExt cx="0" cy="0"/>
        </a:xfrm>
      </p:grpSpPr>
      <p:sp>
        <p:nvSpPr>
          <p:cNvPr id="4" name="Google Shape;212;p4">
            <a:extLst>
              <a:ext uri="{FF2B5EF4-FFF2-40B4-BE49-F238E27FC236}">
                <a16:creationId xmlns:a16="http://schemas.microsoft.com/office/drawing/2014/main" id="{840ABA9C-92FF-9269-0035-8F46A4C56469}"/>
              </a:ext>
            </a:extLst>
          </p:cNvPr>
          <p:cNvSpPr txBox="1">
            <a:spLocks noGrp="1"/>
          </p:cNvSpPr>
          <p:nvPr>
            <p:ph type="body" sz="quarter" idx="11"/>
          </p:nvPr>
        </p:nvSpPr>
        <p:spPr>
          <a:xfrm>
            <a:off x="1581869" y="4724156"/>
            <a:ext cx="11955613" cy="1876727"/>
          </a:xfrm>
          <a:prstGeom prst="rect">
            <a:avLst/>
          </a:prstGeom>
          <a:noFill/>
          <a:ln>
            <a:noFill/>
          </a:ln>
        </p:spPr>
        <p:txBody>
          <a:bodyPr spcFirstLastPara="1" vert="horz" wrap="square" lIns="0" tIns="16442" rIns="0" bIns="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29" dirty="0">
                <a:solidFill>
                  <a:schemeClr val="bg1">
                    <a:alpha val="60000"/>
                  </a:schemeClr>
                </a:solidFill>
                <a:latin typeface="Tw Cen MT" panose="020B0602020104020603" pitchFamily="34" charset="77"/>
              </a:rPr>
              <a:t>CONGRATULATIONS </a:t>
            </a:r>
            <a:br>
              <a:rPr lang="en-US" sz="4029" dirty="0">
                <a:solidFill>
                  <a:schemeClr val="bg1">
                    <a:alpha val="60000"/>
                  </a:schemeClr>
                </a:solidFill>
                <a:latin typeface="Tw Cen MT" panose="020B0602020104020603" pitchFamily="34" charset="77"/>
              </a:rPr>
            </a:br>
            <a:r>
              <a:rPr lang="en-US" sz="4029" b="0" dirty="0">
                <a:solidFill>
                  <a:schemeClr val="bg1">
                    <a:alpha val="60000"/>
                  </a:schemeClr>
                </a:solidFill>
                <a:latin typeface="Tw Cen MT" panose="020B0602020104020603" pitchFamily="34" charset="77"/>
              </a:rPr>
              <a:t>FOR COMPLETING </a:t>
            </a:r>
            <a:br>
              <a:rPr lang="en-US" sz="4029" b="0" dirty="0">
                <a:solidFill>
                  <a:schemeClr val="bg1">
                    <a:alpha val="60000"/>
                  </a:schemeClr>
                </a:solidFill>
                <a:latin typeface="Tw Cen MT" panose="020B0602020104020603" pitchFamily="34" charset="77"/>
              </a:rPr>
            </a:br>
            <a:r>
              <a:rPr lang="en-US" sz="4029" b="0" dirty="0">
                <a:solidFill>
                  <a:schemeClr val="bg1">
                    <a:alpha val="60000"/>
                  </a:schemeClr>
                </a:solidFill>
                <a:latin typeface="Tw Cen MT" panose="020B0602020104020603" pitchFamily="34" charset="77"/>
              </a:rPr>
              <a:t>THE </a:t>
            </a:r>
            <a:r>
              <a:rPr lang="en-US" sz="4029" dirty="0">
                <a:solidFill>
                  <a:schemeClr val="bg1"/>
                </a:solidFill>
                <a:latin typeface="Tw Cen MT" panose="020B0602020104020603" pitchFamily="34" charset="77"/>
              </a:rPr>
              <a:t>PLAN PHASE</a:t>
            </a:r>
          </a:p>
        </p:txBody>
      </p:sp>
      <p:sp>
        <p:nvSpPr>
          <p:cNvPr id="2" name="Rectangle 37">
            <a:extLst>
              <a:ext uri="{FF2B5EF4-FFF2-40B4-BE49-F238E27FC236}">
                <a16:creationId xmlns:a16="http://schemas.microsoft.com/office/drawing/2014/main" id="{3CC50918-0DF0-AB8C-A321-888CD4CD0686}"/>
              </a:ext>
            </a:extLst>
          </p:cNvPr>
          <p:cNvSpPr/>
          <p:nvPr/>
        </p:nvSpPr>
        <p:spPr>
          <a:xfrm>
            <a:off x="726872" y="8055974"/>
            <a:ext cx="6698349" cy="2379707"/>
          </a:xfrm>
          <a:prstGeom prst="rect">
            <a:avLst/>
          </a:prstGeom>
          <a:solidFill>
            <a:srgbClr val="0070C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3" name="Rectangle 37">
            <a:extLst>
              <a:ext uri="{FF2B5EF4-FFF2-40B4-BE49-F238E27FC236}">
                <a16:creationId xmlns:a16="http://schemas.microsoft.com/office/drawing/2014/main" id="{E178DF3F-8191-F31B-742B-9E4906E995FA}"/>
              </a:ext>
            </a:extLst>
          </p:cNvPr>
          <p:cNvSpPr/>
          <p:nvPr/>
        </p:nvSpPr>
        <p:spPr>
          <a:xfrm>
            <a:off x="7415388" y="8055974"/>
            <a:ext cx="7067029" cy="237970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10" name="Picture 59">
            <a:extLst>
              <a:ext uri="{FF2B5EF4-FFF2-40B4-BE49-F238E27FC236}">
                <a16:creationId xmlns:a16="http://schemas.microsoft.com/office/drawing/2014/main" id="{AC185FC0-74A7-2331-483A-D85C5D54FA71}"/>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7989484" y="9019818"/>
            <a:ext cx="5939596" cy="496692"/>
          </a:xfrm>
          <a:prstGeom prst="rect">
            <a:avLst/>
          </a:prstGeom>
        </p:spPr>
      </p:pic>
      <p:sp>
        <p:nvSpPr>
          <p:cNvPr id="11" name="CaixaDeTexto 7">
            <a:extLst>
              <a:ext uri="{FF2B5EF4-FFF2-40B4-BE49-F238E27FC236}">
                <a16:creationId xmlns:a16="http://schemas.microsoft.com/office/drawing/2014/main" id="{60EA150A-47D0-422B-C32D-67E9D166AF4C}"/>
              </a:ext>
            </a:extLst>
          </p:cNvPr>
          <p:cNvSpPr txBox="1"/>
          <p:nvPr/>
        </p:nvSpPr>
        <p:spPr>
          <a:xfrm>
            <a:off x="1178971" y="8972994"/>
            <a:ext cx="6034283" cy="572208"/>
          </a:xfrm>
          <a:prstGeom prst="rect">
            <a:avLst/>
          </a:prstGeom>
          <a:noFill/>
        </p:spPr>
        <p:txBody>
          <a:bodyPr wrap="square">
            <a:spAutoFit/>
          </a:bodyPr>
          <a:lstStyle/>
          <a:p>
            <a:pPr>
              <a:spcAft>
                <a:spcPts val="308"/>
              </a:spcAft>
            </a:pPr>
            <a:r>
              <a:rPr lang="en-US" sz="1559" b="1">
                <a:solidFill>
                  <a:schemeClr val="bg1"/>
                </a:solidFill>
                <a:latin typeface="Tw Cen MT" panose="020B0602020104020603" pitchFamily="34" charset="77"/>
              </a:rPr>
              <a:t>Once your Design Team completes this phase, reflect on your experience on the process and how you feel at the end of this phase.</a:t>
            </a:r>
            <a:endParaRPr lang="en-US" sz="1559">
              <a:solidFill>
                <a:schemeClr val="bg1"/>
              </a:solidFill>
              <a:latin typeface="Tw Cen MT" panose="020B0602020104020603" pitchFamily="34" charset="77"/>
            </a:endParaRPr>
          </a:p>
        </p:txBody>
      </p:sp>
    </p:spTree>
    <p:extLst>
      <p:ext uri="{BB962C8B-B14F-4D97-AF65-F5344CB8AC3E}">
        <p14:creationId xmlns:p14="http://schemas.microsoft.com/office/powerpoint/2010/main" val="1558841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4">
            <a:extLst>
              <a:ext uri="{FF2B5EF4-FFF2-40B4-BE49-F238E27FC236}">
                <a16:creationId xmlns:a16="http://schemas.microsoft.com/office/drawing/2014/main" id="{FEC8CFCE-545B-48F2-0911-49C2C12DD9AE}"/>
              </a:ext>
            </a:extLst>
          </p:cNvPr>
          <p:cNvSpPr txBox="1">
            <a:spLocks/>
          </p:cNvSpPr>
          <p:nvPr/>
        </p:nvSpPr>
        <p:spPr>
          <a:xfrm>
            <a:off x="9295451" y="4724156"/>
            <a:ext cx="11955613" cy="2232594"/>
          </a:xfrm>
          <a:prstGeom prst="rect">
            <a:avLst/>
          </a:prstGeom>
          <a:noFill/>
          <a:ln>
            <a:noFill/>
          </a:ln>
        </p:spPr>
        <p:txBody>
          <a:bodyPr spcFirstLastPara="1" vert="horz" wrap="square" lIns="0" tIns="16442" rIns="0" bIns="0" rtlCol="0" anchor="t" anchorCtr="0">
            <a:spAutoFit/>
          </a:bodyPr>
          <a:lstStyle>
            <a:defPPr marR="0" lvl="0" algn="l" rtl="0">
              <a:lnSpc>
                <a:spcPct val="100000"/>
              </a:lnSpc>
              <a:spcBef>
                <a:spcPts val="0"/>
              </a:spcBef>
              <a:spcAft>
                <a:spcPts val="0"/>
              </a:spcAft>
              <a:defRPr/>
            </a:defPPr>
            <a:lvl1pPr marL="0" marR="0" lvl="0" indent="0" algn="l" defTabSz="142555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534440" marR="0" lvl="1" indent="0" algn="l" defTabSz="142555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1781937" marR="0" lvl="2" indent="-356387" algn="l" defTabSz="142555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2494712" marR="0" lvl="3" indent="-356387" algn="l" defTabSz="142555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3207487" marR="0" lvl="4" indent="-356387" algn="l" defTabSz="142555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3920261" marR="0" lvl="5" indent="-356387" algn="l" defTabSz="142555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4633036" marR="0" lvl="6" indent="-356387" algn="l" defTabSz="142555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5345811" marR="0" lvl="7" indent="-356387" algn="l" defTabSz="142555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6058586" marR="0" lvl="8" indent="-356387" algn="l" defTabSz="142555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7200" dirty="0">
                <a:solidFill>
                  <a:schemeClr val="bg1"/>
                </a:solidFill>
                <a:latin typeface="Tw Cen MT" panose="020B0602020104020603" pitchFamily="34" charset="77"/>
              </a:rPr>
              <a:t>TELL </a:t>
            </a:r>
          </a:p>
          <a:p>
            <a:r>
              <a:rPr lang="en-US" sz="7200" dirty="0">
                <a:solidFill>
                  <a:schemeClr val="bg1"/>
                </a:solidFill>
                <a:latin typeface="Tw Cen MT" panose="020B0602020104020603" pitchFamily="34" charset="77"/>
              </a:rPr>
              <a:t>PHASE</a:t>
            </a:r>
          </a:p>
        </p:txBody>
      </p:sp>
      <p:grpSp>
        <p:nvGrpSpPr>
          <p:cNvPr id="3" name="Agrupar 2">
            <a:extLst>
              <a:ext uri="{FF2B5EF4-FFF2-40B4-BE49-F238E27FC236}">
                <a16:creationId xmlns:a16="http://schemas.microsoft.com/office/drawing/2014/main" id="{63DC89C9-B65C-2B4D-32DF-F013676FF596}"/>
              </a:ext>
            </a:extLst>
          </p:cNvPr>
          <p:cNvGrpSpPr/>
          <p:nvPr/>
        </p:nvGrpSpPr>
        <p:grpSpPr>
          <a:xfrm>
            <a:off x="1129354" y="2170286"/>
            <a:ext cx="7169314" cy="7169314"/>
            <a:chOff x="6478685" y="-800040"/>
            <a:chExt cx="6246960" cy="6246960"/>
          </a:xfrm>
        </p:grpSpPr>
        <p:sp>
          <p:nvSpPr>
            <p:cNvPr id="4" name="Oval 3">
              <a:extLst>
                <a:ext uri="{FF2B5EF4-FFF2-40B4-BE49-F238E27FC236}">
                  <a16:creationId xmlns:a16="http://schemas.microsoft.com/office/drawing/2014/main" id="{D74FF96B-5CE6-96B4-4D9E-AF050DBC4F31}"/>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5" name="Oval 4">
              <a:extLst>
                <a:ext uri="{FF2B5EF4-FFF2-40B4-BE49-F238E27FC236}">
                  <a16:creationId xmlns:a16="http://schemas.microsoft.com/office/drawing/2014/main" id="{4DB3A1D7-EF65-836A-6E9E-D97223EB8419}"/>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grpSp>
      <p:pic>
        <p:nvPicPr>
          <p:cNvPr id="2" name="Imagem 1" descr="Uma imagem com captura de ecrã, desenho, vestuário, arte&#10;&#10;Os conteúdos gerados por IA poderão estar incorretos.">
            <a:extLst>
              <a:ext uri="{FF2B5EF4-FFF2-40B4-BE49-F238E27FC236}">
                <a16:creationId xmlns:a16="http://schemas.microsoft.com/office/drawing/2014/main" id="{AA402DE7-9AC4-60A9-6C08-165D67C470B8}"/>
              </a:ext>
            </a:extLst>
          </p:cNvPr>
          <p:cNvPicPr>
            <a:picLocks noChangeAspect="1"/>
          </p:cNvPicPr>
          <p:nvPr/>
        </p:nvPicPr>
        <p:blipFill>
          <a:blip r:embed="rId2">
            <a:extLst>
              <a:ext uri="{28A0092B-C50C-407E-A947-70E740481C1C}">
                <a14:useLocalDpi xmlns:a14="http://schemas.microsoft.com/office/drawing/2010/main" val="0"/>
              </a:ext>
            </a:extLst>
          </a:blip>
          <a:srcRect b="9814"/>
          <a:stretch/>
        </p:blipFill>
        <p:spPr>
          <a:xfrm>
            <a:off x="642829" y="2276919"/>
            <a:ext cx="8507406" cy="6137974"/>
          </a:xfrm>
          <a:prstGeom prst="rect">
            <a:avLst/>
          </a:prstGeom>
        </p:spPr>
      </p:pic>
    </p:spTree>
    <p:extLst>
      <p:ext uri="{BB962C8B-B14F-4D97-AF65-F5344CB8AC3E}">
        <p14:creationId xmlns:p14="http://schemas.microsoft.com/office/powerpoint/2010/main" val="2581056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74436326-1BED-30F2-C9B0-29E8BA3A101A}"/>
              </a:ext>
            </a:extLst>
          </p:cNvPr>
          <p:cNvSpPr>
            <a:spLocks noGrp="1"/>
          </p:cNvSpPr>
          <p:nvPr>
            <p:ph type="sldNum" sz="quarter" idx="4"/>
          </p:nvPr>
        </p:nvSpPr>
        <p:spPr/>
        <p:txBody>
          <a:bodyPr/>
          <a:lstStyle/>
          <a:p>
            <a:fld id="{48F63A3B-78C7-47BE-AE5E-E10140E04643}" type="slidenum">
              <a:rPr lang="en-US" smtClean="0"/>
              <a:pPr/>
              <a:t>54</a:t>
            </a:fld>
            <a:endParaRPr lang="en-US" dirty="0"/>
          </a:p>
        </p:txBody>
      </p:sp>
      <p:sp>
        <p:nvSpPr>
          <p:cNvPr id="3" name="Rectangle 37">
            <a:extLst>
              <a:ext uri="{FF2B5EF4-FFF2-40B4-BE49-F238E27FC236}">
                <a16:creationId xmlns:a16="http://schemas.microsoft.com/office/drawing/2014/main" id="{7CAA6127-7B26-F01E-8518-A8C6A0E95B01}"/>
              </a:ext>
            </a:extLst>
          </p:cNvPr>
          <p:cNvSpPr/>
          <p:nvPr/>
        </p:nvSpPr>
        <p:spPr>
          <a:xfrm>
            <a:off x="7415388" y="2326921"/>
            <a:ext cx="7037185" cy="5607122"/>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4" name="Google Shape;9015;p61">
            <a:extLst>
              <a:ext uri="{FF2B5EF4-FFF2-40B4-BE49-F238E27FC236}">
                <a16:creationId xmlns:a16="http://schemas.microsoft.com/office/drawing/2014/main" id="{B5263C6C-9957-35E3-7924-B3AAF5170D47}"/>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5" name="Google Shape;9017;p61">
            <a:extLst>
              <a:ext uri="{FF2B5EF4-FFF2-40B4-BE49-F238E27FC236}">
                <a16:creationId xmlns:a16="http://schemas.microsoft.com/office/drawing/2014/main" id="{B01FD7AC-F342-6046-6053-94821DB3058B}"/>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6" name="Google Shape;118;p3">
            <a:extLst>
              <a:ext uri="{FF2B5EF4-FFF2-40B4-BE49-F238E27FC236}">
                <a16:creationId xmlns:a16="http://schemas.microsoft.com/office/drawing/2014/main" id="{CD49CF08-49ED-2E43-E2FF-7F2FEC895A07}"/>
              </a:ext>
            </a:extLst>
          </p:cNvPr>
          <p:cNvSpPr txBox="1"/>
          <p:nvPr/>
        </p:nvSpPr>
        <p:spPr>
          <a:xfrm>
            <a:off x="720000" y="2540587"/>
            <a:ext cx="5609654" cy="1118667"/>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marL="207231" indent="-207231">
              <a:spcAft>
                <a:spcPts val="863"/>
              </a:spcAft>
              <a:buClr>
                <a:srgbClr val="1A396A"/>
              </a:buClr>
              <a:buFont typeface="Arial,Sans-Serif"/>
              <a:buChar char="•"/>
            </a:pPr>
            <a:r>
              <a:rPr lang="en-US" sz="1295">
                <a:solidFill>
                  <a:schemeClr val="tx1"/>
                </a:solidFill>
                <a:latin typeface="Tw Cen MT" panose="020B0602020104020603" pitchFamily="34" charset="77"/>
                <a:sym typeface="Arial Black"/>
              </a:rPr>
              <a:t>Communicate what you learned about your solution and why it has the potential to meet the stakeholder’s needs</a:t>
            </a:r>
          </a:p>
          <a:p>
            <a:pPr marL="207231" indent="-207231">
              <a:spcAft>
                <a:spcPts val="863"/>
              </a:spcAft>
              <a:buClr>
                <a:srgbClr val="1A396A"/>
              </a:buClr>
              <a:buFont typeface="Arial,Sans-Serif"/>
              <a:buChar char="•"/>
            </a:pPr>
            <a:r>
              <a:rPr lang="en-US" sz="1295">
                <a:solidFill>
                  <a:schemeClr val="tx1"/>
                </a:solidFill>
                <a:latin typeface="Tw Cen MT" panose="020B0602020104020603" pitchFamily="34" charset="77"/>
                <a:sym typeface="Arial Black"/>
              </a:rPr>
              <a:t>Synthesize what you learned from your design work and testing to share your insights and ideas in a human-centered way.</a:t>
            </a:r>
          </a:p>
        </p:txBody>
      </p:sp>
      <p:sp>
        <p:nvSpPr>
          <p:cNvPr id="7" name="Google Shape;118;p3">
            <a:extLst>
              <a:ext uri="{FF2B5EF4-FFF2-40B4-BE49-F238E27FC236}">
                <a16:creationId xmlns:a16="http://schemas.microsoft.com/office/drawing/2014/main" id="{420D708B-76DE-B4F9-4174-DD0AA56ED216}"/>
              </a:ext>
            </a:extLst>
          </p:cNvPr>
          <p:cNvSpPr txBox="1"/>
          <p:nvPr/>
        </p:nvSpPr>
        <p:spPr>
          <a:xfrm>
            <a:off x="720000" y="5106828"/>
            <a:ext cx="5755864" cy="1267938"/>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2015" b="1">
                <a:solidFill>
                  <a:srgbClr val="1A396A"/>
                </a:solidFill>
                <a:latin typeface="Tw Cen MT" panose="020B0602020104020603" pitchFamily="34" charset="77"/>
              </a:rPr>
              <a:t>TELL Mindsets</a:t>
            </a:r>
          </a:p>
          <a:p>
            <a:pPr marL="246735" indent="-246735">
              <a:spcAft>
                <a:spcPts val="432"/>
              </a:spcAft>
              <a:buClr>
                <a:srgbClr val="1A396A"/>
              </a:buClr>
              <a:buFont typeface="Arial" panose="020B0604020202020204" pitchFamily="34" charset="0"/>
              <a:buChar char="•"/>
            </a:pPr>
            <a:r>
              <a:rPr lang="en-US" sz="1295">
                <a:solidFill>
                  <a:schemeClr val="tx1"/>
                </a:solidFill>
                <a:latin typeface="Tw Cen MT" panose="020B0602020104020603" pitchFamily="34" charset="77"/>
              </a:rPr>
              <a:t>Get inspired by people</a:t>
            </a:r>
          </a:p>
          <a:p>
            <a:pPr marL="246735" indent="-246735">
              <a:spcAft>
                <a:spcPts val="432"/>
              </a:spcAft>
              <a:buClr>
                <a:srgbClr val="1A396A"/>
              </a:buClr>
              <a:buFont typeface="Arial" panose="020B0604020202020204" pitchFamily="34" charset="0"/>
              <a:buChar char="•"/>
            </a:pPr>
            <a:r>
              <a:rPr lang="en-US" sz="1295">
                <a:solidFill>
                  <a:schemeClr val="tx1"/>
                </a:solidFill>
                <a:latin typeface="Tw Cen MT" panose="020B0602020104020603" pitchFamily="34" charset="77"/>
              </a:rPr>
              <a:t>Many cycles of testing are necessary to develop an idea</a:t>
            </a:r>
          </a:p>
          <a:p>
            <a:pPr marL="246735" indent="-246735">
              <a:spcAft>
                <a:spcPts val="432"/>
              </a:spcAft>
              <a:buClr>
                <a:srgbClr val="1A396A"/>
              </a:buClr>
              <a:buFont typeface="Arial" panose="020B0604020202020204" pitchFamily="34" charset="0"/>
              <a:buChar char="•"/>
            </a:pPr>
            <a:r>
              <a:rPr lang="en-US" sz="1295">
                <a:solidFill>
                  <a:schemeClr val="tx1"/>
                </a:solidFill>
                <a:latin typeface="Tw Cen MT" panose="020B0602020104020603" pitchFamily="34" charset="77"/>
              </a:rPr>
              <a:t>Feedback is a gift to improve your ideas and communication</a:t>
            </a:r>
          </a:p>
        </p:txBody>
      </p:sp>
      <p:cxnSp>
        <p:nvCxnSpPr>
          <p:cNvPr id="8" name="Conexão Reta 7">
            <a:extLst>
              <a:ext uri="{FF2B5EF4-FFF2-40B4-BE49-F238E27FC236}">
                <a16:creationId xmlns:a16="http://schemas.microsoft.com/office/drawing/2014/main" id="{2718CD96-BB5D-FC99-BE93-CDCD12722F11}"/>
              </a:ext>
            </a:extLst>
          </p:cNvPr>
          <p:cNvCxnSpPr>
            <a:cxnSpLocks/>
          </p:cNvCxnSpPr>
          <p:nvPr/>
        </p:nvCxnSpPr>
        <p:spPr>
          <a:xfrm>
            <a:off x="1098052" y="4721888"/>
            <a:ext cx="5755865" cy="0"/>
          </a:xfrm>
          <a:prstGeom prst="line">
            <a:avLst/>
          </a:prstGeom>
          <a:ln w="6350">
            <a:solidFill>
              <a:srgbClr val="0070C0">
                <a:alpha val="50000"/>
              </a:srgbClr>
            </a:solidFill>
          </a:ln>
        </p:spPr>
        <p:style>
          <a:lnRef idx="2">
            <a:schemeClr val="accent1"/>
          </a:lnRef>
          <a:fillRef idx="0">
            <a:schemeClr val="accent1"/>
          </a:fillRef>
          <a:effectRef idx="1">
            <a:schemeClr val="accent1"/>
          </a:effectRef>
          <a:fontRef idx="minor">
            <a:schemeClr val="tx1"/>
          </a:fontRef>
        </p:style>
      </p:cxnSp>
      <p:sp>
        <p:nvSpPr>
          <p:cNvPr id="9" name="Marcador de Posição do Texto 3">
            <a:extLst>
              <a:ext uri="{FF2B5EF4-FFF2-40B4-BE49-F238E27FC236}">
                <a16:creationId xmlns:a16="http://schemas.microsoft.com/office/drawing/2014/main" id="{E894880D-F443-582B-BF73-2B612FDA1300}"/>
              </a:ext>
            </a:extLst>
          </p:cNvPr>
          <p:cNvSpPr txBox="1">
            <a:spLocks/>
          </p:cNvSpPr>
          <p:nvPr/>
        </p:nvSpPr>
        <p:spPr>
          <a:xfrm>
            <a:off x="720000" y="1585531"/>
            <a:ext cx="11955613"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879" b="1">
                <a:solidFill>
                  <a:srgbClr val="002060"/>
                </a:solidFill>
                <a:latin typeface="Tw Cen MT" panose="020B0602020104020603" pitchFamily="34" charset="77"/>
              </a:rPr>
              <a:t>TELL </a:t>
            </a:r>
            <a:r>
              <a:rPr lang="pt-PT" sz="3000" b="1">
                <a:solidFill>
                  <a:srgbClr val="002060"/>
                </a:solidFill>
                <a:latin typeface="Tw Cen MT" panose="020B0602020104020603" pitchFamily="34" charset="77"/>
              </a:rPr>
              <a:t>OBJECTIVES</a:t>
            </a:r>
          </a:p>
        </p:txBody>
      </p:sp>
      <p:sp>
        <p:nvSpPr>
          <p:cNvPr id="10" name="TextBox 8">
            <a:extLst>
              <a:ext uri="{FF2B5EF4-FFF2-40B4-BE49-F238E27FC236}">
                <a16:creationId xmlns:a16="http://schemas.microsoft.com/office/drawing/2014/main" id="{483E5B88-7355-C2B5-632D-446E68736C91}"/>
              </a:ext>
            </a:extLst>
          </p:cNvPr>
          <p:cNvSpPr txBox="1"/>
          <p:nvPr/>
        </p:nvSpPr>
        <p:spPr>
          <a:xfrm>
            <a:off x="7676496" y="4376072"/>
            <a:ext cx="2251331"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51" b="1" dirty="0">
                <a:solidFill>
                  <a:srgbClr val="001F60"/>
                </a:solidFill>
                <a:latin typeface="Tw Cen MT" panose="020B0602020104020603" pitchFamily="34" charset="77"/>
                <a:cs typeface="Segoe UI"/>
              </a:rPr>
              <a:t>1. </a:t>
            </a:r>
            <a:r>
              <a:rPr lang="en-US" sz="1151" b="1" dirty="0">
                <a:solidFill>
                  <a:srgbClr val="001F60"/>
                </a:solidFill>
                <a:latin typeface="Tw Cen MT" panose="020B0602020104020603" pitchFamily="34" charset="77"/>
                <a:cs typeface="Arial"/>
              </a:rPr>
              <a:t>Develop </a:t>
            </a:r>
            <a:br>
              <a:rPr lang="en-US" sz="1151" b="1" dirty="0">
                <a:solidFill>
                  <a:srgbClr val="001F60"/>
                </a:solidFill>
                <a:latin typeface="Tw Cen MT" panose="020B0602020104020603" pitchFamily="34" charset="77"/>
                <a:cs typeface="Arial"/>
              </a:rPr>
            </a:br>
            <a:r>
              <a:rPr lang="en-US" sz="1151" b="1" dirty="0">
                <a:solidFill>
                  <a:srgbClr val="001F60"/>
                </a:solidFill>
                <a:latin typeface="Tw Cen MT" panose="020B0602020104020603" pitchFamily="34" charset="77"/>
                <a:cs typeface="Arial"/>
              </a:rPr>
              <a:t>Your Story</a:t>
            </a:r>
          </a:p>
        </p:txBody>
      </p:sp>
      <p:sp>
        <p:nvSpPr>
          <p:cNvPr id="11" name="TextBox 16">
            <a:extLst>
              <a:ext uri="{FF2B5EF4-FFF2-40B4-BE49-F238E27FC236}">
                <a16:creationId xmlns:a16="http://schemas.microsoft.com/office/drawing/2014/main" id="{A7DB875F-00F5-B28E-A7E2-F4AA3E497414}"/>
              </a:ext>
            </a:extLst>
          </p:cNvPr>
          <p:cNvSpPr txBox="1"/>
          <p:nvPr/>
        </p:nvSpPr>
        <p:spPr>
          <a:xfrm>
            <a:off x="10323875" y="4376072"/>
            <a:ext cx="1270816" cy="2690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dirty="0">
                <a:latin typeface="Tw Cen MT" panose="020B0602020104020603" pitchFamily="34" charset="77"/>
                <a:cs typeface="Arial"/>
              </a:rPr>
              <a:t>2. TELL Summary</a:t>
            </a:r>
          </a:p>
        </p:txBody>
      </p:sp>
      <p:grpSp>
        <p:nvGrpSpPr>
          <p:cNvPr id="12" name="Agrupar 11">
            <a:extLst>
              <a:ext uri="{FF2B5EF4-FFF2-40B4-BE49-F238E27FC236}">
                <a16:creationId xmlns:a16="http://schemas.microsoft.com/office/drawing/2014/main" id="{A58FE1F2-1A0D-BD7C-8C2D-AF0BD07DAAA1}"/>
              </a:ext>
            </a:extLst>
          </p:cNvPr>
          <p:cNvGrpSpPr/>
          <p:nvPr/>
        </p:nvGrpSpPr>
        <p:grpSpPr>
          <a:xfrm>
            <a:off x="8587528" y="3741329"/>
            <a:ext cx="518077" cy="518077"/>
            <a:chOff x="8626546" y="1914666"/>
            <a:chExt cx="298284" cy="303115"/>
          </a:xfrm>
        </p:grpSpPr>
        <p:sp>
          <p:nvSpPr>
            <p:cNvPr id="13" name="Oval 12">
              <a:extLst>
                <a:ext uri="{FF2B5EF4-FFF2-40B4-BE49-F238E27FC236}">
                  <a16:creationId xmlns:a16="http://schemas.microsoft.com/office/drawing/2014/main" id="{F6D1F699-2D29-49E5-3BC7-517272F8009F}"/>
                </a:ext>
              </a:extLst>
            </p:cNvPr>
            <p:cNvSpPr/>
            <p:nvPr/>
          </p:nvSpPr>
          <p:spPr>
            <a:xfrm>
              <a:off x="8626546" y="1914666"/>
              <a:ext cx="298284" cy="303115"/>
            </a:xfrm>
            <a:prstGeom prst="ellipse">
              <a:avLst/>
            </a:prstGeom>
            <a:solidFill>
              <a:srgbClr val="1A39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4" name="Picture 41">
              <a:extLst>
                <a:ext uri="{FF2B5EF4-FFF2-40B4-BE49-F238E27FC236}">
                  <a16:creationId xmlns:a16="http://schemas.microsoft.com/office/drawing/2014/main" id="{B7C276EA-20B9-D5A2-E8ED-9169E9D3F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15" name="Agrupar 14">
            <a:extLst>
              <a:ext uri="{FF2B5EF4-FFF2-40B4-BE49-F238E27FC236}">
                <a16:creationId xmlns:a16="http://schemas.microsoft.com/office/drawing/2014/main" id="{64560A0B-6747-A069-2BDD-173FD787F678}"/>
              </a:ext>
            </a:extLst>
          </p:cNvPr>
          <p:cNvGrpSpPr/>
          <p:nvPr/>
        </p:nvGrpSpPr>
        <p:grpSpPr>
          <a:xfrm>
            <a:off x="10733983" y="3741329"/>
            <a:ext cx="518077" cy="518077"/>
            <a:chOff x="8626546" y="1914666"/>
            <a:chExt cx="298284" cy="303115"/>
          </a:xfrm>
        </p:grpSpPr>
        <p:sp>
          <p:nvSpPr>
            <p:cNvPr id="16" name="Oval 15">
              <a:extLst>
                <a:ext uri="{FF2B5EF4-FFF2-40B4-BE49-F238E27FC236}">
                  <a16:creationId xmlns:a16="http://schemas.microsoft.com/office/drawing/2014/main" id="{77D7FF28-5223-8C88-4822-58AEF24FF0AC}"/>
                </a:ext>
              </a:extLst>
            </p:cNvPr>
            <p:cNvSpPr/>
            <p:nvPr/>
          </p:nvSpPr>
          <p:spPr>
            <a:xfrm>
              <a:off x="8626546" y="1914666"/>
              <a:ext cx="298284" cy="303115"/>
            </a:xfrm>
            <a:prstGeom prst="ellipse">
              <a:avLst/>
            </a:prstGeom>
            <a:solidFill>
              <a:srgbClr val="1A39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7" name="Picture 41">
              <a:extLst>
                <a:ext uri="{FF2B5EF4-FFF2-40B4-BE49-F238E27FC236}">
                  <a16:creationId xmlns:a16="http://schemas.microsoft.com/office/drawing/2014/main" id="{058F1D5C-B80A-02BA-798D-2F70AC398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pic>
        <p:nvPicPr>
          <p:cNvPr id="18" name="Imagem 17" descr="Uma imagem com preto, escuridão&#10;&#10;Os conteúdos gerados por IA poderão estar incorretos.">
            <a:extLst>
              <a:ext uri="{FF2B5EF4-FFF2-40B4-BE49-F238E27FC236}">
                <a16:creationId xmlns:a16="http://schemas.microsoft.com/office/drawing/2014/main" id="{6E0B9D72-8B6C-12A3-F727-414EFC9F1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029" y="3883543"/>
            <a:ext cx="899413" cy="413244"/>
          </a:xfrm>
          <a:prstGeom prst="rect">
            <a:avLst/>
          </a:prstGeom>
        </p:spPr>
      </p:pic>
    </p:spTree>
    <p:extLst>
      <p:ext uri="{BB962C8B-B14F-4D97-AF65-F5344CB8AC3E}">
        <p14:creationId xmlns:p14="http://schemas.microsoft.com/office/powerpoint/2010/main" val="4091017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D52E6E88-53CE-AC9D-BA4B-5817C69797B2}"/>
              </a:ext>
            </a:extLst>
          </p:cNvPr>
          <p:cNvSpPr>
            <a:spLocks noGrp="1"/>
          </p:cNvSpPr>
          <p:nvPr>
            <p:ph type="sldNum" sz="quarter" idx="4"/>
          </p:nvPr>
        </p:nvSpPr>
        <p:spPr/>
        <p:txBody>
          <a:bodyPr/>
          <a:lstStyle/>
          <a:p>
            <a:fld id="{48F63A3B-78C7-47BE-AE5E-E10140E04643}" type="slidenum">
              <a:rPr lang="en-US" smtClean="0"/>
              <a:pPr/>
              <a:t>55</a:t>
            </a:fld>
            <a:endParaRPr lang="en-US" dirty="0"/>
          </a:p>
        </p:txBody>
      </p:sp>
      <p:sp>
        <p:nvSpPr>
          <p:cNvPr id="3" name="Rectangle: Rounded Corners 10">
            <a:extLst>
              <a:ext uri="{FF2B5EF4-FFF2-40B4-BE49-F238E27FC236}">
                <a16:creationId xmlns:a16="http://schemas.microsoft.com/office/drawing/2014/main" id="{95461ED0-3C5F-765F-3FFA-8558164DDA72}"/>
              </a:ext>
            </a:extLst>
          </p:cNvPr>
          <p:cNvSpPr/>
          <p:nvPr/>
        </p:nvSpPr>
        <p:spPr>
          <a:xfrm>
            <a:off x="7703356" y="2722023"/>
            <a:ext cx="6696000" cy="754681"/>
          </a:xfrm>
          <a:prstGeom prst="rect">
            <a:avLst/>
          </a:prstGeom>
          <a:solidFill>
            <a:srgbClr val="1A396A"/>
          </a:solidFill>
          <a:ln>
            <a:noFill/>
          </a:ln>
        </p:spPr>
        <p:style>
          <a:lnRef idx="2">
            <a:schemeClr val="dk1"/>
          </a:lnRef>
          <a:fillRef idx="1">
            <a:schemeClr val="lt1"/>
          </a:fillRef>
          <a:effectRef idx="0">
            <a:schemeClr val="dk1"/>
          </a:effectRef>
          <a:fontRef idx="minor">
            <a:schemeClr val="dk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151">
                <a:solidFill>
                  <a:schemeClr val="bg1"/>
                </a:solidFill>
                <a:latin typeface="Tw Cen MT" panose="020B0602020104020603" pitchFamily="34" charset="77"/>
                <a:cs typeface="Arial" panose="020B0604020202020204" pitchFamily="34" charset="0"/>
              </a:rPr>
              <a:t>Connect what you learned from your design process to reasoning for why this solution is going to improve holistic learning outcomes.</a:t>
            </a:r>
            <a:endParaRPr lang="en-US" sz="1151">
              <a:solidFill>
                <a:schemeClr val="bg1"/>
              </a:solidFill>
              <a:latin typeface="Tw Cen MT" panose="020B0602020104020603" pitchFamily="34" charset="77"/>
            </a:endParaRPr>
          </a:p>
        </p:txBody>
      </p:sp>
      <p:sp>
        <p:nvSpPr>
          <p:cNvPr id="4" name="Rounded Rectangle 64">
            <a:extLst>
              <a:ext uri="{FF2B5EF4-FFF2-40B4-BE49-F238E27FC236}">
                <a16:creationId xmlns:a16="http://schemas.microsoft.com/office/drawing/2014/main" id="{70B70D52-B8AA-CE73-ADCB-DF69D8C11CB3}"/>
              </a:ext>
            </a:extLst>
          </p:cNvPr>
          <p:cNvSpPr/>
          <p:nvPr/>
        </p:nvSpPr>
        <p:spPr>
          <a:xfrm>
            <a:off x="7703356" y="5937319"/>
            <a:ext cx="6696000" cy="2175923"/>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tx1"/>
                </a:solidFill>
                <a:latin typeface="Tw Cen MT" panose="020B0602020104020603" pitchFamily="34" charset="77"/>
                <a:ea typeface="Calibri"/>
              </a:rPr>
              <a:t>4. THEN WE LEARNED...</a:t>
            </a:r>
          </a:p>
          <a:p>
            <a:r>
              <a:rPr lang="en-US" sz="1151">
                <a:solidFill>
                  <a:schemeClr val="tx1"/>
                </a:solidFill>
                <a:latin typeface="Tw Cen MT" panose="020B0602020104020603" pitchFamily="34" charset="77"/>
                <a:ea typeface="Calibri"/>
              </a:rPr>
              <a:t>How have your prototypes evolved? What have you learned about your concept?</a:t>
            </a:r>
          </a:p>
        </p:txBody>
      </p:sp>
      <p:sp>
        <p:nvSpPr>
          <p:cNvPr id="5" name="Rounded Rectangle 66">
            <a:extLst>
              <a:ext uri="{FF2B5EF4-FFF2-40B4-BE49-F238E27FC236}">
                <a16:creationId xmlns:a16="http://schemas.microsoft.com/office/drawing/2014/main" id="{554D726A-86C4-E03E-CE1A-C99514AC0B7A}"/>
              </a:ext>
            </a:extLst>
          </p:cNvPr>
          <p:cNvSpPr/>
          <p:nvPr/>
        </p:nvSpPr>
        <p:spPr>
          <a:xfrm>
            <a:off x="720000" y="8255587"/>
            <a:ext cx="13706260" cy="1782020"/>
          </a:xfrm>
          <a:prstGeom prst="rect">
            <a:avLst/>
          </a:prstGeom>
          <a:solidFill>
            <a:srgbClr val="002060">
              <a:alpha val="19952"/>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tx1"/>
                </a:solidFill>
                <a:latin typeface="Tw Cen MT" panose="020B0602020104020603" pitchFamily="34" charset="77"/>
                <a:ea typeface="Calibri"/>
              </a:rPr>
              <a:t>5. SO NOW WE HOPE TO IMPLEMENT…</a:t>
            </a:r>
          </a:p>
          <a:p>
            <a:r>
              <a:rPr lang="en-GB" sz="1151">
                <a:solidFill>
                  <a:schemeClr val="tx1"/>
                </a:solidFill>
                <a:latin typeface="Tw Cen MT" panose="020B0602020104020603" pitchFamily="34" charset="77"/>
              </a:rPr>
              <a:t>What concept are you going to implement? What outcomes are you hoping for in terms of improving the outcomes for stakeholder?</a:t>
            </a:r>
          </a:p>
        </p:txBody>
      </p:sp>
      <p:sp>
        <p:nvSpPr>
          <p:cNvPr id="6" name="Rounded Rectangle 64">
            <a:extLst>
              <a:ext uri="{FF2B5EF4-FFF2-40B4-BE49-F238E27FC236}">
                <a16:creationId xmlns:a16="http://schemas.microsoft.com/office/drawing/2014/main" id="{B190DA2F-A47E-D810-E682-CB7100A9A5F2}"/>
              </a:ext>
            </a:extLst>
          </p:cNvPr>
          <p:cNvSpPr/>
          <p:nvPr/>
        </p:nvSpPr>
        <p:spPr>
          <a:xfrm>
            <a:off x="7703356" y="3619049"/>
            <a:ext cx="6696000" cy="2175923"/>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tx1"/>
                </a:solidFill>
                <a:latin typeface="Tw Cen MT" panose="020B0602020104020603" pitchFamily="34" charset="77"/>
                <a:ea typeface="Calibri"/>
              </a:rPr>
              <a:t>2. WE NOTICED...</a:t>
            </a:r>
          </a:p>
          <a:p>
            <a:r>
              <a:rPr lang="en-US" sz="1151">
                <a:solidFill>
                  <a:schemeClr val="tx1"/>
                </a:solidFill>
                <a:latin typeface="Tw Cen MT" panose="020B0602020104020603" pitchFamily="34" charset="77"/>
                <a:ea typeface="Calibri"/>
              </a:rPr>
              <a:t>What was the surprising observation you made? What did you discover?</a:t>
            </a:r>
          </a:p>
        </p:txBody>
      </p:sp>
      <p:sp>
        <p:nvSpPr>
          <p:cNvPr id="7" name="Rounded Rectangle 64">
            <a:extLst>
              <a:ext uri="{FF2B5EF4-FFF2-40B4-BE49-F238E27FC236}">
                <a16:creationId xmlns:a16="http://schemas.microsoft.com/office/drawing/2014/main" id="{BC707A11-5B47-D942-01A8-67ADF59449E3}"/>
              </a:ext>
            </a:extLst>
          </p:cNvPr>
          <p:cNvSpPr/>
          <p:nvPr/>
        </p:nvSpPr>
        <p:spPr>
          <a:xfrm>
            <a:off x="719994" y="5937319"/>
            <a:ext cx="6804000" cy="2175923"/>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tx1"/>
                </a:solidFill>
                <a:latin typeface="Tw Cen MT" panose="020B0602020104020603" pitchFamily="34" charset="77"/>
                <a:ea typeface="Calibri"/>
              </a:rPr>
              <a:t>3. THEN WE LEARNED...</a:t>
            </a:r>
          </a:p>
          <a:p>
            <a:r>
              <a:rPr lang="en-US" sz="1151">
                <a:solidFill>
                  <a:schemeClr val="tx1"/>
                </a:solidFill>
                <a:latin typeface="Tw Cen MT" panose="020B0602020104020603" pitchFamily="34" charset="77"/>
                <a:ea typeface="Calibri"/>
              </a:rPr>
              <a:t>What concept did you create? What assumptions were you testing in your prototypes?</a:t>
            </a:r>
          </a:p>
        </p:txBody>
      </p:sp>
      <p:sp>
        <p:nvSpPr>
          <p:cNvPr id="8" name="Rounded Rectangle 64">
            <a:extLst>
              <a:ext uri="{FF2B5EF4-FFF2-40B4-BE49-F238E27FC236}">
                <a16:creationId xmlns:a16="http://schemas.microsoft.com/office/drawing/2014/main" id="{E5066C5A-F499-2E10-0B7E-AE1A399EB2BF}"/>
              </a:ext>
            </a:extLst>
          </p:cNvPr>
          <p:cNvSpPr/>
          <p:nvPr/>
        </p:nvSpPr>
        <p:spPr>
          <a:xfrm>
            <a:off x="719994" y="3619049"/>
            <a:ext cx="6804000" cy="2175923"/>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tx1"/>
                </a:solidFill>
                <a:latin typeface="Tw Cen MT" panose="020B0602020104020603" pitchFamily="34" charset="77"/>
                <a:ea typeface="Calibri"/>
              </a:rPr>
              <a:t>1. WE MET…</a:t>
            </a:r>
          </a:p>
          <a:p>
            <a:r>
              <a:rPr lang="en-US" sz="1151">
                <a:solidFill>
                  <a:schemeClr val="tx1"/>
                </a:solidFill>
                <a:latin typeface="Tw Cen MT" panose="020B0602020104020603" pitchFamily="34" charset="77"/>
                <a:ea typeface="Calibri"/>
              </a:rPr>
              <a:t>Tell us more about your primary stakeholder.</a:t>
            </a:r>
          </a:p>
        </p:txBody>
      </p:sp>
      <p:sp>
        <p:nvSpPr>
          <p:cNvPr id="9" name="Rectangle: Rounded Corners 10">
            <a:extLst>
              <a:ext uri="{FF2B5EF4-FFF2-40B4-BE49-F238E27FC236}">
                <a16:creationId xmlns:a16="http://schemas.microsoft.com/office/drawing/2014/main" id="{CD07162C-07F3-3DDF-7FF6-AB04D3542795}"/>
              </a:ext>
            </a:extLst>
          </p:cNvPr>
          <p:cNvSpPr/>
          <p:nvPr/>
        </p:nvSpPr>
        <p:spPr>
          <a:xfrm>
            <a:off x="719994" y="2722023"/>
            <a:ext cx="6804000" cy="754681"/>
          </a:xfrm>
          <a:prstGeom prst="rect">
            <a:avLst/>
          </a:prstGeom>
          <a:solidFill>
            <a:srgbClr val="1A396A"/>
          </a:solidFill>
          <a:ln>
            <a:noFill/>
          </a:ln>
        </p:spPr>
        <p:style>
          <a:lnRef idx="2">
            <a:schemeClr val="dk1"/>
          </a:lnRef>
          <a:fillRef idx="1">
            <a:schemeClr val="lt1"/>
          </a:fillRef>
          <a:effectRef idx="0">
            <a:schemeClr val="dk1"/>
          </a:effectRef>
          <a:fontRef idx="minor">
            <a:schemeClr val="dk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151">
                <a:solidFill>
                  <a:schemeClr val="bg1"/>
                </a:solidFill>
                <a:latin typeface="Tw Cen MT" panose="020B0602020104020603" pitchFamily="34" charset="77"/>
                <a:cs typeface="Arial" panose="020B0604020202020204" pitchFamily="34" charset="0"/>
              </a:rPr>
              <a:t>A story is different from a pitch because it focuses on the experiences and emotions of the stakeholder your solution is designed to serve. Focus your storytelling on the stakeholder who inspired your design work.</a:t>
            </a:r>
          </a:p>
        </p:txBody>
      </p:sp>
      <p:sp>
        <p:nvSpPr>
          <p:cNvPr id="10" name="Marcador de Posição do Texto 3">
            <a:extLst>
              <a:ext uri="{FF2B5EF4-FFF2-40B4-BE49-F238E27FC236}">
                <a16:creationId xmlns:a16="http://schemas.microsoft.com/office/drawing/2014/main" id="{D2E50A23-7464-81F2-640F-23D6F6394062}"/>
              </a:ext>
            </a:extLst>
          </p:cNvPr>
          <p:cNvSpPr txBox="1">
            <a:spLocks/>
          </p:cNvSpPr>
          <p:nvPr/>
        </p:nvSpPr>
        <p:spPr>
          <a:xfrm>
            <a:off x="720000" y="1585531"/>
            <a:ext cx="4223582" cy="503258"/>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a:solidFill>
                  <a:srgbClr val="002060"/>
                </a:solidFill>
                <a:latin typeface="Tw Cen MT" panose="020B0602020104020603" pitchFamily="34" charset="77"/>
              </a:rPr>
              <a:t>DEVELOP YOUR STORY</a:t>
            </a:r>
          </a:p>
        </p:txBody>
      </p:sp>
      <p:sp>
        <p:nvSpPr>
          <p:cNvPr id="11" name="Google Shape;118;p3">
            <a:extLst>
              <a:ext uri="{FF2B5EF4-FFF2-40B4-BE49-F238E27FC236}">
                <a16:creationId xmlns:a16="http://schemas.microsoft.com/office/drawing/2014/main" id="{B9F54AD2-37A8-167C-EB13-D1D629B34863}"/>
              </a:ext>
            </a:extLst>
          </p:cNvPr>
          <p:cNvSpPr txBox="1"/>
          <p:nvPr/>
        </p:nvSpPr>
        <p:spPr>
          <a:xfrm>
            <a:off x="5412872" y="1651161"/>
            <a:ext cx="8986477" cy="71558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1300">
                <a:solidFill>
                  <a:schemeClr val="tx1"/>
                </a:solidFill>
                <a:latin typeface="Tw Cen MT" panose="020B0602020104020603" pitchFamily="34" charset="77"/>
                <a:ea typeface="Calibri"/>
              </a:rPr>
              <a:t>Use this framework to help synthesize what you learned in the design challenge and communicate your idea in terms of the needs and emotions of your stakeholder. By using character-driven storytelling as the framework for synthesizing your learning and pitching a new concept, we find that we create more compelling and engaging pitches.</a:t>
            </a:r>
          </a:p>
        </p:txBody>
      </p:sp>
      <p:grpSp>
        <p:nvGrpSpPr>
          <p:cNvPr id="12" name="Agrupar 11">
            <a:extLst>
              <a:ext uri="{FF2B5EF4-FFF2-40B4-BE49-F238E27FC236}">
                <a16:creationId xmlns:a16="http://schemas.microsoft.com/office/drawing/2014/main" id="{E6CC5B25-D0C1-882A-FDCE-9C7F3CE29C87}"/>
              </a:ext>
            </a:extLst>
          </p:cNvPr>
          <p:cNvGrpSpPr/>
          <p:nvPr/>
        </p:nvGrpSpPr>
        <p:grpSpPr>
          <a:xfrm>
            <a:off x="12877885" y="560422"/>
            <a:ext cx="1548375" cy="540582"/>
            <a:chOff x="12877885" y="560422"/>
            <a:chExt cx="1548375" cy="540582"/>
          </a:xfrm>
        </p:grpSpPr>
        <p:sp>
          <p:nvSpPr>
            <p:cNvPr id="13" name="Google Shape;118;p3">
              <a:extLst>
                <a:ext uri="{FF2B5EF4-FFF2-40B4-BE49-F238E27FC236}">
                  <a16:creationId xmlns:a16="http://schemas.microsoft.com/office/drawing/2014/main" id="{70170FA8-A028-9DC1-C3FC-05994F230F38}"/>
                </a:ext>
              </a:extLst>
            </p:cNvPr>
            <p:cNvSpPr txBox="1"/>
            <p:nvPr/>
          </p:nvSpPr>
          <p:spPr>
            <a:xfrm>
              <a:off x="13438351" y="560422"/>
              <a:ext cx="987909" cy="540582"/>
            </a:xfrm>
            <a:prstGeom prst="rect">
              <a:avLst/>
            </a:prstGeom>
            <a:solidFill>
              <a:srgbClr val="002060"/>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a:solidFill>
                    <a:schemeClr val="bg1"/>
                  </a:solidFill>
                  <a:latin typeface="Tw Cen MT" panose="020B0602020104020603" pitchFamily="34" charset="77"/>
                </a:rPr>
                <a:t>60 min</a:t>
              </a:r>
            </a:p>
          </p:txBody>
        </p:sp>
        <p:sp>
          <p:nvSpPr>
            <p:cNvPr id="14" name="Google Shape;118;p3">
              <a:extLst>
                <a:ext uri="{FF2B5EF4-FFF2-40B4-BE49-F238E27FC236}">
                  <a16:creationId xmlns:a16="http://schemas.microsoft.com/office/drawing/2014/main" id="{BA1E75B0-38C2-58E8-CA67-A4E70DF4988C}"/>
                </a:ext>
              </a:extLst>
            </p:cNvPr>
            <p:cNvSpPr txBox="1"/>
            <p:nvPr/>
          </p:nvSpPr>
          <p:spPr>
            <a:xfrm>
              <a:off x="12877885" y="560422"/>
              <a:ext cx="560468" cy="540582"/>
            </a:xfrm>
            <a:prstGeom prst="rect">
              <a:avLst/>
            </a:prstGeom>
            <a:solidFill>
              <a:srgbClr val="002060">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5" name="Imagem 14">
              <a:extLst>
                <a:ext uri="{FF2B5EF4-FFF2-40B4-BE49-F238E27FC236}">
                  <a16:creationId xmlns:a16="http://schemas.microsoft.com/office/drawing/2014/main" id="{72F92666-EE90-2E41-71FB-4DABABCBA976}"/>
                </a:ext>
              </a:extLst>
            </p:cNvPr>
            <p:cNvPicPr>
              <a:picLocks noChangeAspect="1"/>
            </p:cNvPicPr>
            <p:nvPr/>
          </p:nvPicPr>
          <p:blipFill>
            <a:blip r:embed="rId2"/>
            <a:stretch>
              <a:fillRect/>
            </a:stretch>
          </p:blipFill>
          <p:spPr>
            <a:xfrm>
              <a:off x="12993656" y="664270"/>
              <a:ext cx="347201" cy="347201"/>
            </a:xfrm>
            <a:prstGeom prst="rect">
              <a:avLst/>
            </a:prstGeom>
          </p:spPr>
        </p:pic>
      </p:grpSp>
    </p:spTree>
    <p:extLst>
      <p:ext uri="{BB962C8B-B14F-4D97-AF65-F5344CB8AC3E}">
        <p14:creationId xmlns:p14="http://schemas.microsoft.com/office/powerpoint/2010/main" val="3952654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64943-1094-9A2C-77D6-5E2C858D7CE0}"/>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B785D632-93DD-3BDB-0F35-46539F271182}"/>
              </a:ext>
            </a:extLst>
          </p:cNvPr>
          <p:cNvSpPr>
            <a:spLocks noGrp="1"/>
          </p:cNvSpPr>
          <p:nvPr>
            <p:ph type="body" sz="quarter" idx="13"/>
          </p:nvPr>
        </p:nvSpPr>
        <p:spPr>
          <a:xfrm>
            <a:off x="1219741" y="4395524"/>
            <a:ext cx="12679873" cy="2316394"/>
          </a:xfrm>
        </p:spPr>
        <p:txBody>
          <a:bodyPr/>
          <a:lstStyle/>
          <a:p>
            <a:r>
              <a:rPr lang="en-US" sz="5400" dirty="0">
                <a:solidFill>
                  <a:schemeClr val="bg1">
                    <a:alpha val="60000"/>
                  </a:schemeClr>
                </a:solidFill>
                <a:latin typeface="Tw Cen MT" panose="020B0602020104020603" pitchFamily="34" charset="77"/>
              </a:rPr>
              <a:t>CONGRATULATIONS </a:t>
            </a:r>
            <a:br>
              <a:rPr lang="en-US" sz="5400" dirty="0">
                <a:solidFill>
                  <a:schemeClr val="bg1">
                    <a:alpha val="60000"/>
                  </a:schemeClr>
                </a:solidFill>
                <a:latin typeface="Tw Cen MT" panose="020B0602020104020603" pitchFamily="34" charset="77"/>
              </a:rPr>
            </a:br>
            <a:r>
              <a:rPr lang="en-US" sz="5400" b="0" dirty="0">
                <a:solidFill>
                  <a:schemeClr val="bg1">
                    <a:alpha val="60000"/>
                  </a:schemeClr>
                </a:solidFill>
                <a:latin typeface="Tw Cen MT" panose="020B0602020104020603" pitchFamily="34" charset="77"/>
              </a:rPr>
              <a:t>FOR COMPLETING </a:t>
            </a:r>
            <a:br>
              <a:rPr lang="en-US" sz="5400" b="0" dirty="0">
                <a:solidFill>
                  <a:schemeClr val="bg1">
                    <a:alpha val="60000"/>
                  </a:schemeClr>
                </a:solidFill>
                <a:latin typeface="Tw Cen MT" panose="020B0602020104020603" pitchFamily="34" charset="77"/>
              </a:rPr>
            </a:br>
            <a:r>
              <a:rPr lang="en-US" sz="5400" b="0" dirty="0">
                <a:solidFill>
                  <a:schemeClr val="bg1">
                    <a:alpha val="60000"/>
                  </a:schemeClr>
                </a:solidFill>
                <a:latin typeface="Tw Cen MT" panose="020B0602020104020603" pitchFamily="34" charset="77"/>
              </a:rPr>
              <a:t>THE </a:t>
            </a:r>
            <a:r>
              <a:rPr lang="en-US" sz="5400" dirty="0">
                <a:solidFill>
                  <a:schemeClr val="bg1"/>
                </a:solidFill>
                <a:latin typeface="Tw Cen MT" panose="020B0602020104020603" pitchFamily="34" charset="77"/>
              </a:rPr>
              <a:t>TELL PHASE</a:t>
            </a:r>
          </a:p>
        </p:txBody>
      </p:sp>
      <p:sp>
        <p:nvSpPr>
          <p:cNvPr id="5" name="Rectangle 37">
            <a:extLst>
              <a:ext uri="{FF2B5EF4-FFF2-40B4-BE49-F238E27FC236}">
                <a16:creationId xmlns:a16="http://schemas.microsoft.com/office/drawing/2014/main" id="{B94545D1-8ED1-38DF-A30F-0D1E7A363F82}"/>
              </a:ext>
            </a:extLst>
          </p:cNvPr>
          <p:cNvSpPr/>
          <p:nvPr/>
        </p:nvSpPr>
        <p:spPr>
          <a:xfrm>
            <a:off x="726872" y="8055974"/>
            <a:ext cx="6698349" cy="2379707"/>
          </a:xfrm>
          <a:prstGeom prst="rect">
            <a:avLst/>
          </a:prstGeom>
          <a:solidFill>
            <a:srgbClr val="00206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6" name="Rectangle 37">
            <a:extLst>
              <a:ext uri="{FF2B5EF4-FFF2-40B4-BE49-F238E27FC236}">
                <a16:creationId xmlns:a16="http://schemas.microsoft.com/office/drawing/2014/main" id="{7641A5A9-8E93-6D1C-7E9F-D6A18DFC3FA0}"/>
              </a:ext>
            </a:extLst>
          </p:cNvPr>
          <p:cNvSpPr/>
          <p:nvPr/>
        </p:nvSpPr>
        <p:spPr>
          <a:xfrm>
            <a:off x="7415388" y="8055974"/>
            <a:ext cx="7067029" cy="237970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7" name="Picture 6">
            <a:extLst>
              <a:ext uri="{FF2B5EF4-FFF2-40B4-BE49-F238E27FC236}">
                <a16:creationId xmlns:a16="http://schemas.microsoft.com/office/drawing/2014/main" id="{2FAA93A3-3FAE-805E-D62F-14FBCC364932}"/>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7989484" y="9019818"/>
            <a:ext cx="5939596" cy="496692"/>
          </a:xfrm>
          <a:prstGeom prst="rect">
            <a:avLst/>
          </a:prstGeom>
        </p:spPr>
      </p:pic>
      <p:sp>
        <p:nvSpPr>
          <p:cNvPr id="8" name="CaixaDeTexto 6">
            <a:extLst>
              <a:ext uri="{FF2B5EF4-FFF2-40B4-BE49-F238E27FC236}">
                <a16:creationId xmlns:a16="http://schemas.microsoft.com/office/drawing/2014/main" id="{FEE8E0A7-0A30-5160-6A99-E998EEAF8DAA}"/>
              </a:ext>
            </a:extLst>
          </p:cNvPr>
          <p:cNvSpPr txBox="1"/>
          <p:nvPr/>
        </p:nvSpPr>
        <p:spPr>
          <a:xfrm>
            <a:off x="1178971" y="8972994"/>
            <a:ext cx="6034283" cy="572208"/>
          </a:xfrm>
          <a:prstGeom prst="rect">
            <a:avLst/>
          </a:prstGeom>
          <a:noFill/>
        </p:spPr>
        <p:txBody>
          <a:bodyPr wrap="square">
            <a:spAutoFit/>
          </a:bodyPr>
          <a:lstStyle/>
          <a:p>
            <a:pPr>
              <a:spcAft>
                <a:spcPts val="308"/>
              </a:spcAft>
            </a:pPr>
            <a:r>
              <a:rPr lang="en-US" sz="1559" b="1">
                <a:solidFill>
                  <a:schemeClr val="bg1"/>
                </a:solidFill>
                <a:latin typeface="Tw Cen MT" panose="020B0602020104020603" pitchFamily="34" charset="77"/>
              </a:rPr>
              <a:t>Once your Design Team completes this phase, reflect on your experience on the process and how you feel at the end of this phase.</a:t>
            </a:r>
            <a:endParaRPr lang="en-US" sz="1559">
              <a:solidFill>
                <a:schemeClr val="bg1"/>
              </a:solidFill>
              <a:latin typeface="Tw Cen MT" panose="020B0602020104020603" pitchFamily="34" charset="77"/>
            </a:endParaRPr>
          </a:p>
        </p:txBody>
      </p:sp>
    </p:spTree>
    <p:extLst>
      <p:ext uri="{BB962C8B-B14F-4D97-AF65-F5344CB8AC3E}">
        <p14:creationId xmlns:p14="http://schemas.microsoft.com/office/powerpoint/2010/main" val="96544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8456B32D-8B0E-8540-D9E2-9F0311A21577}"/>
              </a:ext>
            </a:extLst>
          </p:cNvPr>
          <p:cNvSpPr/>
          <p:nvPr/>
        </p:nvSpPr>
        <p:spPr>
          <a:xfrm>
            <a:off x="810507" y="1492733"/>
            <a:ext cx="3247232" cy="411863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5" name="Marcador de Posição do Texto 3">
            <a:extLst>
              <a:ext uri="{FF2B5EF4-FFF2-40B4-BE49-F238E27FC236}">
                <a16:creationId xmlns:a16="http://schemas.microsoft.com/office/drawing/2014/main" id="{EBAF2802-AF35-B317-4C5B-7653E89CA5EA}"/>
              </a:ext>
            </a:extLst>
          </p:cNvPr>
          <p:cNvSpPr txBox="1">
            <a:spLocks/>
          </p:cNvSpPr>
          <p:nvPr/>
        </p:nvSpPr>
        <p:spPr>
          <a:xfrm>
            <a:off x="952143" y="2241978"/>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590" b="1" dirty="0">
                <a:solidFill>
                  <a:schemeClr val="bg1"/>
                </a:solidFill>
                <a:latin typeface="Tw Cen MT" panose="020B0602020104020603" pitchFamily="34" charset="77"/>
              </a:rPr>
              <a:t>LAUNCH PHASE</a:t>
            </a:r>
          </a:p>
        </p:txBody>
      </p:sp>
      <p:sp>
        <p:nvSpPr>
          <p:cNvPr id="34" name="Oval 33">
            <a:extLst>
              <a:ext uri="{FF2B5EF4-FFF2-40B4-BE49-F238E27FC236}">
                <a16:creationId xmlns:a16="http://schemas.microsoft.com/office/drawing/2014/main" id="{74C9B92B-0170-7E95-A701-39647228CFDE}"/>
              </a:ext>
            </a:extLst>
          </p:cNvPr>
          <p:cNvSpPr/>
          <p:nvPr/>
        </p:nvSpPr>
        <p:spPr>
          <a:xfrm>
            <a:off x="1240493" y="3436972"/>
            <a:ext cx="2533753" cy="26999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35" name="Marcador de Posição do Texto 3">
            <a:extLst>
              <a:ext uri="{FF2B5EF4-FFF2-40B4-BE49-F238E27FC236}">
                <a16:creationId xmlns:a16="http://schemas.microsoft.com/office/drawing/2014/main" id="{E2DB9C58-DF16-EA49-D76E-F90C91EEA578}"/>
              </a:ext>
            </a:extLst>
          </p:cNvPr>
          <p:cNvSpPr txBox="1">
            <a:spLocks/>
          </p:cNvSpPr>
          <p:nvPr/>
        </p:nvSpPr>
        <p:spPr>
          <a:xfrm>
            <a:off x="952143" y="1563139"/>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5180" b="1">
                <a:solidFill>
                  <a:schemeClr val="bg1">
                    <a:alpha val="20000"/>
                  </a:schemeClr>
                </a:solidFill>
                <a:latin typeface="Tw Cen MT" panose="020B0602020104020603" pitchFamily="34" charset="77"/>
              </a:rPr>
              <a:t>01</a:t>
            </a:r>
          </a:p>
        </p:txBody>
      </p:sp>
      <p:sp>
        <p:nvSpPr>
          <p:cNvPr id="5" name="Rectangle 37">
            <a:extLst>
              <a:ext uri="{FF2B5EF4-FFF2-40B4-BE49-F238E27FC236}">
                <a16:creationId xmlns:a16="http://schemas.microsoft.com/office/drawing/2014/main" id="{703D77A0-E300-4A42-B7A6-84AA0C2F2421}"/>
              </a:ext>
            </a:extLst>
          </p:cNvPr>
          <p:cNvSpPr/>
          <p:nvPr/>
        </p:nvSpPr>
        <p:spPr>
          <a:xfrm>
            <a:off x="4188734" y="1492733"/>
            <a:ext cx="3247232" cy="4118630"/>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6" name="Marcador de Posição do Texto 3">
            <a:extLst>
              <a:ext uri="{FF2B5EF4-FFF2-40B4-BE49-F238E27FC236}">
                <a16:creationId xmlns:a16="http://schemas.microsoft.com/office/drawing/2014/main" id="{A304A0A5-0009-9804-D97F-C723AE59872B}"/>
              </a:ext>
            </a:extLst>
          </p:cNvPr>
          <p:cNvSpPr txBox="1">
            <a:spLocks/>
          </p:cNvSpPr>
          <p:nvPr/>
        </p:nvSpPr>
        <p:spPr>
          <a:xfrm>
            <a:off x="4332879" y="2241978"/>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590" b="1" dirty="0">
                <a:solidFill>
                  <a:schemeClr val="bg1"/>
                </a:solidFill>
                <a:latin typeface="Tw Cen MT" panose="020B0602020104020603" pitchFamily="34" charset="77"/>
              </a:rPr>
              <a:t>EXPLORE</a:t>
            </a:r>
            <a:br>
              <a:rPr lang="pt-PT" sz="2590" b="1" dirty="0">
                <a:solidFill>
                  <a:schemeClr val="bg1"/>
                </a:solidFill>
                <a:latin typeface="Tw Cen MT" panose="020B0602020104020603" pitchFamily="34" charset="77"/>
              </a:rPr>
            </a:br>
            <a:r>
              <a:rPr lang="pt-PT" sz="2590" b="1" dirty="0">
                <a:solidFill>
                  <a:schemeClr val="bg1"/>
                </a:solidFill>
                <a:latin typeface="Tw Cen MT" panose="020B0602020104020603" pitchFamily="34" charset="77"/>
              </a:rPr>
              <a:t>PHASE</a:t>
            </a:r>
          </a:p>
        </p:txBody>
      </p:sp>
      <p:sp>
        <p:nvSpPr>
          <p:cNvPr id="26" name="Oval 25">
            <a:extLst>
              <a:ext uri="{FF2B5EF4-FFF2-40B4-BE49-F238E27FC236}">
                <a16:creationId xmlns:a16="http://schemas.microsoft.com/office/drawing/2014/main" id="{954C1D4B-C411-92D2-6AB8-081250D85BDC}"/>
              </a:ext>
            </a:extLst>
          </p:cNvPr>
          <p:cNvSpPr/>
          <p:nvPr/>
        </p:nvSpPr>
        <p:spPr>
          <a:xfrm>
            <a:off x="4589188" y="3379623"/>
            <a:ext cx="2524497" cy="25247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36" name="Marcador de Posição do Texto 3">
            <a:extLst>
              <a:ext uri="{FF2B5EF4-FFF2-40B4-BE49-F238E27FC236}">
                <a16:creationId xmlns:a16="http://schemas.microsoft.com/office/drawing/2014/main" id="{915A6F4B-0D4A-763B-B04B-A9AE1ED26AB7}"/>
              </a:ext>
            </a:extLst>
          </p:cNvPr>
          <p:cNvSpPr txBox="1">
            <a:spLocks/>
          </p:cNvSpPr>
          <p:nvPr/>
        </p:nvSpPr>
        <p:spPr>
          <a:xfrm>
            <a:off x="4332879" y="1563139"/>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5180" b="1">
                <a:solidFill>
                  <a:schemeClr val="bg1">
                    <a:alpha val="20000"/>
                  </a:schemeClr>
                </a:solidFill>
                <a:latin typeface="Tw Cen MT" panose="020B0602020104020603" pitchFamily="34" charset="77"/>
              </a:rPr>
              <a:t>02</a:t>
            </a:r>
          </a:p>
        </p:txBody>
      </p:sp>
      <p:sp>
        <p:nvSpPr>
          <p:cNvPr id="6" name="Rectangle 37">
            <a:extLst>
              <a:ext uri="{FF2B5EF4-FFF2-40B4-BE49-F238E27FC236}">
                <a16:creationId xmlns:a16="http://schemas.microsoft.com/office/drawing/2014/main" id="{0B1DCC2E-86A7-2C89-00DE-0601FDCE41A8}"/>
              </a:ext>
            </a:extLst>
          </p:cNvPr>
          <p:cNvSpPr/>
          <p:nvPr/>
        </p:nvSpPr>
        <p:spPr>
          <a:xfrm>
            <a:off x="7538440" y="1492733"/>
            <a:ext cx="3287321" cy="4118630"/>
          </a:xfrm>
          <a:prstGeom prst="rect">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7" name="Marcador de Posição do Texto 3">
            <a:extLst>
              <a:ext uri="{FF2B5EF4-FFF2-40B4-BE49-F238E27FC236}">
                <a16:creationId xmlns:a16="http://schemas.microsoft.com/office/drawing/2014/main" id="{24F7BF95-8637-322D-2418-A141DD27B818}"/>
              </a:ext>
            </a:extLst>
          </p:cNvPr>
          <p:cNvSpPr txBox="1">
            <a:spLocks/>
          </p:cNvSpPr>
          <p:nvPr/>
        </p:nvSpPr>
        <p:spPr>
          <a:xfrm>
            <a:off x="7700440" y="2241978"/>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590" b="1" dirty="0">
                <a:solidFill>
                  <a:schemeClr val="bg1"/>
                </a:solidFill>
                <a:latin typeface="Tw Cen MT" panose="020B0602020104020603" pitchFamily="34" charset="77"/>
              </a:rPr>
              <a:t>DEFINE</a:t>
            </a:r>
            <a:br>
              <a:rPr lang="pt-PT" sz="2590" b="1" dirty="0">
                <a:solidFill>
                  <a:schemeClr val="bg1"/>
                </a:solidFill>
                <a:latin typeface="Tw Cen MT" panose="020B0602020104020603" pitchFamily="34" charset="77"/>
              </a:rPr>
            </a:br>
            <a:r>
              <a:rPr lang="pt-PT" sz="2590" b="1" dirty="0">
                <a:solidFill>
                  <a:schemeClr val="bg1"/>
                </a:solidFill>
                <a:latin typeface="Tw Cen MT" panose="020B0602020104020603" pitchFamily="34" charset="77"/>
              </a:rPr>
              <a:t>PHASE</a:t>
            </a:r>
          </a:p>
        </p:txBody>
      </p:sp>
      <p:sp>
        <p:nvSpPr>
          <p:cNvPr id="37" name="Marcador de Posição do Texto 3">
            <a:extLst>
              <a:ext uri="{FF2B5EF4-FFF2-40B4-BE49-F238E27FC236}">
                <a16:creationId xmlns:a16="http://schemas.microsoft.com/office/drawing/2014/main" id="{7949221F-C511-B302-4382-25F37FABB26F}"/>
              </a:ext>
            </a:extLst>
          </p:cNvPr>
          <p:cNvSpPr txBox="1">
            <a:spLocks/>
          </p:cNvSpPr>
          <p:nvPr/>
        </p:nvSpPr>
        <p:spPr>
          <a:xfrm>
            <a:off x="7700440" y="1563139"/>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5180" b="1">
                <a:solidFill>
                  <a:schemeClr val="bg1">
                    <a:alpha val="20000"/>
                  </a:schemeClr>
                </a:solidFill>
                <a:latin typeface="Tw Cen MT" panose="020B0602020104020603" pitchFamily="34" charset="77"/>
              </a:rPr>
              <a:t>03</a:t>
            </a:r>
          </a:p>
        </p:txBody>
      </p:sp>
      <p:sp>
        <p:nvSpPr>
          <p:cNvPr id="93" name="Oval 92">
            <a:extLst>
              <a:ext uri="{FF2B5EF4-FFF2-40B4-BE49-F238E27FC236}">
                <a16:creationId xmlns:a16="http://schemas.microsoft.com/office/drawing/2014/main" id="{7E44B5C9-B8B2-8238-8F58-554C55CFD865}"/>
              </a:ext>
            </a:extLst>
          </p:cNvPr>
          <p:cNvSpPr/>
          <p:nvPr/>
        </p:nvSpPr>
        <p:spPr>
          <a:xfrm>
            <a:off x="7865204" y="3467720"/>
            <a:ext cx="2627699" cy="26276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8" name="Rectangle 37">
            <a:extLst>
              <a:ext uri="{FF2B5EF4-FFF2-40B4-BE49-F238E27FC236}">
                <a16:creationId xmlns:a16="http://schemas.microsoft.com/office/drawing/2014/main" id="{B63BBE02-309A-748E-67A8-605E706C2547}"/>
              </a:ext>
            </a:extLst>
          </p:cNvPr>
          <p:cNvSpPr/>
          <p:nvPr/>
        </p:nvSpPr>
        <p:spPr>
          <a:xfrm>
            <a:off x="10936204" y="1492733"/>
            <a:ext cx="3247232" cy="4118630"/>
          </a:xfrm>
          <a:prstGeom prst="rect">
            <a:avLst/>
          </a:prstGeom>
          <a:solidFill>
            <a:srgbClr val="F37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sp>
        <p:nvSpPr>
          <p:cNvPr id="18" name="Marcador de Posição do Texto 3">
            <a:extLst>
              <a:ext uri="{FF2B5EF4-FFF2-40B4-BE49-F238E27FC236}">
                <a16:creationId xmlns:a16="http://schemas.microsoft.com/office/drawing/2014/main" id="{D09B4274-DD64-FBAE-A5AC-3812FBC45B0A}"/>
              </a:ext>
            </a:extLst>
          </p:cNvPr>
          <p:cNvSpPr txBox="1">
            <a:spLocks/>
          </p:cNvSpPr>
          <p:nvPr/>
        </p:nvSpPr>
        <p:spPr>
          <a:xfrm>
            <a:off x="11051179" y="2241978"/>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590" b="1" dirty="0">
                <a:solidFill>
                  <a:schemeClr val="bg1"/>
                </a:solidFill>
                <a:latin typeface="Tw Cen MT" panose="020B0602020104020603" pitchFamily="34" charset="77"/>
              </a:rPr>
              <a:t>GENERATE PHASE</a:t>
            </a:r>
          </a:p>
        </p:txBody>
      </p:sp>
      <p:sp>
        <p:nvSpPr>
          <p:cNvPr id="38" name="Marcador de Posição do Texto 3">
            <a:extLst>
              <a:ext uri="{FF2B5EF4-FFF2-40B4-BE49-F238E27FC236}">
                <a16:creationId xmlns:a16="http://schemas.microsoft.com/office/drawing/2014/main" id="{28DEC562-FAB1-BA3B-B40B-2519AEC0A0BE}"/>
              </a:ext>
            </a:extLst>
          </p:cNvPr>
          <p:cNvSpPr txBox="1">
            <a:spLocks/>
          </p:cNvSpPr>
          <p:nvPr/>
        </p:nvSpPr>
        <p:spPr>
          <a:xfrm>
            <a:off x="11082571" y="1563139"/>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5180" b="1">
                <a:solidFill>
                  <a:schemeClr val="bg1">
                    <a:alpha val="20000"/>
                  </a:schemeClr>
                </a:solidFill>
                <a:latin typeface="Tw Cen MT" panose="020B0602020104020603" pitchFamily="34" charset="77"/>
              </a:rPr>
              <a:t>04</a:t>
            </a:r>
          </a:p>
        </p:txBody>
      </p:sp>
      <p:sp>
        <p:nvSpPr>
          <p:cNvPr id="99" name="Oval 98">
            <a:extLst>
              <a:ext uri="{FF2B5EF4-FFF2-40B4-BE49-F238E27FC236}">
                <a16:creationId xmlns:a16="http://schemas.microsoft.com/office/drawing/2014/main" id="{305BC43A-3293-B9A9-29B1-DB4BB779D7C4}"/>
              </a:ext>
            </a:extLst>
          </p:cNvPr>
          <p:cNvSpPr/>
          <p:nvPr/>
        </p:nvSpPr>
        <p:spPr>
          <a:xfrm>
            <a:off x="11284130" y="3469490"/>
            <a:ext cx="2658891" cy="265888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sp>
        <p:nvSpPr>
          <p:cNvPr id="9" name="Google Shape;1093;p12">
            <a:extLst>
              <a:ext uri="{FF2B5EF4-FFF2-40B4-BE49-F238E27FC236}">
                <a16:creationId xmlns:a16="http://schemas.microsoft.com/office/drawing/2014/main" id="{F163A56E-E2CF-E36C-0479-AC6481DB59CD}"/>
              </a:ext>
            </a:extLst>
          </p:cNvPr>
          <p:cNvSpPr/>
          <p:nvPr/>
        </p:nvSpPr>
        <p:spPr>
          <a:xfrm>
            <a:off x="817462" y="5741663"/>
            <a:ext cx="3247232" cy="4249504"/>
          </a:xfrm>
          <a:prstGeom prst="rect">
            <a:avLst/>
          </a:prstGeom>
          <a:solidFill>
            <a:srgbClr val="D92027"/>
          </a:solidFill>
          <a:ln>
            <a:noFill/>
          </a:ln>
        </p:spPr>
        <p:txBody>
          <a:bodyPr spcFirstLastPara="1" wrap="square" lIns="0" tIns="0" rIns="0" bIns="0" anchor="t" anchorCtr="0">
            <a:no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endParaRPr sz="1851">
              <a:solidFill>
                <a:schemeClr val="dk1"/>
              </a:solidFill>
              <a:latin typeface="Calibri"/>
              <a:ea typeface="Calibri"/>
              <a:cs typeface="Calibri"/>
              <a:sym typeface="Calibri"/>
            </a:endParaRPr>
          </a:p>
        </p:txBody>
      </p:sp>
      <p:sp>
        <p:nvSpPr>
          <p:cNvPr id="19" name="Marcador de Posição do Texto 3">
            <a:extLst>
              <a:ext uri="{FF2B5EF4-FFF2-40B4-BE49-F238E27FC236}">
                <a16:creationId xmlns:a16="http://schemas.microsoft.com/office/drawing/2014/main" id="{6B73726D-DB0F-07C4-94B2-1EE5F3A06847}"/>
              </a:ext>
            </a:extLst>
          </p:cNvPr>
          <p:cNvSpPr txBox="1">
            <a:spLocks/>
          </p:cNvSpPr>
          <p:nvPr/>
        </p:nvSpPr>
        <p:spPr>
          <a:xfrm>
            <a:off x="1056095" y="6397172"/>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en-US" sz="2590" b="1" dirty="0">
                <a:solidFill>
                  <a:schemeClr val="bg1"/>
                </a:solidFill>
              </a:rPr>
              <a:t>MAKE</a:t>
            </a:r>
            <a:br>
              <a:rPr lang="pt-PT" sz="2590" b="1" dirty="0">
                <a:solidFill>
                  <a:schemeClr val="bg1"/>
                </a:solidFill>
                <a:latin typeface="Tw Cen MT" panose="020B0602020104020603" pitchFamily="34" charset="77"/>
              </a:rPr>
            </a:br>
            <a:r>
              <a:rPr lang="pt-PT" sz="2590" b="1" dirty="0">
                <a:solidFill>
                  <a:schemeClr val="bg1"/>
                </a:solidFill>
                <a:latin typeface="Tw Cen MT" panose="020B0602020104020603" pitchFamily="34" charset="77"/>
              </a:rPr>
              <a:t>PHASE</a:t>
            </a:r>
          </a:p>
        </p:txBody>
      </p:sp>
      <p:sp>
        <p:nvSpPr>
          <p:cNvPr id="39" name="Marcador de Posição do Texto 3">
            <a:extLst>
              <a:ext uri="{FF2B5EF4-FFF2-40B4-BE49-F238E27FC236}">
                <a16:creationId xmlns:a16="http://schemas.microsoft.com/office/drawing/2014/main" id="{7964DE32-EE65-5029-CDEC-503A21ADC64B}"/>
              </a:ext>
            </a:extLst>
          </p:cNvPr>
          <p:cNvSpPr txBox="1">
            <a:spLocks/>
          </p:cNvSpPr>
          <p:nvPr/>
        </p:nvSpPr>
        <p:spPr>
          <a:xfrm>
            <a:off x="1035496" y="5740481"/>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5180" b="1">
                <a:solidFill>
                  <a:schemeClr val="bg1">
                    <a:alpha val="20000"/>
                  </a:schemeClr>
                </a:solidFill>
                <a:latin typeface="Tw Cen MT" panose="020B0602020104020603" pitchFamily="34" charset="77"/>
              </a:rPr>
              <a:t>05</a:t>
            </a:r>
          </a:p>
        </p:txBody>
      </p:sp>
      <p:sp>
        <p:nvSpPr>
          <p:cNvPr id="41" name="Google Shape;1093;p12">
            <a:extLst>
              <a:ext uri="{FF2B5EF4-FFF2-40B4-BE49-F238E27FC236}">
                <a16:creationId xmlns:a16="http://schemas.microsoft.com/office/drawing/2014/main" id="{5DEF94D1-9CC8-1830-0415-9444F04CB721}"/>
              </a:ext>
            </a:extLst>
          </p:cNvPr>
          <p:cNvSpPr/>
          <p:nvPr/>
        </p:nvSpPr>
        <p:spPr>
          <a:xfrm>
            <a:off x="4190156" y="5741663"/>
            <a:ext cx="3247232" cy="4249504"/>
          </a:xfrm>
          <a:prstGeom prst="rect">
            <a:avLst/>
          </a:prstGeom>
          <a:solidFill>
            <a:srgbClr val="01AF9D"/>
          </a:solidFill>
          <a:ln>
            <a:noFill/>
          </a:ln>
        </p:spPr>
        <p:txBody>
          <a:bodyPr spcFirstLastPara="1" wrap="square" lIns="0" tIns="0" rIns="0" bIns="0" anchor="t" anchorCtr="0">
            <a:no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endParaRPr sz="1851">
              <a:solidFill>
                <a:schemeClr val="dk1"/>
              </a:solidFill>
              <a:latin typeface="Calibri"/>
              <a:ea typeface="Calibri"/>
              <a:cs typeface="Calibri"/>
              <a:sym typeface="Calibri"/>
            </a:endParaRPr>
          </a:p>
        </p:txBody>
      </p:sp>
      <p:sp>
        <p:nvSpPr>
          <p:cNvPr id="42" name="Marcador de Posição do Texto 3">
            <a:extLst>
              <a:ext uri="{FF2B5EF4-FFF2-40B4-BE49-F238E27FC236}">
                <a16:creationId xmlns:a16="http://schemas.microsoft.com/office/drawing/2014/main" id="{C3BF52BC-5827-9DB0-15F1-BFF591DC6B84}"/>
              </a:ext>
            </a:extLst>
          </p:cNvPr>
          <p:cNvSpPr txBox="1">
            <a:spLocks/>
          </p:cNvSpPr>
          <p:nvPr/>
        </p:nvSpPr>
        <p:spPr>
          <a:xfrm>
            <a:off x="4438439" y="6397172"/>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590" b="1" dirty="0">
                <a:solidFill>
                  <a:schemeClr val="bg1"/>
                </a:solidFill>
                <a:latin typeface="Tw Cen MT" panose="020B0602020104020603" pitchFamily="34" charset="77"/>
              </a:rPr>
              <a:t>TEST</a:t>
            </a:r>
            <a:br>
              <a:rPr lang="pt-PT" sz="2590" b="1" dirty="0">
                <a:solidFill>
                  <a:schemeClr val="bg1"/>
                </a:solidFill>
                <a:latin typeface="Tw Cen MT" panose="020B0602020104020603" pitchFamily="34" charset="77"/>
              </a:rPr>
            </a:br>
            <a:r>
              <a:rPr lang="pt-PT" sz="2590" b="1" dirty="0">
                <a:solidFill>
                  <a:schemeClr val="bg1"/>
                </a:solidFill>
                <a:latin typeface="Tw Cen MT" panose="020B0602020104020603" pitchFamily="34" charset="77"/>
              </a:rPr>
              <a:t>PHASE</a:t>
            </a:r>
          </a:p>
        </p:txBody>
      </p:sp>
      <p:sp>
        <p:nvSpPr>
          <p:cNvPr id="43" name="Marcador de Posição do Texto 3">
            <a:extLst>
              <a:ext uri="{FF2B5EF4-FFF2-40B4-BE49-F238E27FC236}">
                <a16:creationId xmlns:a16="http://schemas.microsoft.com/office/drawing/2014/main" id="{C16EB1F1-C2DA-1A0F-9A4B-49E75F492C01}"/>
              </a:ext>
            </a:extLst>
          </p:cNvPr>
          <p:cNvSpPr txBox="1">
            <a:spLocks/>
          </p:cNvSpPr>
          <p:nvPr/>
        </p:nvSpPr>
        <p:spPr>
          <a:xfrm>
            <a:off x="4438439" y="5740481"/>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5180" b="1">
                <a:solidFill>
                  <a:schemeClr val="bg1">
                    <a:alpha val="20000"/>
                  </a:schemeClr>
                </a:solidFill>
                <a:latin typeface="Tw Cen MT" panose="020B0602020104020603" pitchFamily="34" charset="77"/>
              </a:rPr>
              <a:t>06</a:t>
            </a:r>
          </a:p>
        </p:txBody>
      </p:sp>
      <p:sp>
        <p:nvSpPr>
          <p:cNvPr id="44" name="Google Shape;1093;p12">
            <a:extLst>
              <a:ext uri="{FF2B5EF4-FFF2-40B4-BE49-F238E27FC236}">
                <a16:creationId xmlns:a16="http://schemas.microsoft.com/office/drawing/2014/main" id="{9F4391DE-A193-D916-782E-05667C99FBDC}"/>
              </a:ext>
            </a:extLst>
          </p:cNvPr>
          <p:cNvSpPr/>
          <p:nvPr/>
        </p:nvSpPr>
        <p:spPr>
          <a:xfrm>
            <a:off x="10923735" y="5741663"/>
            <a:ext cx="3247232" cy="4249504"/>
          </a:xfrm>
          <a:prstGeom prst="rect">
            <a:avLst/>
          </a:prstGeom>
          <a:solidFill>
            <a:srgbClr val="1A396A"/>
          </a:solidFill>
          <a:ln>
            <a:noFill/>
          </a:ln>
        </p:spPr>
        <p:txBody>
          <a:bodyPr spcFirstLastPara="1" wrap="square" lIns="0" tIns="0" rIns="0" bIns="0" anchor="t" anchorCtr="0">
            <a:no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endParaRPr sz="1851">
              <a:solidFill>
                <a:schemeClr val="dk1"/>
              </a:solidFill>
              <a:latin typeface="Calibri"/>
              <a:ea typeface="Calibri"/>
              <a:cs typeface="Calibri"/>
              <a:sym typeface="Calibri"/>
            </a:endParaRPr>
          </a:p>
        </p:txBody>
      </p:sp>
      <p:sp>
        <p:nvSpPr>
          <p:cNvPr id="45" name="Marcador de Posição do Texto 3">
            <a:extLst>
              <a:ext uri="{FF2B5EF4-FFF2-40B4-BE49-F238E27FC236}">
                <a16:creationId xmlns:a16="http://schemas.microsoft.com/office/drawing/2014/main" id="{8780B670-A9AA-A05B-D8C1-B34189A72E63}"/>
              </a:ext>
            </a:extLst>
          </p:cNvPr>
          <p:cNvSpPr txBox="1">
            <a:spLocks/>
          </p:cNvSpPr>
          <p:nvPr/>
        </p:nvSpPr>
        <p:spPr>
          <a:xfrm>
            <a:off x="11172020" y="6397172"/>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590" b="1" dirty="0">
                <a:solidFill>
                  <a:schemeClr val="bg1"/>
                </a:solidFill>
                <a:latin typeface="Tw Cen MT" panose="020B0602020104020603" pitchFamily="34" charset="77"/>
              </a:rPr>
              <a:t>TELL</a:t>
            </a:r>
            <a:br>
              <a:rPr lang="pt-PT" sz="2590" b="1" dirty="0">
                <a:solidFill>
                  <a:schemeClr val="bg1"/>
                </a:solidFill>
                <a:latin typeface="Tw Cen MT" panose="020B0602020104020603" pitchFamily="34" charset="77"/>
              </a:rPr>
            </a:br>
            <a:r>
              <a:rPr lang="pt-PT" sz="2590" b="1" dirty="0">
                <a:solidFill>
                  <a:schemeClr val="bg1"/>
                </a:solidFill>
                <a:latin typeface="Tw Cen MT" panose="020B0602020104020603" pitchFamily="34" charset="77"/>
              </a:rPr>
              <a:t>PHASE</a:t>
            </a:r>
          </a:p>
        </p:txBody>
      </p:sp>
      <p:sp>
        <p:nvSpPr>
          <p:cNvPr id="46" name="Marcador de Posição do Texto 3">
            <a:extLst>
              <a:ext uri="{FF2B5EF4-FFF2-40B4-BE49-F238E27FC236}">
                <a16:creationId xmlns:a16="http://schemas.microsoft.com/office/drawing/2014/main" id="{5A8CE63A-D213-5AB1-A06D-D5CFDFB409AA}"/>
              </a:ext>
            </a:extLst>
          </p:cNvPr>
          <p:cNvSpPr txBox="1">
            <a:spLocks/>
          </p:cNvSpPr>
          <p:nvPr/>
        </p:nvSpPr>
        <p:spPr>
          <a:xfrm>
            <a:off x="11172020" y="5740481"/>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5180" b="1">
                <a:solidFill>
                  <a:schemeClr val="bg1">
                    <a:alpha val="20000"/>
                  </a:schemeClr>
                </a:solidFill>
                <a:latin typeface="Tw Cen MT" panose="020B0602020104020603" pitchFamily="34" charset="77"/>
              </a:rPr>
              <a:t>08</a:t>
            </a:r>
          </a:p>
        </p:txBody>
      </p:sp>
      <p:sp>
        <p:nvSpPr>
          <p:cNvPr id="146" name="Forma Livre 145">
            <a:extLst>
              <a:ext uri="{FF2B5EF4-FFF2-40B4-BE49-F238E27FC236}">
                <a16:creationId xmlns:a16="http://schemas.microsoft.com/office/drawing/2014/main" id="{9213A8ED-AD3E-6A08-E12B-E654082A0B63}"/>
              </a:ext>
            </a:extLst>
          </p:cNvPr>
          <p:cNvSpPr/>
          <p:nvPr/>
        </p:nvSpPr>
        <p:spPr>
          <a:xfrm>
            <a:off x="1173140" y="7821436"/>
            <a:ext cx="2599143" cy="2188344"/>
          </a:xfrm>
          <a:custGeom>
            <a:avLst/>
            <a:gdLst>
              <a:gd name="connsiteX0" fmla="*/ 903043 w 1806086"/>
              <a:gd name="connsiteY0" fmla="*/ 0 h 1520631"/>
              <a:gd name="connsiteX1" fmla="*/ 1806086 w 1806086"/>
              <a:gd name="connsiteY1" fmla="*/ 903043 h 1520631"/>
              <a:gd name="connsiteX2" fmla="*/ 1651861 w 1806086"/>
              <a:gd name="connsiteY2" fmla="*/ 1407943 h 1520631"/>
              <a:gd name="connsiteX3" fmla="*/ 1558884 w 1806086"/>
              <a:gd name="connsiteY3" fmla="*/ 1520631 h 1520631"/>
              <a:gd name="connsiteX4" fmla="*/ 247202 w 1806086"/>
              <a:gd name="connsiteY4" fmla="*/ 1520631 h 1520631"/>
              <a:gd name="connsiteX5" fmla="*/ 154226 w 1806086"/>
              <a:gd name="connsiteY5" fmla="*/ 1407943 h 1520631"/>
              <a:gd name="connsiteX6" fmla="*/ 0 w 1806086"/>
              <a:gd name="connsiteY6" fmla="*/ 903043 h 1520631"/>
              <a:gd name="connsiteX7" fmla="*/ 903043 w 1806086"/>
              <a:gd name="connsiteY7" fmla="*/ 0 h 152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6086" h="1520631">
                <a:moveTo>
                  <a:pt x="903043" y="0"/>
                </a:moveTo>
                <a:cubicBezTo>
                  <a:pt x="1401780" y="0"/>
                  <a:pt x="1806086" y="404306"/>
                  <a:pt x="1806086" y="903043"/>
                </a:cubicBezTo>
                <a:cubicBezTo>
                  <a:pt x="1806086" y="1090070"/>
                  <a:pt x="1749231" y="1263817"/>
                  <a:pt x="1651861" y="1407943"/>
                </a:cubicBezTo>
                <a:lnTo>
                  <a:pt x="1558884" y="1520631"/>
                </a:lnTo>
                <a:lnTo>
                  <a:pt x="247202" y="1520631"/>
                </a:lnTo>
                <a:lnTo>
                  <a:pt x="154226" y="1407943"/>
                </a:lnTo>
                <a:cubicBezTo>
                  <a:pt x="56856" y="1263817"/>
                  <a:pt x="0" y="1090070"/>
                  <a:pt x="0" y="903043"/>
                </a:cubicBezTo>
                <a:cubicBezTo>
                  <a:pt x="0" y="404306"/>
                  <a:pt x="404306" y="0"/>
                  <a:pt x="903043"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pt-PT" sz="2175"/>
          </a:p>
        </p:txBody>
      </p:sp>
      <p:sp>
        <p:nvSpPr>
          <p:cNvPr id="110" name="Google Shape;1093;p12">
            <a:extLst>
              <a:ext uri="{FF2B5EF4-FFF2-40B4-BE49-F238E27FC236}">
                <a16:creationId xmlns:a16="http://schemas.microsoft.com/office/drawing/2014/main" id="{D0442EBA-EDEC-1472-A7C6-8F5408ADDFB5}"/>
              </a:ext>
            </a:extLst>
          </p:cNvPr>
          <p:cNvSpPr/>
          <p:nvPr/>
        </p:nvSpPr>
        <p:spPr>
          <a:xfrm>
            <a:off x="7546220" y="5740480"/>
            <a:ext cx="3247232" cy="4250687"/>
          </a:xfrm>
          <a:prstGeom prst="rect">
            <a:avLst/>
          </a:prstGeom>
          <a:solidFill>
            <a:srgbClr val="0070C0"/>
          </a:solidFill>
          <a:ln>
            <a:noFill/>
          </a:ln>
        </p:spPr>
        <p:txBody>
          <a:bodyPr spcFirstLastPara="1" wrap="square" lIns="0" tIns="0" rIns="0" bIns="0" anchor="t" anchorCtr="0">
            <a:no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endParaRPr sz="1851">
              <a:solidFill>
                <a:schemeClr val="dk1"/>
              </a:solidFill>
              <a:latin typeface="Calibri"/>
              <a:ea typeface="Calibri"/>
              <a:cs typeface="Calibri"/>
              <a:sym typeface="Calibri"/>
            </a:endParaRPr>
          </a:p>
        </p:txBody>
      </p:sp>
      <p:sp>
        <p:nvSpPr>
          <p:cNvPr id="111" name="Marcador de Posição do Texto 3">
            <a:extLst>
              <a:ext uri="{FF2B5EF4-FFF2-40B4-BE49-F238E27FC236}">
                <a16:creationId xmlns:a16="http://schemas.microsoft.com/office/drawing/2014/main" id="{9F87AD42-0E49-6917-F31B-778C501917B6}"/>
              </a:ext>
            </a:extLst>
          </p:cNvPr>
          <p:cNvSpPr txBox="1">
            <a:spLocks/>
          </p:cNvSpPr>
          <p:nvPr/>
        </p:nvSpPr>
        <p:spPr>
          <a:xfrm>
            <a:off x="7794503" y="6397172"/>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590" b="1" dirty="0">
                <a:solidFill>
                  <a:schemeClr val="bg1"/>
                </a:solidFill>
                <a:latin typeface="Tw Cen MT" panose="020B0602020104020603" pitchFamily="34" charset="77"/>
              </a:rPr>
              <a:t>PLAN</a:t>
            </a:r>
            <a:br>
              <a:rPr lang="pt-PT" sz="2590" b="1" dirty="0">
                <a:solidFill>
                  <a:schemeClr val="bg1"/>
                </a:solidFill>
                <a:latin typeface="Tw Cen MT" panose="020B0602020104020603" pitchFamily="34" charset="77"/>
              </a:rPr>
            </a:br>
            <a:r>
              <a:rPr lang="pt-PT" sz="2590" b="1" dirty="0">
                <a:solidFill>
                  <a:schemeClr val="bg1"/>
                </a:solidFill>
                <a:latin typeface="Tw Cen MT" panose="020B0602020104020603" pitchFamily="34" charset="77"/>
              </a:rPr>
              <a:t>PHASE</a:t>
            </a:r>
          </a:p>
        </p:txBody>
      </p:sp>
      <p:sp>
        <p:nvSpPr>
          <p:cNvPr id="112" name="Marcador de Posição do Texto 3">
            <a:extLst>
              <a:ext uri="{FF2B5EF4-FFF2-40B4-BE49-F238E27FC236}">
                <a16:creationId xmlns:a16="http://schemas.microsoft.com/office/drawing/2014/main" id="{22986753-10F8-4AE6-590E-62386412428A}"/>
              </a:ext>
            </a:extLst>
          </p:cNvPr>
          <p:cNvSpPr txBox="1">
            <a:spLocks/>
          </p:cNvSpPr>
          <p:nvPr/>
        </p:nvSpPr>
        <p:spPr>
          <a:xfrm>
            <a:off x="7794503" y="5740481"/>
            <a:ext cx="2271476" cy="973731"/>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5180" b="1">
                <a:solidFill>
                  <a:schemeClr val="bg1">
                    <a:alpha val="20000"/>
                  </a:schemeClr>
                </a:solidFill>
                <a:latin typeface="Tw Cen MT" panose="020B0602020104020603" pitchFamily="34" charset="77"/>
              </a:rPr>
              <a:t>07</a:t>
            </a:r>
          </a:p>
        </p:txBody>
      </p:sp>
      <p:pic>
        <p:nvPicPr>
          <p:cNvPr id="135" name="Imagem 134" descr="Uma imagem com vestuário, em pé, pessoa&#10;&#10;Os conteúdos gerados por IA poderão estar incorretos.">
            <a:extLst>
              <a:ext uri="{FF2B5EF4-FFF2-40B4-BE49-F238E27FC236}">
                <a16:creationId xmlns:a16="http://schemas.microsoft.com/office/drawing/2014/main" id="{186CC600-DF6D-7E55-B67C-81CB75EDBAC3}"/>
              </a:ext>
            </a:extLst>
          </p:cNvPr>
          <p:cNvPicPr>
            <a:picLocks noChangeAspect="1"/>
          </p:cNvPicPr>
          <p:nvPr/>
        </p:nvPicPr>
        <p:blipFill>
          <a:blip r:embed="rId3">
            <a:extLst>
              <a:ext uri="{28A0092B-C50C-407E-A947-70E740481C1C}">
                <a14:useLocalDpi xmlns:a14="http://schemas.microsoft.com/office/drawing/2010/main" val="0"/>
              </a:ext>
            </a:extLst>
          </a:blip>
          <a:srcRect l="-264" t="5419" r="264" b="18167"/>
          <a:stretch/>
        </p:blipFill>
        <p:spPr>
          <a:xfrm>
            <a:off x="443917" y="2931205"/>
            <a:ext cx="4126900" cy="2688328"/>
          </a:xfrm>
          <a:prstGeom prst="rect">
            <a:avLst/>
          </a:prstGeom>
        </p:spPr>
      </p:pic>
      <p:pic>
        <p:nvPicPr>
          <p:cNvPr id="136" name="Imagem 135" descr="Uma imagem com sapatos, arte, desenho, ilustração&#10;&#10;Os conteúdos gerados por IA poderão estar incorretos.">
            <a:extLst>
              <a:ext uri="{FF2B5EF4-FFF2-40B4-BE49-F238E27FC236}">
                <a16:creationId xmlns:a16="http://schemas.microsoft.com/office/drawing/2014/main" id="{8EB6A59C-5694-4A4E-1438-475E163F4EE4}"/>
              </a:ext>
            </a:extLst>
          </p:cNvPr>
          <p:cNvPicPr>
            <a:picLocks noChangeAspect="1"/>
          </p:cNvPicPr>
          <p:nvPr/>
        </p:nvPicPr>
        <p:blipFill>
          <a:blip r:embed="rId4">
            <a:extLst>
              <a:ext uri="{28A0092B-C50C-407E-A947-70E740481C1C}">
                <a14:useLocalDpi xmlns:a14="http://schemas.microsoft.com/office/drawing/2010/main" val="0"/>
              </a:ext>
            </a:extLst>
          </a:blip>
          <a:srcRect b="22075"/>
          <a:stretch/>
        </p:blipFill>
        <p:spPr>
          <a:xfrm>
            <a:off x="3994664" y="3273383"/>
            <a:ext cx="3763098" cy="2346149"/>
          </a:xfrm>
          <a:prstGeom prst="rect">
            <a:avLst/>
          </a:prstGeom>
        </p:spPr>
      </p:pic>
      <p:pic>
        <p:nvPicPr>
          <p:cNvPr id="138" name="Imagem 137" descr="Uma imagem com desenho, clipart, esboço, ilustração&#10;&#10;Os conteúdos gerados por IA poderão estar incorretos.">
            <a:extLst>
              <a:ext uri="{FF2B5EF4-FFF2-40B4-BE49-F238E27FC236}">
                <a16:creationId xmlns:a16="http://schemas.microsoft.com/office/drawing/2014/main" id="{B78751D7-7E49-7869-2A4E-520769908E64}"/>
              </a:ext>
            </a:extLst>
          </p:cNvPr>
          <p:cNvPicPr>
            <a:picLocks noChangeAspect="1"/>
          </p:cNvPicPr>
          <p:nvPr/>
        </p:nvPicPr>
        <p:blipFill>
          <a:blip r:embed="rId5">
            <a:extLst>
              <a:ext uri="{28A0092B-C50C-407E-A947-70E740481C1C}">
                <a14:useLocalDpi xmlns:a14="http://schemas.microsoft.com/office/drawing/2010/main" val="0"/>
              </a:ext>
            </a:extLst>
          </a:blip>
          <a:srcRect b="20617"/>
          <a:stretch/>
        </p:blipFill>
        <p:spPr>
          <a:xfrm>
            <a:off x="7246376" y="3235426"/>
            <a:ext cx="3754119" cy="2384106"/>
          </a:xfrm>
          <a:prstGeom prst="rect">
            <a:avLst/>
          </a:prstGeom>
        </p:spPr>
      </p:pic>
      <p:pic>
        <p:nvPicPr>
          <p:cNvPr id="139" name="Imagem 138" descr="Uma imagem com halloween, desenho, arte, ilustração&#10;&#10;Os conteúdos gerados por IA poderão estar incorretos.">
            <a:extLst>
              <a:ext uri="{FF2B5EF4-FFF2-40B4-BE49-F238E27FC236}">
                <a16:creationId xmlns:a16="http://schemas.microsoft.com/office/drawing/2014/main" id="{63D33526-4452-B10B-CCA8-4650CCCC557F}"/>
              </a:ext>
            </a:extLst>
          </p:cNvPr>
          <p:cNvPicPr>
            <a:picLocks noChangeAspect="1"/>
          </p:cNvPicPr>
          <p:nvPr/>
        </p:nvPicPr>
        <p:blipFill>
          <a:blip r:embed="rId6">
            <a:extLst>
              <a:ext uri="{28A0092B-C50C-407E-A947-70E740481C1C}">
                <a14:useLocalDpi xmlns:a14="http://schemas.microsoft.com/office/drawing/2010/main" val="0"/>
              </a:ext>
            </a:extLst>
          </a:blip>
          <a:srcRect b="25812"/>
          <a:stretch/>
        </p:blipFill>
        <p:spPr>
          <a:xfrm>
            <a:off x="10657955" y="3235446"/>
            <a:ext cx="4000684" cy="2374437"/>
          </a:xfrm>
          <a:prstGeom prst="rect">
            <a:avLst/>
          </a:prstGeom>
        </p:spPr>
      </p:pic>
      <p:pic>
        <p:nvPicPr>
          <p:cNvPr id="141" name="Imagem 140" descr="Uma imagem com ilustração, clipart, Gráficos, desenho&#10;&#10;Os conteúdos gerados por IA poderão estar incorretos.">
            <a:extLst>
              <a:ext uri="{FF2B5EF4-FFF2-40B4-BE49-F238E27FC236}">
                <a16:creationId xmlns:a16="http://schemas.microsoft.com/office/drawing/2014/main" id="{22EF77D7-89C3-8A88-252C-B840E01CAAC3}"/>
              </a:ext>
            </a:extLst>
          </p:cNvPr>
          <p:cNvPicPr>
            <a:picLocks noChangeAspect="1"/>
          </p:cNvPicPr>
          <p:nvPr/>
        </p:nvPicPr>
        <p:blipFill>
          <a:blip r:embed="rId7">
            <a:extLst>
              <a:ext uri="{28A0092B-C50C-407E-A947-70E740481C1C}">
                <a14:useLocalDpi xmlns:a14="http://schemas.microsoft.com/office/drawing/2010/main" val="0"/>
              </a:ext>
            </a:extLst>
          </a:blip>
          <a:srcRect b="20078"/>
          <a:stretch/>
        </p:blipFill>
        <p:spPr>
          <a:xfrm>
            <a:off x="658471" y="7676417"/>
            <a:ext cx="3647780" cy="2332286"/>
          </a:xfrm>
          <a:prstGeom prst="rect">
            <a:avLst/>
          </a:prstGeom>
        </p:spPr>
      </p:pic>
      <p:sp>
        <p:nvSpPr>
          <p:cNvPr id="148" name="Forma Livre 147">
            <a:extLst>
              <a:ext uri="{FF2B5EF4-FFF2-40B4-BE49-F238E27FC236}">
                <a16:creationId xmlns:a16="http://schemas.microsoft.com/office/drawing/2014/main" id="{F03974AF-F8F7-0AA0-2916-C4A395114508}"/>
              </a:ext>
            </a:extLst>
          </p:cNvPr>
          <p:cNvSpPr/>
          <p:nvPr/>
        </p:nvSpPr>
        <p:spPr>
          <a:xfrm>
            <a:off x="4626181" y="7831329"/>
            <a:ext cx="2599143" cy="2188344"/>
          </a:xfrm>
          <a:custGeom>
            <a:avLst/>
            <a:gdLst>
              <a:gd name="connsiteX0" fmla="*/ 903043 w 1806086"/>
              <a:gd name="connsiteY0" fmla="*/ 0 h 1520631"/>
              <a:gd name="connsiteX1" fmla="*/ 1806086 w 1806086"/>
              <a:gd name="connsiteY1" fmla="*/ 903043 h 1520631"/>
              <a:gd name="connsiteX2" fmla="*/ 1651861 w 1806086"/>
              <a:gd name="connsiteY2" fmla="*/ 1407943 h 1520631"/>
              <a:gd name="connsiteX3" fmla="*/ 1558884 w 1806086"/>
              <a:gd name="connsiteY3" fmla="*/ 1520631 h 1520631"/>
              <a:gd name="connsiteX4" fmla="*/ 247202 w 1806086"/>
              <a:gd name="connsiteY4" fmla="*/ 1520631 h 1520631"/>
              <a:gd name="connsiteX5" fmla="*/ 154226 w 1806086"/>
              <a:gd name="connsiteY5" fmla="*/ 1407943 h 1520631"/>
              <a:gd name="connsiteX6" fmla="*/ 0 w 1806086"/>
              <a:gd name="connsiteY6" fmla="*/ 903043 h 1520631"/>
              <a:gd name="connsiteX7" fmla="*/ 903043 w 1806086"/>
              <a:gd name="connsiteY7" fmla="*/ 0 h 152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6086" h="1520631">
                <a:moveTo>
                  <a:pt x="903043" y="0"/>
                </a:moveTo>
                <a:cubicBezTo>
                  <a:pt x="1401780" y="0"/>
                  <a:pt x="1806086" y="404306"/>
                  <a:pt x="1806086" y="903043"/>
                </a:cubicBezTo>
                <a:cubicBezTo>
                  <a:pt x="1806086" y="1090070"/>
                  <a:pt x="1749231" y="1263817"/>
                  <a:pt x="1651861" y="1407943"/>
                </a:cubicBezTo>
                <a:lnTo>
                  <a:pt x="1558884" y="1520631"/>
                </a:lnTo>
                <a:lnTo>
                  <a:pt x="247202" y="1520631"/>
                </a:lnTo>
                <a:lnTo>
                  <a:pt x="154226" y="1407943"/>
                </a:lnTo>
                <a:cubicBezTo>
                  <a:pt x="56856" y="1263817"/>
                  <a:pt x="0" y="1090070"/>
                  <a:pt x="0" y="903043"/>
                </a:cubicBezTo>
                <a:cubicBezTo>
                  <a:pt x="0" y="404306"/>
                  <a:pt x="404306" y="0"/>
                  <a:pt x="903043"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pt-PT" sz="2175"/>
          </a:p>
        </p:txBody>
      </p:sp>
      <p:pic>
        <p:nvPicPr>
          <p:cNvPr id="149" name="Imagem 148" descr="Uma imagem com vestuário, desenho, captura de ecrã, ilustração&#10;&#10;Os conteúdos gerados por IA poderão estar incorretos.">
            <a:extLst>
              <a:ext uri="{FF2B5EF4-FFF2-40B4-BE49-F238E27FC236}">
                <a16:creationId xmlns:a16="http://schemas.microsoft.com/office/drawing/2014/main" id="{F641C774-6541-ED6F-69C0-28FECBAEA7F7}"/>
              </a:ext>
            </a:extLst>
          </p:cNvPr>
          <p:cNvPicPr>
            <a:picLocks noChangeAspect="1"/>
          </p:cNvPicPr>
          <p:nvPr/>
        </p:nvPicPr>
        <p:blipFill>
          <a:blip r:embed="rId8">
            <a:extLst>
              <a:ext uri="{28A0092B-C50C-407E-A947-70E740481C1C}">
                <a14:useLocalDpi xmlns:a14="http://schemas.microsoft.com/office/drawing/2010/main" val="0"/>
              </a:ext>
            </a:extLst>
          </a:blip>
          <a:srcRect b="18250"/>
          <a:stretch/>
        </p:blipFill>
        <p:spPr>
          <a:xfrm>
            <a:off x="4049290" y="7607052"/>
            <a:ext cx="3616560" cy="2365249"/>
          </a:xfrm>
          <a:prstGeom prst="rect">
            <a:avLst/>
          </a:prstGeom>
        </p:spPr>
      </p:pic>
      <p:sp>
        <p:nvSpPr>
          <p:cNvPr id="151" name="Forma Livre 150">
            <a:extLst>
              <a:ext uri="{FF2B5EF4-FFF2-40B4-BE49-F238E27FC236}">
                <a16:creationId xmlns:a16="http://schemas.microsoft.com/office/drawing/2014/main" id="{1776C2FC-B0A5-5FC9-EBE3-654E49723C8C}"/>
              </a:ext>
            </a:extLst>
          </p:cNvPr>
          <p:cNvSpPr/>
          <p:nvPr/>
        </p:nvSpPr>
        <p:spPr>
          <a:xfrm>
            <a:off x="7980282" y="7831329"/>
            <a:ext cx="2599143" cy="2188344"/>
          </a:xfrm>
          <a:custGeom>
            <a:avLst/>
            <a:gdLst>
              <a:gd name="connsiteX0" fmla="*/ 903043 w 1806086"/>
              <a:gd name="connsiteY0" fmla="*/ 0 h 1520631"/>
              <a:gd name="connsiteX1" fmla="*/ 1806086 w 1806086"/>
              <a:gd name="connsiteY1" fmla="*/ 903043 h 1520631"/>
              <a:gd name="connsiteX2" fmla="*/ 1651861 w 1806086"/>
              <a:gd name="connsiteY2" fmla="*/ 1407943 h 1520631"/>
              <a:gd name="connsiteX3" fmla="*/ 1558884 w 1806086"/>
              <a:gd name="connsiteY3" fmla="*/ 1520631 h 1520631"/>
              <a:gd name="connsiteX4" fmla="*/ 247202 w 1806086"/>
              <a:gd name="connsiteY4" fmla="*/ 1520631 h 1520631"/>
              <a:gd name="connsiteX5" fmla="*/ 154226 w 1806086"/>
              <a:gd name="connsiteY5" fmla="*/ 1407943 h 1520631"/>
              <a:gd name="connsiteX6" fmla="*/ 0 w 1806086"/>
              <a:gd name="connsiteY6" fmla="*/ 903043 h 1520631"/>
              <a:gd name="connsiteX7" fmla="*/ 903043 w 1806086"/>
              <a:gd name="connsiteY7" fmla="*/ 0 h 152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6086" h="1520631">
                <a:moveTo>
                  <a:pt x="903043" y="0"/>
                </a:moveTo>
                <a:cubicBezTo>
                  <a:pt x="1401780" y="0"/>
                  <a:pt x="1806086" y="404306"/>
                  <a:pt x="1806086" y="903043"/>
                </a:cubicBezTo>
                <a:cubicBezTo>
                  <a:pt x="1806086" y="1090070"/>
                  <a:pt x="1749231" y="1263817"/>
                  <a:pt x="1651861" y="1407943"/>
                </a:cubicBezTo>
                <a:lnTo>
                  <a:pt x="1558884" y="1520631"/>
                </a:lnTo>
                <a:lnTo>
                  <a:pt x="247202" y="1520631"/>
                </a:lnTo>
                <a:lnTo>
                  <a:pt x="154226" y="1407943"/>
                </a:lnTo>
                <a:cubicBezTo>
                  <a:pt x="56856" y="1263817"/>
                  <a:pt x="0" y="1090070"/>
                  <a:pt x="0" y="903043"/>
                </a:cubicBezTo>
                <a:cubicBezTo>
                  <a:pt x="0" y="404306"/>
                  <a:pt x="404306" y="0"/>
                  <a:pt x="903043"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pt-PT" sz="2175"/>
          </a:p>
        </p:txBody>
      </p:sp>
      <p:pic>
        <p:nvPicPr>
          <p:cNvPr id="150" name="Imagem 149" descr="Uma imagem com vestuário, pessoa, captura de ecrã, arte&#10;&#10;Os conteúdos gerados por IA poderão estar incorretos.">
            <a:extLst>
              <a:ext uri="{FF2B5EF4-FFF2-40B4-BE49-F238E27FC236}">
                <a16:creationId xmlns:a16="http://schemas.microsoft.com/office/drawing/2014/main" id="{142B0B28-5B19-6A3F-5957-9F6C37F5901E}"/>
              </a:ext>
            </a:extLst>
          </p:cNvPr>
          <p:cNvPicPr>
            <a:picLocks noChangeAspect="1"/>
          </p:cNvPicPr>
          <p:nvPr/>
        </p:nvPicPr>
        <p:blipFill>
          <a:blip r:embed="rId9">
            <a:extLst>
              <a:ext uri="{28A0092B-C50C-407E-A947-70E740481C1C}">
                <a14:useLocalDpi xmlns:a14="http://schemas.microsoft.com/office/drawing/2010/main" val="0"/>
              </a:ext>
            </a:extLst>
          </a:blip>
          <a:srcRect b="20428"/>
          <a:stretch/>
        </p:blipFill>
        <p:spPr>
          <a:xfrm>
            <a:off x="7308774" y="7559629"/>
            <a:ext cx="3791494" cy="2413582"/>
          </a:xfrm>
          <a:prstGeom prst="rect">
            <a:avLst/>
          </a:prstGeom>
        </p:spPr>
      </p:pic>
      <p:sp>
        <p:nvSpPr>
          <p:cNvPr id="153" name="Forma Livre 152">
            <a:extLst>
              <a:ext uri="{FF2B5EF4-FFF2-40B4-BE49-F238E27FC236}">
                <a16:creationId xmlns:a16="http://schemas.microsoft.com/office/drawing/2014/main" id="{1AABF477-E8F6-B401-90AA-F203718E6DF8}"/>
              </a:ext>
            </a:extLst>
          </p:cNvPr>
          <p:cNvSpPr/>
          <p:nvPr/>
        </p:nvSpPr>
        <p:spPr>
          <a:xfrm>
            <a:off x="11349025" y="7831329"/>
            <a:ext cx="2599143" cy="2188344"/>
          </a:xfrm>
          <a:custGeom>
            <a:avLst/>
            <a:gdLst>
              <a:gd name="connsiteX0" fmla="*/ 903043 w 1806086"/>
              <a:gd name="connsiteY0" fmla="*/ 0 h 1520631"/>
              <a:gd name="connsiteX1" fmla="*/ 1806086 w 1806086"/>
              <a:gd name="connsiteY1" fmla="*/ 903043 h 1520631"/>
              <a:gd name="connsiteX2" fmla="*/ 1651861 w 1806086"/>
              <a:gd name="connsiteY2" fmla="*/ 1407943 h 1520631"/>
              <a:gd name="connsiteX3" fmla="*/ 1558884 w 1806086"/>
              <a:gd name="connsiteY3" fmla="*/ 1520631 h 1520631"/>
              <a:gd name="connsiteX4" fmla="*/ 247202 w 1806086"/>
              <a:gd name="connsiteY4" fmla="*/ 1520631 h 1520631"/>
              <a:gd name="connsiteX5" fmla="*/ 154226 w 1806086"/>
              <a:gd name="connsiteY5" fmla="*/ 1407943 h 1520631"/>
              <a:gd name="connsiteX6" fmla="*/ 0 w 1806086"/>
              <a:gd name="connsiteY6" fmla="*/ 903043 h 1520631"/>
              <a:gd name="connsiteX7" fmla="*/ 903043 w 1806086"/>
              <a:gd name="connsiteY7" fmla="*/ 0 h 152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6086" h="1520631">
                <a:moveTo>
                  <a:pt x="903043" y="0"/>
                </a:moveTo>
                <a:cubicBezTo>
                  <a:pt x="1401780" y="0"/>
                  <a:pt x="1806086" y="404306"/>
                  <a:pt x="1806086" y="903043"/>
                </a:cubicBezTo>
                <a:cubicBezTo>
                  <a:pt x="1806086" y="1090070"/>
                  <a:pt x="1749231" y="1263817"/>
                  <a:pt x="1651861" y="1407943"/>
                </a:cubicBezTo>
                <a:lnTo>
                  <a:pt x="1558884" y="1520631"/>
                </a:lnTo>
                <a:lnTo>
                  <a:pt x="247202" y="1520631"/>
                </a:lnTo>
                <a:lnTo>
                  <a:pt x="154226" y="1407943"/>
                </a:lnTo>
                <a:cubicBezTo>
                  <a:pt x="56856" y="1263817"/>
                  <a:pt x="0" y="1090070"/>
                  <a:pt x="0" y="903043"/>
                </a:cubicBezTo>
                <a:cubicBezTo>
                  <a:pt x="0" y="404306"/>
                  <a:pt x="404306" y="0"/>
                  <a:pt x="903043"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pt-PT" sz="2175"/>
          </a:p>
        </p:txBody>
      </p:sp>
      <p:pic>
        <p:nvPicPr>
          <p:cNvPr id="152" name="Imagem 151" descr="Uma imagem com captura de ecrã, desenho, vestuário, arte&#10;&#10;Os conteúdos gerados por IA poderão estar incorretos.">
            <a:extLst>
              <a:ext uri="{FF2B5EF4-FFF2-40B4-BE49-F238E27FC236}">
                <a16:creationId xmlns:a16="http://schemas.microsoft.com/office/drawing/2014/main" id="{63E252A2-4489-1EF3-E210-A85DB5D2A01A}"/>
              </a:ext>
            </a:extLst>
          </p:cNvPr>
          <p:cNvPicPr>
            <a:picLocks noChangeAspect="1"/>
          </p:cNvPicPr>
          <p:nvPr/>
        </p:nvPicPr>
        <p:blipFill>
          <a:blip r:embed="rId10">
            <a:extLst>
              <a:ext uri="{28A0092B-C50C-407E-A947-70E740481C1C}">
                <a14:useLocalDpi xmlns:a14="http://schemas.microsoft.com/office/drawing/2010/main" val="0"/>
              </a:ext>
            </a:extLst>
          </a:blip>
          <a:srcRect b="22352"/>
          <a:stretch/>
        </p:blipFill>
        <p:spPr>
          <a:xfrm>
            <a:off x="10862592" y="7614148"/>
            <a:ext cx="3856536" cy="2395632"/>
          </a:xfrm>
          <a:prstGeom prst="rect">
            <a:avLst/>
          </a:prstGeom>
        </p:spPr>
      </p:pic>
      <p:pic>
        <p:nvPicPr>
          <p:cNvPr id="155" name="Imagem 154" descr="Uma imagem com símbolo, logótipo, Gráficos, branco&#10;&#10;Os conteúdos gerados por IA poderão estar incorretos.">
            <a:extLst>
              <a:ext uri="{FF2B5EF4-FFF2-40B4-BE49-F238E27FC236}">
                <a16:creationId xmlns:a16="http://schemas.microsoft.com/office/drawing/2014/main" id="{9C0638D9-0491-3D9A-C5FD-BDE508DB88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0904" y="1706824"/>
            <a:ext cx="647596" cy="570502"/>
          </a:xfrm>
          <a:prstGeom prst="rect">
            <a:avLst/>
          </a:prstGeom>
        </p:spPr>
      </p:pic>
      <p:pic>
        <p:nvPicPr>
          <p:cNvPr id="156" name="Imagem 155" descr="Uma imagem com símbolo, logótipo, Gráficos, branco&#10;&#10;Os conteúdos gerados por IA poderão estar incorretos.">
            <a:extLst>
              <a:ext uri="{FF2B5EF4-FFF2-40B4-BE49-F238E27FC236}">
                <a16:creationId xmlns:a16="http://schemas.microsoft.com/office/drawing/2014/main" id="{F891F8DC-9323-FBB8-C4EF-12ACA61C9D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0692" y="1706824"/>
            <a:ext cx="647596" cy="570502"/>
          </a:xfrm>
          <a:prstGeom prst="rect">
            <a:avLst/>
          </a:prstGeom>
        </p:spPr>
      </p:pic>
      <p:pic>
        <p:nvPicPr>
          <p:cNvPr id="157" name="Imagem 156" descr="Uma imagem com símbolo, logótipo, Gráficos, branco&#10;&#10;Os conteúdos gerados por IA poderão estar incorretos.">
            <a:extLst>
              <a:ext uri="{FF2B5EF4-FFF2-40B4-BE49-F238E27FC236}">
                <a16:creationId xmlns:a16="http://schemas.microsoft.com/office/drawing/2014/main" id="{04583E31-A36D-CD87-5FB9-E977D36C62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21983" y="1706824"/>
            <a:ext cx="647596" cy="570502"/>
          </a:xfrm>
          <a:prstGeom prst="rect">
            <a:avLst/>
          </a:prstGeom>
        </p:spPr>
      </p:pic>
      <p:pic>
        <p:nvPicPr>
          <p:cNvPr id="158" name="Imagem 157" descr="Uma imagem com símbolo, logótipo, Gráficos, branco&#10;&#10;Os conteúdos gerados por IA poderão estar incorretos.">
            <a:extLst>
              <a:ext uri="{FF2B5EF4-FFF2-40B4-BE49-F238E27FC236}">
                <a16:creationId xmlns:a16="http://schemas.microsoft.com/office/drawing/2014/main" id="{9ECC2CE9-ED22-5E31-DAB4-D5FB2E9F22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11771" y="1706824"/>
            <a:ext cx="647596" cy="570502"/>
          </a:xfrm>
          <a:prstGeom prst="rect">
            <a:avLst/>
          </a:prstGeom>
        </p:spPr>
      </p:pic>
      <p:pic>
        <p:nvPicPr>
          <p:cNvPr id="159" name="Imagem 158" descr="Uma imagem com símbolo, logótipo, Gráficos, branco&#10;&#10;Os conteúdos gerados por IA poderão estar incorretos.">
            <a:extLst>
              <a:ext uri="{FF2B5EF4-FFF2-40B4-BE49-F238E27FC236}">
                <a16:creationId xmlns:a16="http://schemas.microsoft.com/office/drawing/2014/main" id="{C9F1433B-01E0-3585-35A7-A6DFE79EE4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0904" y="5851439"/>
            <a:ext cx="647596" cy="570502"/>
          </a:xfrm>
          <a:prstGeom prst="rect">
            <a:avLst/>
          </a:prstGeom>
        </p:spPr>
      </p:pic>
      <p:pic>
        <p:nvPicPr>
          <p:cNvPr id="160" name="Imagem 159" descr="Uma imagem com símbolo, logótipo, Gráficos, branco&#10;&#10;Os conteúdos gerados por IA poderão estar incorretos.">
            <a:extLst>
              <a:ext uri="{FF2B5EF4-FFF2-40B4-BE49-F238E27FC236}">
                <a16:creationId xmlns:a16="http://schemas.microsoft.com/office/drawing/2014/main" id="{CA39934D-D454-0907-C977-C713B73C3B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0692" y="5851439"/>
            <a:ext cx="647596" cy="570502"/>
          </a:xfrm>
          <a:prstGeom prst="rect">
            <a:avLst/>
          </a:prstGeom>
        </p:spPr>
      </p:pic>
      <p:pic>
        <p:nvPicPr>
          <p:cNvPr id="161" name="Imagem 160" descr="Uma imagem com símbolo, logótipo, Gráficos, branco&#10;&#10;Os conteúdos gerados por IA poderão estar incorretos.">
            <a:extLst>
              <a:ext uri="{FF2B5EF4-FFF2-40B4-BE49-F238E27FC236}">
                <a16:creationId xmlns:a16="http://schemas.microsoft.com/office/drawing/2014/main" id="{9532FA2C-A3B8-1B69-216A-371F09925A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21983" y="5851439"/>
            <a:ext cx="647596" cy="570502"/>
          </a:xfrm>
          <a:prstGeom prst="rect">
            <a:avLst/>
          </a:prstGeom>
        </p:spPr>
      </p:pic>
      <p:pic>
        <p:nvPicPr>
          <p:cNvPr id="162" name="Imagem 161" descr="Uma imagem com símbolo, logótipo, Gráficos, branco&#10;&#10;Os conteúdos gerados por IA poderão estar incorretos.">
            <a:extLst>
              <a:ext uri="{FF2B5EF4-FFF2-40B4-BE49-F238E27FC236}">
                <a16:creationId xmlns:a16="http://schemas.microsoft.com/office/drawing/2014/main" id="{1C2CA638-0EAF-EABA-C35C-1BED43CBA5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11771" y="5851439"/>
            <a:ext cx="647596" cy="570502"/>
          </a:xfrm>
          <a:prstGeom prst="rect">
            <a:avLst/>
          </a:prstGeom>
        </p:spPr>
      </p:pic>
    </p:spTree>
    <p:extLst>
      <p:ext uri="{BB962C8B-B14F-4D97-AF65-F5344CB8AC3E}">
        <p14:creationId xmlns:p14="http://schemas.microsoft.com/office/powerpoint/2010/main" val="3258709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62BB46"/>
        </a:solidFill>
        <a:effectLst/>
      </p:bgPr>
    </p:bg>
    <p:spTree>
      <p:nvGrpSpPr>
        <p:cNvPr id="1" name="">
          <a:extLst>
            <a:ext uri="{FF2B5EF4-FFF2-40B4-BE49-F238E27FC236}">
              <a16:creationId xmlns:a16="http://schemas.microsoft.com/office/drawing/2014/main" id="{5C51B697-51A5-CC1C-3DC7-EDF097A32B67}"/>
            </a:ext>
          </a:extLst>
        </p:cNvPr>
        <p:cNvGrpSpPr/>
        <p:nvPr/>
      </p:nvGrpSpPr>
      <p:grpSpPr>
        <a:xfrm>
          <a:off x="0" y="0"/>
          <a:ext cx="0" cy="0"/>
          <a:chOff x="0" y="0"/>
          <a:chExt cx="0" cy="0"/>
        </a:xfrm>
      </p:grpSpPr>
      <p:sp>
        <p:nvSpPr>
          <p:cNvPr id="4" name="Google Shape;212;p4">
            <a:extLst>
              <a:ext uri="{FF2B5EF4-FFF2-40B4-BE49-F238E27FC236}">
                <a16:creationId xmlns:a16="http://schemas.microsoft.com/office/drawing/2014/main" id="{8688D831-5727-0204-ABC3-CF3F3BC3E468}"/>
              </a:ext>
            </a:extLst>
          </p:cNvPr>
          <p:cNvSpPr txBox="1">
            <a:spLocks noGrp="1"/>
          </p:cNvSpPr>
          <p:nvPr/>
        </p:nvSpPr>
        <p:spPr>
          <a:xfrm>
            <a:off x="3660441" y="9354198"/>
            <a:ext cx="7798471" cy="219868"/>
          </a:xfrm>
          <a:prstGeom prst="rect">
            <a:avLst/>
          </a:prstGeom>
          <a:noFill/>
          <a:ln>
            <a:noFill/>
          </a:ln>
        </p:spPr>
        <p:txBody>
          <a:bodyPr spcFirstLastPara="1" wrap="square" lIns="0" tIns="15177" rIns="0" bIns="0" anchor="t" anchorCtr="0">
            <a:spAutoFit/>
          </a:bodyPr>
          <a:lstStyle>
            <a:defPPr>
              <a:defRPr lang="en-US"/>
            </a:defPPr>
            <a:lvl1pPr marL="0" algn="l" defTabSz="1221913" rtl="0" eaLnBrk="1" latinLnBrk="0" hangingPunct="1">
              <a:defRPr sz="2405" kern="1200">
                <a:solidFill>
                  <a:schemeClr val="tx1"/>
                </a:solidFill>
                <a:latin typeface="+mn-lt"/>
                <a:ea typeface="+mn-ea"/>
                <a:cs typeface="+mn-cs"/>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pPr marL="16871" algn="ctr"/>
            <a:r>
              <a:rPr lang="en-US" sz="1329" b="1">
                <a:solidFill>
                  <a:schemeClr val="bg1"/>
                </a:solidFill>
                <a:latin typeface="Tw Cen MT" panose="020B0602020104020603" pitchFamily="34" charset="77"/>
                <a:hlinkClick r:id="rId2">
                  <a:extLst>
                    <a:ext uri="{A12FA001-AC4F-418D-AE19-62706E023703}">
                      <ahyp:hlinkClr xmlns:ahyp="http://schemas.microsoft.com/office/drawing/2018/hyperlinkcolor" val="tx"/>
                    </a:ext>
                  </a:extLst>
                </a:hlinkClick>
              </a:rPr>
              <a:t>www.schools2030.org</a:t>
            </a:r>
            <a:r>
              <a:rPr lang="en-US" sz="1329" b="1">
                <a:solidFill>
                  <a:schemeClr val="bg1"/>
                </a:solidFill>
                <a:latin typeface="Tw Cen MT" panose="020B0602020104020603" pitchFamily="34" charset="77"/>
              </a:rPr>
              <a:t> | </a:t>
            </a:r>
            <a:r>
              <a:rPr lang="en-US" sz="1151">
                <a:solidFill>
                  <a:schemeClr val="bg1"/>
                </a:solidFill>
                <a:latin typeface="Tw Cen MT" panose="020B0602020104020603" pitchFamily="34" charset="77"/>
              </a:rPr>
              <a:t>SCHOOLS 2030 HUMAN-CENTERED DESIGN SPRINT</a:t>
            </a:r>
          </a:p>
        </p:txBody>
      </p:sp>
      <p:pic>
        <p:nvPicPr>
          <p:cNvPr id="11" name="Google Shape;109;g3db7878911cc3037_0" descr="A black and white logo&#10;&#10;AI-generated content may be incorrect.">
            <a:extLst>
              <a:ext uri="{FF2B5EF4-FFF2-40B4-BE49-F238E27FC236}">
                <a16:creationId xmlns:a16="http://schemas.microsoft.com/office/drawing/2014/main" id="{3D0A9786-3260-024C-44B2-0C865EE8FC47}"/>
              </a:ext>
            </a:extLst>
          </p:cNvPr>
          <p:cNvPicPr preferRelativeResize="0"/>
          <p:nvPr/>
        </p:nvPicPr>
        <p:blipFill>
          <a:blip r:embed="rId3">
            <a:alphaModFix/>
          </a:blip>
          <a:stretch>
            <a:fillRect/>
          </a:stretch>
        </p:blipFill>
        <p:spPr>
          <a:xfrm>
            <a:off x="7655652" y="4885999"/>
            <a:ext cx="2943146" cy="1242145"/>
          </a:xfrm>
          <a:prstGeom prst="rect">
            <a:avLst/>
          </a:prstGeom>
          <a:noFill/>
          <a:ln>
            <a:noFill/>
          </a:ln>
        </p:spPr>
      </p:pic>
      <p:pic>
        <p:nvPicPr>
          <p:cNvPr id="2" name="Imagem 1" descr="Uma imagem com Gráficos, círculo, design gráfico, Tipo de letra&#10;&#10;Descrição gerada automaticamente">
            <a:extLst>
              <a:ext uri="{FF2B5EF4-FFF2-40B4-BE49-F238E27FC236}">
                <a16:creationId xmlns:a16="http://schemas.microsoft.com/office/drawing/2014/main" id="{85842E5E-A708-07A1-5B3E-37AA5C2D9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285" y="4696716"/>
            <a:ext cx="2784853" cy="1769285"/>
          </a:xfrm>
          <a:prstGeom prst="rect">
            <a:avLst/>
          </a:prstGeom>
        </p:spPr>
      </p:pic>
    </p:spTree>
    <p:extLst>
      <p:ext uri="{BB962C8B-B14F-4D97-AF65-F5344CB8AC3E}">
        <p14:creationId xmlns:p14="http://schemas.microsoft.com/office/powerpoint/2010/main" val="3992217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BFCFEBC8-BB1B-5E39-81B0-D8FDF75F9F15}"/>
              </a:ext>
            </a:extLst>
          </p:cNvPr>
          <p:cNvSpPr>
            <a:spLocks noGrp="1"/>
          </p:cNvSpPr>
          <p:nvPr>
            <p:ph type="sldNum" sz="quarter" idx="4"/>
          </p:nvPr>
        </p:nvSpPr>
        <p:spPr/>
        <p:txBody>
          <a:bodyPr/>
          <a:lstStyle/>
          <a:p>
            <a:fld id="{48F63A3B-78C7-47BE-AE5E-E10140E04643}" type="slidenum">
              <a:rPr lang="en-US" smtClean="0"/>
              <a:pPr/>
              <a:t>6</a:t>
            </a:fld>
            <a:endParaRPr lang="en-US" dirty="0"/>
          </a:p>
        </p:txBody>
      </p:sp>
      <p:sp>
        <p:nvSpPr>
          <p:cNvPr id="3" name="Rectangle 37">
            <a:extLst>
              <a:ext uri="{FF2B5EF4-FFF2-40B4-BE49-F238E27FC236}">
                <a16:creationId xmlns:a16="http://schemas.microsoft.com/office/drawing/2014/main" id="{73C4F7C6-E5C8-1543-3676-2D68DC5F33AA}"/>
              </a:ext>
            </a:extLst>
          </p:cNvPr>
          <p:cNvSpPr/>
          <p:nvPr/>
        </p:nvSpPr>
        <p:spPr>
          <a:xfrm>
            <a:off x="7415388" y="2268821"/>
            <a:ext cx="7037187" cy="5607122"/>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75">
              <a:latin typeface="Tw Cen MT" panose="020B0602020104020603" pitchFamily="34" charset="77"/>
            </a:endParaRPr>
          </a:p>
        </p:txBody>
      </p:sp>
      <p:pic>
        <p:nvPicPr>
          <p:cNvPr id="4" name="Imagem 3" descr="Uma imagem com preto, escuridão&#10;&#10;Os conteúdos gerados por IA poderão estar incorretos.">
            <a:extLst>
              <a:ext uri="{FF2B5EF4-FFF2-40B4-BE49-F238E27FC236}">
                <a16:creationId xmlns:a16="http://schemas.microsoft.com/office/drawing/2014/main" id="{29173B86-90E0-22BF-E5B0-1495028AF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316" y="3998583"/>
            <a:ext cx="6306140" cy="2025600"/>
          </a:xfrm>
          <a:prstGeom prst="rect">
            <a:avLst/>
          </a:prstGeom>
        </p:spPr>
      </p:pic>
      <p:sp>
        <p:nvSpPr>
          <p:cNvPr id="5" name="Google Shape;9015;p61">
            <a:extLst>
              <a:ext uri="{FF2B5EF4-FFF2-40B4-BE49-F238E27FC236}">
                <a16:creationId xmlns:a16="http://schemas.microsoft.com/office/drawing/2014/main" id="{657837E3-52DB-2B2F-C317-C9C8546FE372}"/>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6" name="Google Shape;9017;p61">
            <a:extLst>
              <a:ext uri="{FF2B5EF4-FFF2-40B4-BE49-F238E27FC236}">
                <a16:creationId xmlns:a16="http://schemas.microsoft.com/office/drawing/2014/main" id="{E3A82243-C451-13AA-B8FE-429D8DE43A7B}"/>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04484B7F-08FB-B8D6-9AC7-E1EE2D8B0A3E}"/>
              </a:ext>
            </a:extLst>
          </p:cNvPr>
          <p:cNvSpPr txBox="1"/>
          <p:nvPr/>
        </p:nvSpPr>
        <p:spPr>
          <a:xfrm>
            <a:off x="726873" y="2540586"/>
            <a:ext cx="5755865" cy="2345926"/>
          </a:xfrm>
          <a:prstGeom prst="rect">
            <a:avLst/>
          </a:prstGeom>
          <a:noFill/>
          <a:ln>
            <a:noFill/>
          </a:ln>
        </p:spPr>
        <p:txBody>
          <a:bodyPr spcFirstLastPara="1" wrap="square" lIns="0" tIns="89816"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marL="207231" indent="-207231">
              <a:spcAft>
                <a:spcPts val="863"/>
              </a:spcAft>
              <a:buClr>
                <a:srgbClr val="00B0F0"/>
              </a:buClr>
              <a:buFont typeface="Arial,Sans-Serif"/>
              <a:buChar char="•"/>
            </a:pPr>
            <a:r>
              <a:rPr lang="en-US" sz="1295" dirty="0">
                <a:solidFill>
                  <a:schemeClr val="tx1"/>
                </a:solidFill>
                <a:latin typeface="Tw Cen MT" panose="020B0602020104020603" pitchFamily="34" charset="77"/>
                <a:sym typeface="Arial Black"/>
              </a:rPr>
              <a:t>Engage with </a:t>
            </a:r>
            <a:r>
              <a:rPr lang="en-US" sz="1295" dirty="0">
                <a:solidFill>
                  <a:schemeClr val="tx1"/>
                </a:solidFill>
                <a:latin typeface="Tw Cen MT" panose="020B0602020104020603" pitchFamily="34" charset="77"/>
              </a:rPr>
              <a:t>the most relevant (and most underrepresented) stakeholders </a:t>
            </a:r>
            <a:br>
              <a:rPr lang="en-US" sz="1295" dirty="0">
                <a:solidFill>
                  <a:schemeClr val="tx1"/>
                </a:solidFill>
                <a:latin typeface="Tw Cen MT" panose="020B0602020104020603" pitchFamily="34" charset="77"/>
              </a:rPr>
            </a:br>
            <a:r>
              <a:rPr lang="en-US" sz="1295" dirty="0">
                <a:solidFill>
                  <a:schemeClr val="tx1"/>
                </a:solidFill>
                <a:latin typeface="Tw Cen MT" panose="020B0602020104020603" pitchFamily="34" charset="77"/>
              </a:rPr>
              <a:t>in your school who are connected to the problem you are working to solve.</a:t>
            </a:r>
          </a:p>
          <a:p>
            <a:pPr marL="207231" indent="-207231">
              <a:spcAft>
                <a:spcPts val="863"/>
              </a:spcAft>
              <a:buClr>
                <a:srgbClr val="00B0F0"/>
              </a:buClr>
              <a:buFont typeface="Arial,Sans-Serif"/>
              <a:buChar char="•"/>
            </a:pPr>
            <a:r>
              <a:rPr lang="en-US" sz="1295" dirty="0">
                <a:solidFill>
                  <a:schemeClr val="tx1"/>
                </a:solidFill>
                <a:latin typeface="Tw Cen MT" panose="020B0602020104020603" pitchFamily="34" charset="77"/>
              </a:rPr>
              <a:t>We will use specific design research methods to learn more about the needs, experiences, emotions, and motivations of the stakeholders for whom you are designing.</a:t>
            </a:r>
          </a:p>
          <a:p>
            <a:pPr marL="207231" indent="-207231">
              <a:spcAft>
                <a:spcPts val="863"/>
              </a:spcAft>
              <a:buClr>
                <a:srgbClr val="00B0F0"/>
              </a:buClr>
              <a:buFont typeface="Arial,Sans-Serif"/>
              <a:buChar char="•"/>
            </a:pPr>
            <a:r>
              <a:rPr lang="en-US" sz="1295" dirty="0">
                <a:solidFill>
                  <a:schemeClr val="tx1"/>
                </a:solidFill>
                <a:latin typeface="Tw Cen MT" panose="020B0602020104020603" pitchFamily="34" charset="77"/>
              </a:rPr>
              <a:t>These activities will help the team see the problem from the perspective of the stakeholders most affected by it.</a:t>
            </a:r>
          </a:p>
          <a:p>
            <a:pPr marL="207231" indent="-207231">
              <a:spcAft>
                <a:spcPts val="863"/>
              </a:spcAft>
              <a:buClr>
                <a:srgbClr val="00B0F0"/>
              </a:buClr>
              <a:buFont typeface="Arial,Sans-Serif"/>
              <a:buChar char="•"/>
            </a:pPr>
            <a:r>
              <a:rPr lang="en-US" sz="1295" dirty="0">
                <a:solidFill>
                  <a:schemeClr val="tx1"/>
                </a:solidFill>
                <a:latin typeface="Tw Cen MT" panose="020B0602020104020603" pitchFamily="34" charset="77"/>
              </a:rPr>
              <a:t>By the end of this phase, all team members should have conducted ten interviews </a:t>
            </a:r>
            <a:br>
              <a:rPr lang="en-US" sz="1295" dirty="0">
                <a:solidFill>
                  <a:schemeClr val="tx1"/>
                </a:solidFill>
                <a:latin typeface="Tw Cen MT" panose="020B0602020104020603" pitchFamily="34" charset="77"/>
              </a:rPr>
            </a:br>
            <a:r>
              <a:rPr lang="en-US" sz="1295" dirty="0">
                <a:solidFill>
                  <a:schemeClr val="tx1"/>
                </a:solidFill>
                <a:latin typeface="Tw Cen MT" panose="020B0602020104020603" pitchFamily="34" charset="77"/>
              </a:rPr>
              <a:t>(at least five with students) and captured notes from those interviews.</a:t>
            </a:r>
          </a:p>
        </p:txBody>
      </p:sp>
      <p:sp>
        <p:nvSpPr>
          <p:cNvPr id="8" name="Google Shape;118;p3">
            <a:extLst>
              <a:ext uri="{FF2B5EF4-FFF2-40B4-BE49-F238E27FC236}">
                <a16:creationId xmlns:a16="http://schemas.microsoft.com/office/drawing/2014/main" id="{23A4ECCF-9EDB-B9E0-D880-450060852152}"/>
              </a:ext>
            </a:extLst>
          </p:cNvPr>
          <p:cNvSpPr txBox="1"/>
          <p:nvPr/>
        </p:nvSpPr>
        <p:spPr>
          <a:xfrm>
            <a:off x="726873" y="5588321"/>
            <a:ext cx="5101158" cy="171476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863"/>
              </a:spcAft>
            </a:pPr>
            <a:r>
              <a:rPr lang="en-US" sz="2015" b="1">
                <a:solidFill>
                  <a:srgbClr val="00AEEF"/>
                </a:solidFill>
                <a:latin typeface="Tw Cen MT" panose="020B0602020104020603" pitchFamily="34" charset="77"/>
              </a:rPr>
              <a:t>LAUNCH Mindsets</a:t>
            </a:r>
          </a:p>
          <a:p>
            <a:pPr marL="207231" indent="-207231">
              <a:spcAft>
                <a:spcPts val="432"/>
              </a:spcAft>
              <a:buClr>
                <a:srgbClr val="00AEEF"/>
              </a:buClr>
              <a:buChar char="•"/>
            </a:pPr>
            <a:r>
              <a:rPr lang="en-US" sz="1295">
                <a:solidFill>
                  <a:schemeClr val="tx1"/>
                </a:solidFill>
                <a:latin typeface="Tw Cen MT" panose="020B0602020104020603" pitchFamily="34" charset="77"/>
              </a:rPr>
              <a:t>Work to understand the data </a:t>
            </a:r>
          </a:p>
          <a:p>
            <a:pPr marL="207231" indent="-207231">
              <a:spcAft>
                <a:spcPts val="432"/>
              </a:spcAft>
              <a:buClr>
                <a:srgbClr val="00AEEF"/>
              </a:buClr>
              <a:buChar char="•"/>
            </a:pPr>
            <a:r>
              <a:rPr lang="en-US" sz="1295">
                <a:solidFill>
                  <a:schemeClr val="tx1"/>
                </a:solidFill>
                <a:latin typeface="Tw Cen MT" panose="020B0602020104020603" pitchFamily="34" charset="77"/>
              </a:rPr>
              <a:t>Look closely to understand potential problems and opportunities </a:t>
            </a:r>
          </a:p>
          <a:p>
            <a:pPr marL="207231" indent="-207231">
              <a:spcAft>
                <a:spcPts val="432"/>
              </a:spcAft>
              <a:buClr>
                <a:srgbClr val="00AEEF"/>
              </a:buClr>
              <a:buChar char="•"/>
            </a:pPr>
            <a:r>
              <a:rPr lang="en-US" sz="1295">
                <a:solidFill>
                  <a:schemeClr val="tx1"/>
                </a:solidFill>
                <a:latin typeface="Tw Cen MT" panose="020B0602020104020603" pitchFamily="34" charset="77"/>
              </a:rPr>
              <a:t>Stay optimistic that you can solve the problem </a:t>
            </a:r>
          </a:p>
          <a:p>
            <a:pPr marL="207231" indent="-207231">
              <a:spcAft>
                <a:spcPts val="432"/>
              </a:spcAft>
              <a:buClr>
                <a:srgbClr val="00AEEF"/>
              </a:buClr>
              <a:buChar char="•"/>
            </a:pPr>
            <a:r>
              <a:rPr lang="en-US" sz="1295">
                <a:solidFill>
                  <a:schemeClr val="tx1"/>
                </a:solidFill>
                <a:latin typeface="Tw Cen MT" panose="020B0602020104020603" pitchFamily="34" charset="77"/>
              </a:rPr>
              <a:t>Hold back on solving the problem during this phase</a:t>
            </a:r>
          </a:p>
          <a:p>
            <a:pPr marL="207231" indent="-207231">
              <a:spcAft>
                <a:spcPts val="432"/>
              </a:spcAft>
              <a:buClr>
                <a:srgbClr val="00AEEF"/>
              </a:buClr>
              <a:buChar char="•"/>
            </a:pPr>
            <a:r>
              <a:rPr lang="en-US" sz="1295">
                <a:solidFill>
                  <a:schemeClr val="tx1"/>
                </a:solidFill>
                <a:latin typeface="Tw Cen MT" panose="020B0602020104020603" pitchFamily="34" charset="77"/>
              </a:rPr>
              <a:t>Be open to new perspectives</a:t>
            </a:r>
          </a:p>
        </p:txBody>
      </p:sp>
      <p:sp>
        <p:nvSpPr>
          <p:cNvPr id="9" name="TextBox 8">
            <a:extLst>
              <a:ext uri="{FF2B5EF4-FFF2-40B4-BE49-F238E27FC236}">
                <a16:creationId xmlns:a16="http://schemas.microsoft.com/office/drawing/2014/main" id="{D78DB019-D058-DC79-28FD-AC182C8B73E5}"/>
              </a:ext>
            </a:extLst>
          </p:cNvPr>
          <p:cNvSpPr txBox="1"/>
          <p:nvPr/>
        </p:nvSpPr>
        <p:spPr>
          <a:xfrm>
            <a:off x="7559675" y="4446202"/>
            <a:ext cx="2251331"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50" dirty="0">
                <a:latin typeface="Tw Cen MT"/>
                <a:cs typeface="Segoe UI"/>
              </a:rPr>
              <a:t>1. Classroom Data Walk &amp; Reflection  – Learning Outcomes</a:t>
            </a:r>
            <a:endParaRPr lang="en-US" dirty="0"/>
          </a:p>
        </p:txBody>
      </p:sp>
      <p:sp>
        <p:nvSpPr>
          <p:cNvPr id="10" name="TextBox 16">
            <a:extLst>
              <a:ext uri="{FF2B5EF4-FFF2-40B4-BE49-F238E27FC236}">
                <a16:creationId xmlns:a16="http://schemas.microsoft.com/office/drawing/2014/main" id="{62723233-9EE0-555A-025A-6E061E6718D7}"/>
              </a:ext>
            </a:extLst>
          </p:cNvPr>
          <p:cNvSpPr txBox="1"/>
          <p:nvPr/>
        </p:nvSpPr>
        <p:spPr>
          <a:xfrm>
            <a:off x="10207054" y="4446203"/>
            <a:ext cx="1270816"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a:latin typeface="Tw Cen MT" panose="020B0602020104020603" pitchFamily="34" charset="77"/>
                <a:cs typeface="Arial"/>
              </a:rPr>
              <a:t>2. Prioritize Learning Outcome</a:t>
            </a:r>
          </a:p>
        </p:txBody>
      </p:sp>
      <p:sp>
        <p:nvSpPr>
          <p:cNvPr id="11" name="TextBox 19">
            <a:extLst>
              <a:ext uri="{FF2B5EF4-FFF2-40B4-BE49-F238E27FC236}">
                <a16:creationId xmlns:a16="http://schemas.microsoft.com/office/drawing/2014/main" id="{38CC02EC-C404-8906-1604-1F84A622EB04}"/>
              </a:ext>
            </a:extLst>
          </p:cNvPr>
          <p:cNvSpPr txBox="1"/>
          <p:nvPr/>
        </p:nvSpPr>
        <p:spPr>
          <a:xfrm>
            <a:off x="11950837" y="4446203"/>
            <a:ext cx="1986517" cy="4461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a:solidFill>
                  <a:srgbClr val="05B0F0"/>
                </a:solidFill>
                <a:latin typeface="Tw Cen MT" panose="020B0602020104020603" pitchFamily="34" charset="77"/>
                <a:cs typeface="Arial"/>
              </a:rPr>
              <a:t>3. Select Learning Outcome</a:t>
            </a:r>
          </a:p>
          <a:p>
            <a:pPr marL="12402" algn="ctr"/>
            <a:r>
              <a:rPr lang="en-US" sz="1151" b="1">
                <a:solidFill>
                  <a:srgbClr val="05B0F0"/>
                </a:solidFill>
                <a:latin typeface="Tw Cen MT" panose="020B0602020104020603" pitchFamily="34" charset="77"/>
                <a:cs typeface="Arial"/>
              </a:rPr>
              <a:t>Sub-Domains</a:t>
            </a:r>
          </a:p>
        </p:txBody>
      </p:sp>
      <p:sp>
        <p:nvSpPr>
          <p:cNvPr id="12" name="TextBox 22">
            <a:extLst>
              <a:ext uri="{FF2B5EF4-FFF2-40B4-BE49-F238E27FC236}">
                <a16:creationId xmlns:a16="http://schemas.microsoft.com/office/drawing/2014/main" id="{F412BE12-6838-9D73-6980-20BD4E6F7AFC}"/>
              </a:ext>
            </a:extLst>
          </p:cNvPr>
          <p:cNvSpPr txBox="1"/>
          <p:nvPr/>
        </p:nvSpPr>
        <p:spPr>
          <a:xfrm>
            <a:off x="7919390" y="6204216"/>
            <a:ext cx="1531896" cy="6232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a:latin typeface="Tw Cen MT" panose="020B0602020104020603" pitchFamily="34" charset="77"/>
                <a:cs typeface="Arial"/>
              </a:rPr>
              <a:t>4. Classroom Data Walk &amp; Reflection - Learning Environment</a:t>
            </a:r>
          </a:p>
        </p:txBody>
      </p:sp>
      <p:sp>
        <p:nvSpPr>
          <p:cNvPr id="13" name="TextBox 25">
            <a:extLst>
              <a:ext uri="{FF2B5EF4-FFF2-40B4-BE49-F238E27FC236}">
                <a16:creationId xmlns:a16="http://schemas.microsoft.com/office/drawing/2014/main" id="{8681CE29-FE1C-91BA-DAC8-AD0E5512F7FA}"/>
              </a:ext>
            </a:extLst>
          </p:cNvPr>
          <p:cNvSpPr txBox="1"/>
          <p:nvPr/>
        </p:nvSpPr>
        <p:spPr>
          <a:xfrm>
            <a:off x="10063110" y="6204215"/>
            <a:ext cx="1558705" cy="400194"/>
          </a:xfrm>
          <a:prstGeom prst="rect">
            <a:avLst/>
          </a:prstGeom>
          <a:noFill/>
        </p:spPr>
        <p:txBody>
          <a:bodyPr rot="0" spcFirstLastPara="0" vert="horz" wrap="square" lIns="91101" tIns="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02" algn="ctr"/>
            <a:r>
              <a:rPr lang="en-US" sz="1151" b="1" dirty="0">
                <a:solidFill>
                  <a:srgbClr val="05B0F0"/>
                </a:solidFill>
                <a:latin typeface="Tw Cen MT" panose="020B0602020104020603" pitchFamily="34" charset="77"/>
                <a:cs typeface="Arial"/>
              </a:rPr>
              <a:t>5. Select Learning Environment Practices</a:t>
            </a:r>
          </a:p>
        </p:txBody>
      </p:sp>
      <p:grpSp>
        <p:nvGrpSpPr>
          <p:cNvPr id="14" name="Agrupar 13">
            <a:extLst>
              <a:ext uri="{FF2B5EF4-FFF2-40B4-BE49-F238E27FC236}">
                <a16:creationId xmlns:a16="http://schemas.microsoft.com/office/drawing/2014/main" id="{DB967758-F9C9-B3CB-3299-6356295A8BF6}"/>
              </a:ext>
            </a:extLst>
          </p:cNvPr>
          <p:cNvGrpSpPr/>
          <p:nvPr/>
        </p:nvGrpSpPr>
        <p:grpSpPr>
          <a:xfrm>
            <a:off x="12729464" y="3811458"/>
            <a:ext cx="518077" cy="518077"/>
            <a:chOff x="8626546" y="1914666"/>
            <a:chExt cx="298284" cy="303115"/>
          </a:xfrm>
        </p:grpSpPr>
        <p:sp>
          <p:nvSpPr>
            <p:cNvPr id="15" name="Oval 14">
              <a:extLst>
                <a:ext uri="{FF2B5EF4-FFF2-40B4-BE49-F238E27FC236}">
                  <a16:creationId xmlns:a16="http://schemas.microsoft.com/office/drawing/2014/main" id="{FCD68DEB-8771-F685-45F9-8A97FD5E83B9}"/>
                </a:ext>
              </a:extLst>
            </p:cNvPr>
            <p:cNvSpPr/>
            <p:nvPr/>
          </p:nvSpPr>
          <p:spPr>
            <a:xfrm>
              <a:off x="8626546" y="1914666"/>
              <a:ext cx="298284" cy="30311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6" name="Picture 41">
              <a:extLst>
                <a:ext uri="{FF2B5EF4-FFF2-40B4-BE49-F238E27FC236}">
                  <a16:creationId xmlns:a16="http://schemas.microsoft.com/office/drawing/2014/main" id="{377FE180-904F-A935-5EE2-53C495ED2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80" y="2012139"/>
              <a:ext cx="198017" cy="106622"/>
            </a:xfrm>
            <a:prstGeom prst="rect">
              <a:avLst/>
            </a:prstGeom>
          </p:spPr>
        </p:pic>
      </p:grpSp>
      <p:grpSp>
        <p:nvGrpSpPr>
          <p:cNvPr id="17" name="Agrupar 16">
            <a:extLst>
              <a:ext uri="{FF2B5EF4-FFF2-40B4-BE49-F238E27FC236}">
                <a16:creationId xmlns:a16="http://schemas.microsoft.com/office/drawing/2014/main" id="{F84F5DAF-B358-66CA-380F-40C6DA70D794}"/>
              </a:ext>
            </a:extLst>
          </p:cNvPr>
          <p:cNvGrpSpPr/>
          <p:nvPr/>
        </p:nvGrpSpPr>
        <p:grpSpPr>
          <a:xfrm>
            <a:off x="8470707" y="3811458"/>
            <a:ext cx="518077" cy="518077"/>
            <a:chOff x="5667232" y="1914666"/>
            <a:chExt cx="298284" cy="303115"/>
          </a:xfrm>
        </p:grpSpPr>
        <p:sp>
          <p:nvSpPr>
            <p:cNvPr id="18" name="Oval 17">
              <a:extLst>
                <a:ext uri="{FF2B5EF4-FFF2-40B4-BE49-F238E27FC236}">
                  <a16:creationId xmlns:a16="http://schemas.microsoft.com/office/drawing/2014/main" id="{60D7DEC1-A581-A2D1-12ED-56F65A1DD740}"/>
                </a:ext>
              </a:extLst>
            </p:cNvPr>
            <p:cNvSpPr/>
            <p:nvPr/>
          </p:nvSpPr>
          <p:spPr>
            <a:xfrm>
              <a:off x="5667232" y="1914666"/>
              <a:ext cx="298284" cy="30311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19" name="Picture 43">
              <a:extLst>
                <a:ext uri="{FF2B5EF4-FFF2-40B4-BE49-F238E27FC236}">
                  <a16:creationId xmlns:a16="http://schemas.microsoft.com/office/drawing/2014/main" id="{A24E7AF3-F589-D359-15FB-DEB94246D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693" y="1989435"/>
              <a:ext cx="139363" cy="152030"/>
            </a:xfrm>
            <a:prstGeom prst="rect">
              <a:avLst/>
            </a:prstGeom>
          </p:spPr>
        </p:pic>
      </p:grpSp>
      <p:sp>
        <p:nvSpPr>
          <p:cNvPr id="20" name="TextBox 25">
            <a:extLst>
              <a:ext uri="{FF2B5EF4-FFF2-40B4-BE49-F238E27FC236}">
                <a16:creationId xmlns:a16="http://schemas.microsoft.com/office/drawing/2014/main" id="{26B6B70F-8376-96C2-56CB-3AB6738B5449}"/>
              </a:ext>
            </a:extLst>
          </p:cNvPr>
          <p:cNvSpPr txBox="1"/>
          <p:nvPr/>
        </p:nvSpPr>
        <p:spPr>
          <a:xfrm>
            <a:off x="12157653" y="6234208"/>
            <a:ext cx="1643523" cy="269089"/>
          </a:xfrm>
          <a:prstGeom prst="rect">
            <a:avLst/>
          </a:prstGeom>
          <a:noFill/>
        </p:spPr>
        <p:txBody>
          <a:bodyPr rot="0" spcFirstLastPara="0" vert="horz" wrap="square" lIns="91101" tIns="45550" rIns="91101" bIns="4555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056" algn="ctr"/>
            <a:r>
              <a:rPr lang="en-US" sz="1151" dirty="0">
                <a:latin typeface="Tw Cen MT" panose="020B0602020104020603" pitchFamily="34" charset="77"/>
                <a:cs typeface="Arial"/>
              </a:rPr>
              <a:t>6. Launch Summary</a:t>
            </a:r>
          </a:p>
        </p:txBody>
      </p:sp>
      <p:grpSp>
        <p:nvGrpSpPr>
          <p:cNvPr id="21" name="Agrupar 20">
            <a:extLst>
              <a:ext uri="{FF2B5EF4-FFF2-40B4-BE49-F238E27FC236}">
                <a16:creationId xmlns:a16="http://schemas.microsoft.com/office/drawing/2014/main" id="{CBE05D25-0EBC-8084-776F-BCFA043779CB}"/>
              </a:ext>
            </a:extLst>
          </p:cNvPr>
          <p:cNvGrpSpPr/>
          <p:nvPr/>
        </p:nvGrpSpPr>
        <p:grpSpPr>
          <a:xfrm>
            <a:off x="10627830" y="3811458"/>
            <a:ext cx="518077" cy="518077"/>
            <a:chOff x="7166168" y="1914666"/>
            <a:chExt cx="298284" cy="303115"/>
          </a:xfrm>
        </p:grpSpPr>
        <p:sp>
          <p:nvSpPr>
            <p:cNvPr id="22" name="Oval 21">
              <a:extLst>
                <a:ext uri="{FF2B5EF4-FFF2-40B4-BE49-F238E27FC236}">
                  <a16:creationId xmlns:a16="http://schemas.microsoft.com/office/drawing/2014/main" id="{80DA4E37-AFE0-E8A5-6919-6DA49FD970E9}"/>
                </a:ext>
              </a:extLst>
            </p:cNvPr>
            <p:cNvSpPr/>
            <p:nvPr/>
          </p:nvSpPr>
          <p:spPr>
            <a:xfrm>
              <a:off x="7166168" y="1914666"/>
              <a:ext cx="298284" cy="30311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3" name="Picture 47">
              <a:extLst>
                <a:ext uri="{FF2B5EF4-FFF2-40B4-BE49-F238E27FC236}">
                  <a16:creationId xmlns:a16="http://schemas.microsoft.com/office/drawing/2014/main" id="{FF0CBFD0-421D-53AC-7944-1196246CC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5629" y="1989435"/>
              <a:ext cx="139363" cy="152030"/>
            </a:xfrm>
            <a:prstGeom prst="rect">
              <a:avLst/>
            </a:prstGeom>
          </p:spPr>
        </p:pic>
      </p:grpSp>
      <p:grpSp>
        <p:nvGrpSpPr>
          <p:cNvPr id="24" name="Agrupar 23">
            <a:extLst>
              <a:ext uri="{FF2B5EF4-FFF2-40B4-BE49-F238E27FC236}">
                <a16:creationId xmlns:a16="http://schemas.microsoft.com/office/drawing/2014/main" id="{4B34F822-F785-2E43-23C6-98AB1FE162CE}"/>
              </a:ext>
            </a:extLst>
          </p:cNvPr>
          <p:cNvGrpSpPr/>
          <p:nvPr/>
        </p:nvGrpSpPr>
        <p:grpSpPr>
          <a:xfrm>
            <a:off x="8470707" y="5605029"/>
            <a:ext cx="518077" cy="518077"/>
            <a:chOff x="5667232" y="3029091"/>
            <a:chExt cx="298284" cy="303115"/>
          </a:xfrm>
        </p:grpSpPr>
        <p:sp>
          <p:nvSpPr>
            <p:cNvPr id="25" name="Oval 24">
              <a:extLst>
                <a:ext uri="{FF2B5EF4-FFF2-40B4-BE49-F238E27FC236}">
                  <a16:creationId xmlns:a16="http://schemas.microsoft.com/office/drawing/2014/main" id="{898B2169-178A-6D40-7194-BC5D06C11416}"/>
                </a:ext>
              </a:extLst>
            </p:cNvPr>
            <p:cNvSpPr/>
            <p:nvPr/>
          </p:nvSpPr>
          <p:spPr>
            <a:xfrm>
              <a:off x="5667232" y="3029091"/>
              <a:ext cx="298284" cy="30311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6" name="Picture 43">
              <a:extLst>
                <a:ext uri="{FF2B5EF4-FFF2-40B4-BE49-F238E27FC236}">
                  <a16:creationId xmlns:a16="http://schemas.microsoft.com/office/drawing/2014/main" id="{707A615A-D15F-2A15-6785-313E3681D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693" y="3098168"/>
              <a:ext cx="139363" cy="152030"/>
            </a:xfrm>
            <a:prstGeom prst="rect">
              <a:avLst/>
            </a:prstGeom>
          </p:spPr>
        </p:pic>
      </p:grpSp>
      <p:grpSp>
        <p:nvGrpSpPr>
          <p:cNvPr id="27" name="Agrupar 26">
            <a:extLst>
              <a:ext uri="{FF2B5EF4-FFF2-40B4-BE49-F238E27FC236}">
                <a16:creationId xmlns:a16="http://schemas.microsoft.com/office/drawing/2014/main" id="{6D31DD45-466E-3180-31DD-7E41971DD976}"/>
              </a:ext>
            </a:extLst>
          </p:cNvPr>
          <p:cNvGrpSpPr/>
          <p:nvPr/>
        </p:nvGrpSpPr>
        <p:grpSpPr>
          <a:xfrm>
            <a:off x="10627830" y="5605029"/>
            <a:ext cx="518077" cy="518077"/>
            <a:chOff x="7166168" y="3029091"/>
            <a:chExt cx="298284" cy="303115"/>
          </a:xfrm>
        </p:grpSpPr>
        <p:sp>
          <p:nvSpPr>
            <p:cNvPr id="28" name="Oval 27">
              <a:extLst>
                <a:ext uri="{FF2B5EF4-FFF2-40B4-BE49-F238E27FC236}">
                  <a16:creationId xmlns:a16="http://schemas.microsoft.com/office/drawing/2014/main" id="{C5C79C7C-5A56-68B8-A1E3-219E2C0407AA}"/>
                </a:ext>
              </a:extLst>
            </p:cNvPr>
            <p:cNvSpPr/>
            <p:nvPr/>
          </p:nvSpPr>
          <p:spPr>
            <a:xfrm>
              <a:off x="7166168" y="3029091"/>
              <a:ext cx="298284" cy="30311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29" name="Picture 47">
              <a:extLst>
                <a:ext uri="{FF2B5EF4-FFF2-40B4-BE49-F238E27FC236}">
                  <a16:creationId xmlns:a16="http://schemas.microsoft.com/office/drawing/2014/main" id="{3EB5F3FB-C87E-0403-6BC1-14145F26D4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5629" y="3098168"/>
              <a:ext cx="139363" cy="152030"/>
            </a:xfrm>
            <a:prstGeom prst="rect">
              <a:avLst/>
            </a:prstGeom>
          </p:spPr>
        </p:pic>
      </p:grpSp>
      <p:grpSp>
        <p:nvGrpSpPr>
          <p:cNvPr id="30" name="Agrupar 29">
            <a:extLst>
              <a:ext uri="{FF2B5EF4-FFF2-40B4-BE49-F238E27FC236}">
                <a16:creationId xmlns:a16="http://schemas.microsoft.com/office/drawing/2014/main" id="{14488D93-94EE-7D6B-CC9B-48264BA08D18}"/>
              </a:ext>
            </a:extLst>
          </p:cNvPr>
          <p:cNvGrpSpPr/>
          <p:nvPr/>
        </p:nvGrpSpPr>
        <p:grpSpPr>
          <a:xfrm>
            <a:off x="12720376" y="5605029"/>
            <a:ext cx="518077" cy="518077"/>
            <a:chOff x="5667232" y="4296719"/>
            <a:chExt cx="298284" cy="303115"/>
          </a:xfrm>
        </p:grpSpPr>
        <p:sp>
          <p:nvSpPr>
            <p:cNvPr id="31" name="Oval 30">
              <a:extLst>
                <a:ext uri="{FF2B5EF4-FFF2-40B4-BE49-F238E27FC236}">
                  <a16:creationId xmlns:a16="http://schemas.microsoft.com/office/drawing/2014/main" id="{59303A8C-FC56-9DCA-2BC0-FA8C38E9A720}"/>
                </a:ext>
              </a:extLst>
            </p:cNvPr>
            <p:cNvSpPr/>
            <p:nvPr/>
          </p:nvSpPr>
          <p:spPr>
            <a:xfrm>
              <a:off x="5667232" y="4296719"/>
              <a:ext cx="298284" cy="30311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851"/>
            </a:p>
          </p:txBody>
        </p:sp>
        <p:pic>
          <p:nvPicPr>
            <p:cNvPr id="32" name="Picture 43">
              <a:extLst>
                <a:ext uri="{FF2B5EF4-FFF2-40B4-BE49-F238E27FC236}">
                  <a16:creationId xmlns:a16="http://schemas.microsoft.com/office/drawing/2014/main" id="{237E265E-4D40-A414-DB17-48A222DBC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693" y="4370152"/>
              <a:ext cx="139363" cy="152030"/>
            </a:xfrm>
            <a:prstGeom prst="rect">
              <a:avLst/>
            </a:prstGeom>
          </p:spPr>
        </p:pic>
      </p:grpSp>
      <p:cxnSp>
        <p:nvCxnSpPr>
          <p:cNvPr id="33" name="Conexão Reta 32">
            <a:extLst>
              <a:ext uri="{FF2B5EF4-FFF2-40B4-BE49-F238E27FC236}">
                <a16:creationId xmlns:a16="http://schemas.microsoft.com/office/drawing/2014/main" id="{F63BE459-27D2-A9CD-F035-A8DE66E68342}"/>
              </a:ext>
            </a:extLst>
          </p:cNvPr>
          <p:cNvCxnSpPr>
            <a:cxnSpLocks/>
          </p:cNvCxnSpPr>
          <p:nvPr/>
        </p:nvCxnSpPr>
        <p:spPr>
          <a:xfrm>
            <a:off x="1098052" y="5203382"/>
            <a:ext cx="5755865" cy="0"/>
          </a:xfrm>
          <a:prstGeom prst="line">
            <a:avLst/>
          </a:prstGeom>
          <a:ln w="6350">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34" name="Marcador de Posição do Texto 3">
            <a:extLst>
              <a:ext uri="{FF2B5EF4-FFF2-40B4-BE49-F238E27FC236}">
                <a16:creationId xmlns:a16="http://schemas.microsoft.com/office/drawing/2014/main" id="{C82D6D14-04A6-3D41-7571-E3AD855DB226}"/>
              </a:ext>
            </a:extLst>
          </p:cNvPr>
          <p:cNvSpPr txBox="1">
            <a:spLocks/>
          </p:cNvSpPr>
          <p:nvPr/>
        </p:nvSpPr>
        <p:spPr>
          <a:xfrm>
            <a:off x="720000" y="1584000"/>
            <a:ext cx="11955613" cy="503258"/>
          </a:xfrm>
          <a:prstGeom prst="rect">
            <a:avLst/>
          </a:prstGeom>
        </p:spPr>
        <p:txBody>
          <a:bodyPr lIns="0"/>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3000" b="1">
                <a:solidFill>
                  <a:srgbClr val="00B0F0"/>
                </a:solidFill>
                <a:latin typeface="Tw Cen MT" panose="020B0602020104020603" pitchFamily="34" charset="77"/>
              </a:rPr>
              <a:t>LAUNCH OBJECTIVES</a:t>
            </a:r>
          </a:p>
        </p:txBody>
      </p:sp>
      <p:pic>
        <p:nvPicPr>
          <p:cNvPr id="35" name="Imagem 34" descr="Uma imagem com preto, escuridão&#10;&#10;Os conteúdos gerados por IA poderão estar incorretos.">
            <a:extLst>
              <a:ext uri="{FF2B5EF4-FFF2-40B4-BE49-F238E27FC236}">
                <a16:creationId xmlns:a16="http://schemas.microsoft.com/office/drawing/2014/main" id="{390B72D1-DE03-739E-05BB-0FB21A4CFC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856" y="3912192"/>
            <a:ext cx="899413" cy="413244"/>
          </a:xfrm>
          <a:prstGeom prst="rect">
            <a:avLst/>
          </a:prstGeom>
        </p:spPr>
      </p:pic>
      <p:pic>
        <p:nvPicPr>
          <p:cNvPr id="36" name="Imagem 35" descr="Uma imagem com preto, escuridão&#10;&#10;Os conteúdos gerados por IA poderão estar incorretos.">
            <a:extLst>
              <a:ext uri="{FF2B5EF4-FFF2-40B4-BE49-F238E27FC236}">
                <a16:creationId xmlns:a16="http://schemas.microsoft.com/office/drawing/2014/main" id="{96A6B7AC-E6A2-E7A7-0C22-F022707403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3435" y="3912192"/>
            <a:ext cx="899413" cy="413244"/>
          </a:xfrm>
          <a:prstGeom prst="rect">
            <a:avLst/>
          </a:prstGeom>
        </p:spPr>
      </p:pic>
      <p:pic>
        <p:nvPicPr>
          <p:cNvPr id="37" name="Imagem 36" descr="Uma imagem com preto, escuridão&#10;&#10;Os conteúdos gerados por IA poderão estar incorretos.">
            <a:extLst>
              <a:ext uri="{FF2B5EF4-FFF2-40B4-BE49-F238E27FC236}">
                <a16:creationId xmlns:a16="http://schemas.microsoft.com/office/drawing/2014/main" id="{31C73F2C-C144-E82F-32EF-DCD00F45EE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856" y="5699239"/>
            <a:ext cx="899413" cy="413244"/>
          </a:xfrm>
          <a:prstGeom prst="rect">
            <a:avLst/>
          </a:prstGeom>
        </p:spPr>
      </p:pic>
      <p:pic>
        <p:nvPicPr>
          <p:cNvPr id="38" name="Imagem 37" descr="Uma imagem com preto, escuridão&#10;&#10;Os conteúdos gerados por IA poderão estar incorretos.">
            <a:extLst>
              <a:ext uri="{FF2B5EF4-FFF2-40B4-BE49-F238E27FC236}">
                <a16:creationId xmlns:a16="http://schemas.microsoft.com/office/drawing/2014/main" id="{29BC3B43-81B3-0E89-9D19-27F7D13B5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3435" y="5699239"/>
            <a:ext cx="899413" cy="413244"/>
          </a:xfrm>
          <a:prstGeom prst="rect">
            <a:avLst/>
          </a:prstGeom>
        </p:spPr>
      </p:pic>
    </p:spTree>
    <p:extLst>
      <p:ext uri="{BB962C8B-B14F-4D97-AF65-F5344CB8AC3E}">
        <p14:creationId xmlns:p14="http://schemas.microsoft.com/office/powerpoint/2010/main" val="258265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3A8547EE-FE84-D441-836E-9FD0C085F61C}"/>
              </a:ext>
            </a:extLst>
          </p:cNvPr>
          <p:cNvSpPr>
            <a:spLocks noGrp="1"/>
          </p:cNvSpPr>
          <p:nvPr>
            <p:ph type="sldNum" sz="quarter" idx="4"/>
          </p:nvPr>
        </p:nvSpPr>
        <p:spPr/>
        <p:txBody>
          <a:bodyPr/>
          <a:lstStyle/>
          <a:p>
            <a:fld id="{48F63A3B-78C7-47BE-AE5E-E10140E04643}" type="slidenum">
              <a:rPr lang="en-US" smtClean="0"/>
              <a:pPr/>
              <a:t>7</a:t>
            </a:fld>
            <a:endParaRPr lang="en-US" dirty="0"/>
          </a:p>
        </p:txBody>
      </p:sp>
      <p:sp>
        <p:nvSpPr>
          <p:cNvPr id="3" name="Google Shape;118;p3">
            <a:extLst>
              <a:ext uri="{FF2B5EF4-FFF2-40B4-BE49-F238E27FC236}">
                <a16:creationId xmlns:a16="http://schemas.microsoft.com/office/drawing/2014/main" id="{5AC4F3EA-2BAD-04FD-6E3F-AE0E7C0794E8}"/>
              </a:ext>
            </a:extLst>
          </p:cNvPr>
          <p:cNvSpPr txBox="1"/>
          <p:nvPr/>
        </p:nvSpPr>
        <p:spPr>
          <a:xfrm>
            <a:off x="7608930" y="2375024"/>
            <a:ext cx="5637461" cy="6463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a:solidFill>
                  <a:schemeClr val="tx1"/>
                </a:solidFill>
                <a:latin typeface="Tw Cen MT" panose="020B0602020104020603" pitchFamily="34" charset="77"/>
              </a:rPr>
              <a:t>What is this data telling you about the practices that happen or </a:t>
            </a:r>
            <a:br>
              <a:rPr lang="en-US">
                <a:solidFill>
                  <a:schemeClr val="tx1"/>
                </a:solidFill>
                <a:latin typeface="Tw Cen MT" panose="020B0602020104020603" pitchFamily="34" charset="77"/>
              </a:rPr>
            </a:br>
            <a:r>
              <a:rPr lang="en-US">
                <a:solidFill>
                  <a:schemeClr val="tx1"/>
                </a:solidFill>
                <a:latin typeface="Tw Cen MT" panose="020B0602020104020603" pitchFamily="34" charset="77"/>
              </a:rPr>
              <a:t>do not happen in your classrooms across the following dimensions?</a:t>
            </a:r>
          </a:p>
          <a:p>
            <a:endParaRPr lang="en-US">
              <a:solidFill>
                <a:schemeClr val="tx1"/>
              </a:solidFill>
              <a:latin typeface="Tw Cen MT" panose="020B0602020104020603" pitchFamily="34" charset="77"/>
            </a:endParaRPr>
          </a:p>
        </p:txBody>
      </p:sp>
      <p:sp>
        <p:nvSpPr>
          <p:cNvPr id="4" name="Rectangle 28">
            <a:extLst>
              <a:ext uri="{FF2B5EF4-FFF2-40B4-BE49-F238E27FC236}">
                <a16:creationId xmlns:a16="http://schemas.microsoft.com/office/drawing/2014/main" id="{38CC87AE-5D92-0615-136E-E050120B666E}"/>
              </a:ext>
            </a:extLst>
          </p:cNvPr>
          <p:cNvSpPr/>
          <p:nvPr/>
        </p:nvSpPr>
        <p:spPr>
          <a:xfrm>
            <a:off x="719999" y="3167054"/>
            <a:ext cx="6676223" cy="3302303"/>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80179" tIns="80179" rIns="80179" bIns="80179" rtlCol="0" anchor="t"/>
          <a:lstStyle/>
          <a:p>
            <a:r>
              <a:rPr lang="en-US" sz="1151">
                <a:solidFill>
                  <a:schemeClr val="tx1"/>
                </a:solidFill>
                <a:latin typeface="Tw Cen MT" panose="020B0602020104020603" pitchFamily="34" charset="77"/>
              </a:rPr>
              <a:t>Why do you think certain sub-domain are scoring high or low?</a:t>
            </a:r>
          </a:p>
        </p:txBody>
      </p:sp>
      <p:sp>
        <p:nvSpPr>
          <p:cNvPr id="5" name="Rectangle 36">
            <a:extLst>
              <a:ext uri="{FF2B5EF4-FFF2-40B4-BE49-F238E27FC236}">
                <a16:creationId xmlns:a16="http://schemas.microsoft.com/office/drawing/2014/main" id="{73C3A538-D65E-8650-1493-D01F040CDFC3}"/>
              </a:ext>
            </a:extLst>
          </p:cNvPr>
          <p:cNvSpPr/>
          <p:nvPr/>
        </p:nvSpPr>
        <p:spPr>
          <a:xfrm>
            <a:off x="7608930" y="3167054"/>
            <a:ext cx="6790420" cy="3302303"/>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80179" tIns="80179" rIns="80179" bIns="80179" rtlCol="0" anchor="t"/>
          <a:lstStyle/>
          <a:p>
            <a:r>
              <a:rPr lang="en-US" sz="1151">
                <a:solidFill>
                  <a:schemeClr val="tx1"/>
                </a:solidFill>
                <a:latin typeface="Tw Cen MT" panose="020B0602020104020603" pitchFamily="34" charset="77"/>
              </a:rPr>
              <a:t>How is each sub-domain data reflected in your classroom and amongst your learners?</a:t>
            </a:r>
          </a:p>
        </p:txBody>
      </p:sp>
      <p:sp>
        <p:nvSpPr>
          <p:cNvPr id="6" name="Rectangle 28">
            <a:extLst>
              <a:ext uri="{FF2B5EF4-FFF2-40B4-BE49-F238E27FC236}">
                <a16:creationId xmlns:a16="http://schemas.microsoft.com/office/drawing/2014/main" id="{D6BD1FF6-13E9-3C48-97CF-71529300D4D1}"/>
              </a:ext>
            </a:extLst>
          </p:cNvPr>
          <p:cNvSpPr/>
          <p:nvPr/>
        </p:nvSpPr>
        <p:spPr>
          <a:xfrm>
            <a:off x="719999" y="6658553"/>
            <a:ext cx="6676223" cy="3023868"/>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80179" tIns="80179" rIns="80179" bIns="80179" rtlCol="0" anchor="t"/>
          <a:lstStyle/>
          <a:p>
            <a:r>
              <a:rPr lang="en-US" sz="1151">
                <a:solidFill>
                  <a:schemeClr val="tx1"/>
                </a:solidFill>
                <a:latin typeface="Tw Cen MT" panose="020B0602020104020603" pitchFamily="34" charset="77"/>
              </a:rPr>
              <a:t>What sub-domain are your learners having the most challenges with?</a:t>
            </a:r>
          </a:p>
        </p:txBody>
      </p:sp>
      <p:sp>
        <p:nvSpPr>
          <p:cNvPr id="7" name="Rectangle 36">
            <a:extLst>
              <a:ext uri="{FF2B5EF4-FFF2-40B4-BE49-F238E27FC236}">
                <a16:creationId xmlns:a16="http://schemas.microsoft.com/office/drawing/2014/main" id="{C51FCBF7-BC06-F3C7-21DF-1F101BB4912D}"/>
              </a:ext>
            </a:extLst>
          </p:cNvPr>
          <p:cNvSpPr/>
          <p:nvPr/>
        </p:nvSpPr>
        <p:spPr>
          <a:xfrm>
            <a:off x="7608930" y="6658553"/>
            <a:ext cx="6790420" cy="3023868"/>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80179" tIns="80179" rIns="80179" bIns="80179" rtlCol="0" anchor="t"/>
          <a:lstStyle/>
          <a:p>
            <a:r>
              <a:rPr lang="en-US" sz="1151">
                <a:solidFill>
                  <a:schemeClr val="tx1"/>
                </a:solidFill>
                <a:latin typeface="Tw Cen MT" panose="020B0602020104020603" pitchFamily="34" charset="77"/>
              </a:rPr>
              <a:t>What sub-domain if improved would have the highest impact on your learners?</a:t>
            </a:r>
          </a:p>
          <a:p>
            <a:endParaRPr lang="en-US" sz="1439">
              <a:solidFill>
                <a:schemeClr val="tx1"/>
              </a:solidFill>
              <a:latin typeface="Tw Cen MT" panose="020B0602020104020603" pitchFamily="34" charset="77"/>
            </a:endParaRPr>
          </a:p>
        </p:txBody>
      </p:sp>
      <p:sp>
        <p:nvSpPr>
          <p:cNvPr id="8" name="Marcador de Posição do Texto 3">
            <a:extLst>
              <a:ext uri="{FF2B5EF4-FFF2-40B4-BE49-F238E27FC236}">
                <a16:creationId xmlns:a16="http://schemas.microsoft.com/office/drawing/2014/main" id="{9D1CF11B-E42D-39CE-488B-6A6621E5C008}"/>
              </a:ext>
            </a:extLst>
          </p:cNvPr>
          <p:cNvSpPr txBox="1">
            <a:spLocks/>
          </p:cNvSpPr>
          <p:nvPr/>
        </p:nvSpPr>
        <p:spPr>
          <a:xfrm>
            <a:off x="720000" y="1585531"/>
            <a:ext cx="11955613" cy="503258"/>
          </a:xfrm>
          <a:prstGeom prst="rect">
            <a:avLst/>
          </a:prstGeom>
        </p:spPr>
        <p:txBody>
          <a:bodyPr lIns="0"/>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879" b="1" dirty="0">
                <a:solidFill>
                  <a:srgbClr val="00B0F0"/>
                </a:solidFill>
                <a:latin typeface="Tw Cen MT" panose="020B0602020104020603" pitchFamily="34" charset="77"/>
              </a:rPr>
              <a:t>SELECT LEARNING OUTCOME SUB-DOMAINS</a:t>
            </a:r>
          </a:p>
        </p:txBody>
      </p:sp>
      <p:sp>
        <p:nvSpPr>
          <p:cNvPr id="9" name="Google Shape;118;p3">
            <a:extLst>
              <a:ext uri="{FF2B5EF4-FFF2-40B4-BE49-F238E27FC236}">
                <a16:creationId xmlns:a16="http://schemas.microsoft.com/office/drawing/2014/main" id="{97BEA45D-5A26-1CE7-05A5-A2413C7D4533}"/>
              </a:ext>
            </a:extLst>
          </p:cNvPr>
          <p:cNvSpPr txBox="1"/>
          <p:nvPr/>
        </p:nvSpPr>
        <p:spPr>
          <a:xfrm>
            <a:off x="720000" y="2375025"/>
            <a:ext cx="6243784" cy="11073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solidFill>
                  <a:schemeClr val="tx1"/>
                </a:solidFill>
                <a:latin typeface="Tw Cen MT" panose="020B0602020104020603" pitchFamily="34" charset="77"/>
              </a:rPr>
              <a:t>As a group, examine the list of sub-strands/domains under your Learning Domain. Take a moment to ensure everyone understands what each sub-strand represents.</a:t>
            </a:r>
          </a:p>
          <a:p>
            <a:endParaRPr lang="en-US" b="1">
              <a:solidFill>
                <a:schemeClr val="tx1"/>
              </a:solidFill>
              <a:latin typeface="Tw Cen MT" panose="020B0602020104020603" pitchFamily="34" charset="77"/>
            </a:endParaRPr>
          </a:p>
          <a:p>
            <a:endParaRPr lang="en-US" b="1">
              <a:solidFill>
                <a:schemeClr val="tx1"/>
              </a:solidFill>
              <a:latin typeface="Tw Cen MT" panose="020B0602020104020603" pitchFamily="34" charset="77"/>
            </a:endParaRPr>
          </a:p>
          <a:p>
            <a:endParaRPr lang="en-US" b="1">
              <a:solidFill>
                <a:schemeClr val="tx1"/>
              </a:solidFill>
              <a:latin typeface="Tw Cen MT" panose="020B0602020104020603" pitchFamily="34" charset="77"/>
            </a:endParaRPr>
          </a:p>
        </p:txBody>
      </p:sp>
      <p:sp>
        <p:nvSpPr>
          <p:cNvPr id="10" name="Rectangle 2">
            <a:extLst>
              <a:ext uri="{FF2B5EF4-FFF2-40B4-BE49-F238E27FC236}">
                <a16:creationId xmlns:a16="http://schemas.microsoft.com/office/drawing/2014/main" id="{0EFAB14C-BA15-DFA5-BE07-53409AE7E059}"/>
              </a:ext>
            </a:extLst>
          </p:cNvPr>
          <p:cNvSpPr/>
          <p:nvPr/>
        </p:nvSpPr>
        <p:spPr>
          <a:xfrm rot="10800000" flipV="1">
            <a:off x="719999" y="9633877"/>
            <a:ext cx="13679351" cy="30509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50" b="1">
                <a:solidFill>
                  <a:schemeClr val="bg1"/>
                </a:solidFill>
                <a:latin typeface="Tw Cen MT" panose="020B0602020104020603" pitchFamily="34" charset="77"/>
              </a:rPr>
              <a:t>Turn to your learning outcome sub-strands tool and select two sub-strands you want to prioritize this term and through your innovation. </a:t>
            </a:r>
          </a:p>
        </p:txBody>
      </p:sp>
      <p:grpSp>
        <p:nvGrpSpPr>
          <p:cNvPr id="11" name="Agrupar 10">
            <a:extLst>
              <a:ext uri="{FF2B5EF4-FFF2-40B4-BE49-F238E27FC236}">
                <a16:creationId xmlns:a16="http://schemas.microsoft.com/office/drawing/2014/main" id="{A3861181-2CFA-26BB-0056-3150F51A508B}"/>
              </a:ext>
            </a:extLst>
          </p:cNvPr>
          <p:cNvGrpSpPr/>
          <p:nvPr/>
        </p:nvGrpSpPr>
        <p:grpSpPr>
          <a:xfrm>
            <a:off x="12877885" y="560422"/>
            <a:ext cx="1548375" cy="540582"/>
            <a:chOff x="12877885" y="560422"/>
            <a:chExt cx="1548375" cy="540582"/>
          </a:xfrm>
        </p:grpSpPr>
        <p:sp>
          <p:nvSpPr>
            <p:cNvPr id="12" name="Google Shape;118;p3">
              <a:extLst>
                <a:ext uri="{FF2B5EF4-FFF2-40B4-BE49-F238E27FC236}">
                  <a16:creationId xmlns:a16="http://schemas.microsoft.com/office/drawing/2014/main" id="{2682D8A1-4F88-CA69-3D9F-2ADE6D281D48}"/>
                </a:ext>
              </a:extLst>
            </p:cNvPr>
            <p:cNvSpPr txBox="1"/>
            <p:nvPr/>
          </p:nvSpPr>
          <p:spPr>
            <a:xfrm>
              <a:off x="13438351" y="560422"/>
              <a:ext cx="987909" cy="540582"/>
            </a:xfrm>
            <a:prstGeom prst="rect">
              <a:avLst/>
            </a:prstGeom>
            <a:solidFill>
              <a:srgbClr val="00AEEF"/>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a:solidFill>
                    <a:schemeClr val="bg1"/>
                  </a:solidFill>
                  <a:latin typeface="Tw Cen MT" panose="020B0602020104020603" pitchFamily="34" charset="77"/>
                </a:rPr>
                <a:t>20 min</a:t>
              </a:r>
            </a:p>
          </p:txBody>
        </p:sp>
        <p:sp>
          <p:nvSpPr>
            <p:cNvPr id="13" name="Google Shape;118;p3">
              <a:extLst>
                <a:ext uri="{FF2B5EF4-FFF2-40B4-BE49-F238E27FC236}">
                  <a16:creationId xmlns:a16="http://schemas.microsoft.com/office/drawing/2014/main" id="{C121C094-BC5D-727F-881A-3146F63E04A6}"/>
                </a:ext>
              </a:extLst>
            </p:cNvPr>
            <p:cNvSpPr txBox="1"/>
            <p:nvPr/>
          </p:nvSpPr>
          <p:spPr>
            <a:xfrm>
              <a:off x="12877885" y="560422"/>
              <a:ext cx="560468" cy="540582"/>
            </a:xfrm>
            <a:prstGeom prst="rect">
              <a:avLst/>
            </a:prstGeom>
            <a:solidFill>
              <a:srgbClr val="00AEEF">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14" name="Imagem 13">
              <a:extLst>
                <a:ext uri="{FF2B5EF4-FFF2-40B4-BE49-F238E27FC236}">
                  <a16:creationId xmlns:a16="http://schemas.microsoft.com/office/drawing/2014/main" id="{BECB54FC-21F7-D77B-9D4C-81D2D1A70D5F}"/>
                </a:ext>
              </a:extLst>
            </p:cNvPr>
            <p:cNvPicPr>
              <a:picLocks noChangeAspect="1"/>
            </p:cNvPicPr>
            <p:nvPr/>
          </p:nvPicPr>
          <p:blipFill>
            <a:blip r:embed="rId2"/>
            <a:stretch>
              <a:fillRect/>
            </a:stretch>
          </p:blipFill>
          <p:spPr>
            <a:xfrm>
              <a:off x="12993656" y="664270"/>
              <a:ext cx="347201" cy="347201"/>
            </a:xfrm>
            <a:prstGeom prst="rect">
              <a:avLst/>
            </a:prstGeom>
          </p:spPr>
        </p:pic>
      </p:grpSp>
    </p:spTree>
    <p:extLst>
      <p:ext uri="{BB962C8B-B14F-4D97-AF65-F5344CB8AC3E}">
        <p14:creationId xmlns:p14="http://schemas.microsoft.com/office/powerpoint/2010/main" val="20693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28F8D5F9-918E-447A-7100-2D8F5BB20703}"/>
              </a:ext>
            </a:extLst>
          </p:cNvPr>
          <p:cNvSpPr>
            <a:spLocks noGrp="1"/>
          </p:cNvSpPr>
          <p:nvPr>
            <p:ph type="sldNum" sz="quarter" idx="4"/>
          </p:nvPr>
        </p:nvSpPr>
        <p:spPr/>
        <p:txBody>
          <a:bodyPr/>
          <a:lstStyle/>
          <a:p>
            <a:fld id="{48F63A3B-78C7-47BE-AE5E-E10140E04643}" type="slidenum">
              <a:rPr lang="en-US" smtClean="0"/>
              <a:pPr/>
              <a:t>8</a:t>
            </a:fld>
            <a:endParaRPr lang="en-US" dirty="0"/>
          </a:p>
        </p:txBody>
      </p:sp>
      <p:grpSp>
        <p:nvGrpSpPr>
          <p:cNvPr id="3" name="Agrupar 2">
            <a:extLst>
              <a:ext uri="{FF2B5EF4-FFF2-40B4-BE49-F238E27FC236}">
                <a16:creationId xmlns:a16="http://schemas.microsoft.com/office/drawing/2014/main" id="{CDE4A0CD-F969-3BAF-324C-5BD21684715F}"/>
              </a:ext>
            </a:extLst>
          </p:cNvPr>
          <p:cNvGrpSpPr/>
          <p:nvPr/>
        </p:nvGrpSpPr>
        <p:grpSpPr>
          <a:xfrm>
            <a:off x="12877885" y="560422"/>
            <a:ext cx="1548375" cy="540582"/>
            <a:chOff x="12877885" y="560422"/>
            <a:chExt cx="1548375" cy="540582"/>
          </a:xfrm>
        </p:grpSpPr>
        <p:sp>
          <p:nvSpPr>
            <p:cNvPr id="4" name="Google Shape;118;p3">
              <a:extLst>
                <a:ext uri="{FF2B5EF4-FFF2-40B4-BE49-F238E27FC236}">
                  <a16:creationId xmlns:a16="http://schemas.microsoft.com/office/drawing/2014/main" id="{1C3B4F03-D459-ABE5-A8EB-4EEE127F68F5}"/>
                </a:ext>
              </a:extLst>
            </p:cNvPr>
            <p:cNvSpPr txBox="1"/>
            <p:nvPr/>
          </p:nvSpPr>
          <p:spPr>
            <a:xfrm>
              <a:off x="13438351" y="560422"/>
              <a:ext cx="987909" cy="540582"/>
            </a:xfrm>
            <a:prstGeom prst="rect">
              <a:avLst/>
            </a:prstGeom>
            <a:solidFill>
              <a:srgbClr val="00AEEF"/>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a:solidFill>
                    <a:schemeClr val="bg1"/>
                  </a:solidFill>
                  <a:latin typeface="Tw Cen MT" panose="020B0602020104020603" pitchFamily="34" charset="77"/>
                </a:rPr>
                <a:t>20 min</a:t>
              </a:r>
            </a:p>
          </p:txBody>
        </p:sp>
        <p:sp>
          <p:nvSpPr>
            <p:cNvPr id="5" name="Google Shape;118;p3">
              <a:extLst>
                <a:ext uri="{FF2B5EF4-FFF2-40B4-BE49-F238E27FC236}">
                  <a16:creationId xmlns:a16="http://schemas.microsoft.com/office/drawing/2014/main" id="{B8DA7E3E-9FA9-7C2A-2258-F2CB521928DD}"/>
                </a:ext>
              </a:extLst>
            </p:cNvPr>
            <p:cNvSpPr txBox="1"/>
            <p:nvPr/>
          </p:nvSpPr>
          <p:spPr>
            <a:xfrm>
              <a:off x="12877885" y="560422"/>
              <a:ext cx="560468" cy="540582"/>
            </a:xfrm>
            <a:prstGeom prst="rect">
              <a:avLst/>
            </a:prstGeom>
            <a:solidFill>
              <a:srgbClr val="00AEEF">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6" name="Imagem 5">
              <a:extLst>
                <a:ext uri="{FF2B5EF4-FFF2-40B4-BE49-F238E27FC236}">
                  <a16:creationId xmlns:a16="http://schemas.microsoft.com/office/drawing/2014/main" id="{D67216A0-E38B-4981-4045-43564E949DE8}"/>
                </a:ext>
              </a:extLst>
            </p:cNvPr>
            <p:cNvPicPr>
              <a:picLocks noChangeAspect="1"/>
            </p:cNvPicPr>
            <p:nvPr/>
          </p:nvPicPr>
          <p:blipFill>
            <a:blip r:embed="rId2"/>
            <a:stretch>
              <a:fillRect/>
            </a:stretch>
          </p:blipFill>
          <p:spPr>
            <a:xfrm>
              <a:off x="12993656" y="664270"/>
              <a:ext cx="347201" cy="347201"/>
            </a:xfrm>
            <a:prstGeom prst="rect">
              <a:avLst/>
            </a:prstGeom>
          </p:spPr>
        </p:pic>
      </p:grpSp>
      <p:grpSp>
        <p:nvGrpSpPr>
          <p:cNvPr id="7" name="Agrupar 6">
            <a:extLst>
              <a:ext uri="{FF2B5EF4-FFF2-40B4-BE49-F238E27FC236}">
                <a16:creationId xmlns:a16="http://schemas.microsoft.com/office/drawing/2014/main" id="{046880CF-3867-EF8E-1E2D-47661AC45493}"/>
              </a:ext>
            </a:extLst>
          </p:cNvPr>
          <p:cNvGrpSpPr/>
          <p:nvPr/>
        </p:nvGrpSpPr>
        <p:grpSpPr>
          <a:xfrm>
            <a:off x="13319942" y="1856947"/>
            <a:ext cx="1036154" cy="1036154"/>
            <a:chOff x="10727878" y="-155036"/>
            <a:chExt cx="720000" cy="720000"/>
          </a:xfrm>
        </p:grpSpPr>
        <p:grpSp>
          <p:nvGrpSpPr>
            <p:cNvPr id="8" name="Agrupar 7">
              <a:extLst>
                <a:ext uri="{FF2B5EF4-FFF2-40B4-BE49-F238E27FC236}">
                  <a16:creationId xmlns:a16="http://schemas.microsoft.com/office/drawing/2014/main" id="{AB3899A9-0559-286D-5649-5A7A1DDAD005}"/>
                </a:ext>
              </a:extLst>
            </p:cNvPr>
            <p:cNvGrpSpPr/>
            <p:nvPr/>
          </p:nvGrpSpPr>
          <p:grpSpPr>
            <a:xfrm>
              <a:off x="10803194" y="-60216"/>
              <a:ext cx="569370" cy="569370"/>
              <a:chOff x="7474502" y="996899"/>
              <a:chExt cx="569370" cy="569370"/>
            </a:xfrm>
          </p:grpSpPr>
          <p:sp>
            <p:nvSpPr>
              <p:cNvPr id="10" name="Oval 9">
                <a:extLst>
                  <a:ext uri="{FF2B5EF4-FFF2-40B4-BE49-F238E27FC236}">
                    <a16:creationId xmlns:a16="http://schemas.microsoft.com/office/drawing/2014/main" id="{B8E67AF8-1937-72F8-38E7-4875539EAC1B}"/>
                  </a:ext>
                </a:extLst>
              </p:cNvPr>
              <p:cNvSpPr/>
              <p:nvPr/>
            </p:nvSpPr>
            <p:spPr>
              <a:xfrm>
                <a:off x="7474502" y="996899"/>
                <a:ext cx="569370" cy="56937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pic>
            <p:nvPicPr>
              <p:cNvPr id="11" name="Imagem 10" descr="Uma imagem com símbolo, Tipo de letra, Gráficos, logótipo&#10;&#10;Os conteúdos gerados por IA poderão estar incorretos.">
                <a:extLst>
                  <a:ext uri="{FF2B5EF4-FFF2-40B4-BE49-F238E27FC236}">
                    <a16:creationId xmlns:a16="http://schemas.microsoft.com/office/drawing/2014/main" id="{716B4BE2-9F00-D1EE-EA6D-304F38C44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330" y="1035141"/>
                <a:ext cx="463713" cy="463713"/>
              </a:xfrm>
              <a:prstGeom prst="rect">
                <a:avLst/>
              </a:prstGeom>
            </p:spPr>
          </p:pic>
        </p:grpSp>
        <p:sp>
          <p:nvSpPr>
            <p:cNvPr id="9" name="CaixaDeTexto 8">
              <a:extLst>
                <a:ext uri="{FF2B5EF4-FFF2-40B4-BE49-F238E27FC236}">
                  <a16:creationId xmlns:a16="http://schemas.microsoft.com/office/drawing/2014/main" id="{9531AD02-2A8B-9115-6396-8002637778C6}"/>
                </a:ext>
              </a:extLst>
            </p:cNvPr>
            <p:cNvSpPr txBox="1"/>
            <p:nvPr/>
          </p:nvSpPr>
          <p:spPr>
            <a:xfrm rot="17286686">
              <a:off x="10727878" y="-155036"/>
              <a:ext cx="720000" cy="720000"/>
            </a:xfrm>
            <a:prstGeom prst="rect">
              <a:avLst/>
            </a:prstGeom>
            <a:noFill/>
          </p:spPr>
          <p:txBody>
            <a:bodyPr wrap="square">
              <a:prstTxWarp prst="textCircle">
                <a:avLst>
                  <a:gd name="adj" fmla="val 19553080"/>
                </a:avLst>
              </a:prstTxWarp>
              <a:spAutoFit/>
            </a:bodyPr>
            <a:lstStyle/>
            <a:p>
              <a:r>
                <a:rPr lang="en-GB" sz="1150" b="1">
                  <a:solidFill>
                    <a:srgbClr val="00AEEF"/>
                  </a:solidFill>
                  <a:latin typeface="Tw Cen MT" panose="020B0602020104020603" pitchFamily="34" charset="77"/>
                </a:rPr>
                <a:t>ECD</a:t>
              </a:r>
              <a:endParaRPr lang="pt-PT" sz="1150" b="1"/>
            </a:p>
          </p:txBody>
        </p:sp>
      </p:grpSp>
      <p:sp>
        <p:nvSpPr>
          <p:cNvPr id="12" name="Google Shape;9015;p61">
            <a:extLst>
              <a:ext uri="{FF2B5EF4-FFF2-40B4-BE49-F238E27FC236}">
                <a16:creationId xmlns:a16="http://schemas.microsoft.com/office/drawing/2014/main" id="{D892C830-2337-F002-EFF7-BA6ED209C974}"/>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13" name="Google Shape;9017;p61">
            <a:extLst>
              <a:ext uri="{FF2B5EF4-FFF2-40B4-BE49-F238E27FC236}">
                <a16:creationId xmlns:a16="http://schemas.microsoft.com/office/drawing/2014/main" id="{56DADC02-3231-60F4-A64B-B0D41FA4CE06}"/>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F6B4FB50-80B0-8482-7EAE-861717ABD61B}"/>
              </a:ext>
            </a:extLst>
          </p:cNvPr>
          <p:cNvSpPr txBox="1"/>
          <p:nvPr/>
        </p:nvSpPr>
        <p:spPr>
          <a:xfrm>
            <a:off x="7380005" y="2375024"/>
            <a:ext cx="5637461" cy="6463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a:solidFill>
                  <a:schemeClr val="tx1"/>
                </a:solidFill>
                <a:latin typeface="Tw Cen MT" panose="020B0602020104020603" pitchFamily="34" charset="77"/>
              </a:rPr>
              <a:t>What is this data telling you about the practices that happen or </a:t>
            </a:r>
            <a:br>
              <a:rPr lang="en-US">
                <a:solidFill>
                  <a:schemeClr val="tx1"/>
                </a:solidFill>
                <a:latin typeface="Tw Cen MT" panose="020B0602020104020603" pitchFamily="34" charset="77"/>
              </a:rPr>
            </a:br>
            <a:r>
              <a:rPr lang="en-US">
                <a:solidFill>
                  <a:schemeClr val="tx1"/>
                </a:solidFill>
                <a:latin typeface="Tw Cen MT" panose="020B0602020104020603" pitchFamily="34" charset="77"/>
              </a:rPr>
              <a:t>do not happen in your classrooms across the following dimensions?</a:t>
            </a:r>
          </a:p>
          <a:p>
            <a:endParaRPr lang="en-US">
              <a:solidFill>
                <a:schemeClr val="tx1"/>
              </a:solidFill>
              <a:latin typeface="Tw Cen MT" panose="020B0602020104020603" pitchFamily="34" charset="77"/>
            </a:endParaRPr>
          </a:p>
        </p:txBody>
      </p:sp>
      <p:sp>
        <p:nvSpPr>
          <p:cNvPr id="15" name="Google Shape;118;p3">
            <a:extLst>
              <a:ext uri="{FF2B5EF4-FFF2-40B4-BE49-F238E27FC236}">
                <a16:creationId xmlns:a16="http://schemas.microsoft.com/office/drawing/2014/main" id="{FEFF5BAF-4F16-9438-834E-992946BB1128}"/>
              </a:ext>
            </a:extLst>
          </p:cNvPr>
          <p:cNvSpPr txBox="1"/>
          <p:nvPr/>
        </p:nvSpPr>
        <p:spPr>
          <a:xfrm>
            <a:off x="720000" y="2375025"/>
            <a:ext cx="6243784" cy="66441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tx1"/>
                </a:solidFill>
                <a:latin typeface="Tw Cen MT" panose="020B0602020104020603" pitchFamily="34" charset="77"/>
              </a:rPr>
              <a:t>As a group, examine the list of sub-strands/domains under your Learning Domain. Take a moment to ensure everyone understands what &lt;each sub-strand represents</a:t>
            </a:r>
            <a:endParaRPr lang="en-US" b="1" dirty="0">
              <a:solidFill>
                <a:schemeClr val="tx1"/>
              </a:solidFill>
              <a:latin typeface="Tw Cen MT" panose="020B0602020104020603" pitchFamily="34" charset="77"/>
            </a:endParaRPr>
          </a:p>
          <a:p>
            <a:endParaRPr lang="en-US" b="1" dirty="0">
              <a:solidFill>
                <a:schemeClr val="tx1"/>
              </a:solidFill>
              <a:latin typeface="Tw Cen MT" panose="020B0602020104020603" pitchFamily="34" charset="77"/>
            </a:endParaRPr>
          </a:p>
        </p:txBody>
      </p:sp>
      <p:sp>
        <p:nvSpPr>
          <p:cNvPr id="16" name="Rectangle 28">
            <a:extLst>
              <a:ext uri="{FF2B5EF4-FFF2-40B4-BE49-F238E27FC236}">
                <a16:creationId xmlns:a16="http://schemas.microsoft.com/office/drawing/2014/main" id="{3B20AC15-1D48-C510-EED9-E1AF6AC5A305}"/>
              </a:ext>
            </a:extLst>
          </p:cNvPr>
          <p:cNvSpPr/>
          <p:nvPr/>
        </p:nvSpPr>
        <p:spPr>
          <a:xfrm>
            <a:off x="720001" y="3167055"/>
            <a:ext cx="4392000" cy="3268399"/>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80179" tIns="80179" rIns="80179" bIns="80179" rtlCol="0" anchor="t"/>
          <a:lstStyle/>
          <a:p>
            <a:r>
              <a:rPr lang="en-US" sz="1151">
                <a:solidFill>
                  <a:schemeClr val="tx1"/>
                </a:solidFill>
                <a:latin typeface="Tw Cen MT" panose="020B0602020104020603" pitchFamily="34" charset="77"/>
              </a:rPr>
              <a:t>Which play-based learning practices are happening in your classrooms? Which are not happening?</a:t>
            </a:r>
          </a:p>
        </p:txBody>
      </p:sp>
      <p:sp>
        <p:nvSpPr>
          <p:cNvPr id="17" name="Rectangle 28">
            <a:extLst>
              <a:ext uri="{FF2B5EF4-FFF2-40B4-BE49-F238E27FC236}">
                <a16:creationId xmlns:a16="http://schemas.microsoft.com/office/drawing/2014/main" id="{BDCF6060-D311-5685-D3D7-56D91E59C8D9}"/>
              </a:ext>
            </a:extLst>
          </p:cNvPr>
          <p:cNvSpPr/>
          <p:nvPr/>
        </p:nvSpPr>
        <p:spPr>
          <a:xfrm>
            <a:off x="5362252" y="3167055"/>
            <a:ext cx="4392000" cy="3268399"/>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80179" tIns="80179" rIns="80179" bIns="80179" rtlCol="0" anchor="t"/>
          <a:lstStyle/>
          <a:p>
            <a:r>
              <a:rPr lang="en-US" sz="1151">
                <a:solidFill>
                  <a:schemeClr val="tx1"/>
                </a:solidFill>
                <a:latin typeface="Tw Cen MT" panose="020B0602020104020603" pitchFamily="34" charset="77"/>
              </a:rPr>
              <a:t>Which learning-through conversation practices are happening in your classrooms? Which are not happening?</a:t>
            </a:r>
          </a:p>
        </p:txBody>
      </p:sp>
      <p:sp>
        <p:nvSpPr>
          <p:cNvPr id="18" name="Rectangle 28">
            <a:extLst>
              <a:ext uri="{FF2B5EF4-FFF2-40B4-BE49-F238E27FC236}">
                <a16:creationId xmlns:a16="http://schemas.microsoft.com/office/drawing/2014/main" id="{BCBB0F49-65F0-D50E-4130-064F857626DC}"/>
              </a:ext>
            </a:extLst>
          </p:cNvPr>
          <p:cNvSpPr/>
          <p:nvPr/>
        </p:nvSpPr>
        <p:spPr>
          <a:xfrm>
            <a:off x="10004504" y="3167055"/>
            <a:ext cx="4392000" cy="3268399"/>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80179" tIns="80179" rIns="80179" bIns="80179" rtlCol="0" anchor="t"/>
          <a:lstStyle/>
          <a:p>
            <a:r>
              <a:rPr lang="en-US" sz="1151">
                <a:solidFill>
                  <a:schemeClr val="tx1"/>
                </a:solidFill>
                <a:latin typeface="Tw Cen MT" panose="020B0602020104020603" pitchFamily="34" charset="77"/>
              </a:rPr>
              <a:t>Which promoting-strong relationships practices are happening in your classrooms? Which are not happening?</a:t>
            </a:r>
          </a:p>
        </p:txBody>
      </p:sp>
      <p:sp>
        <p:nvSpPr>
          <p:cNvPr id="19" name="Rectangle: Rounded Corners 180">
            <a:extLst>
              <a:ext uri="{FF2B5EF4-FFF2-40B4-BE49-F238E27FC236}">
                <a16:creationId xmlns:a16="http://schemas.microsoft.com/office/drawing/2014/main" id="{0857B6CE-681A-E9B4-541C-1A30A7A6E8DB}"/>
              </a:ext>
            </a:extLst>
          </p:cNvPr>
          <p:cNvSpPr/>
          <p:nvPr/>
        </p:nvSpPr>
        <p:spPr>
          <a:xfrm>
            <a:off x="7621262" y="7205759"/>
            <a:ext cx="6803999" cy="282178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008" b="1">
                <a:solidFill>
                  <a:schemeClr val="tx1"/>
                </a:solidFill>
              </a:rPr>
              <a:t>1.</a:t>
            </a:r>
          </a:p>
          <a:p>
            <a:endParaRPr lang="en-CA" sz="1008" b="1">
              <a:solidFill>
                <a:schemeClr val="tx1"/>
              </a:solidFill>
            </a:endParaRPr>
          </a:p>
          <a:p>
            <a:endParaRPr lang="en-CA" sz="1008" b="1">
              <a:solidFill>
                <a:schemeClr val="tx1"/>
              </a:solidFill>
            </a:endParaRPr>
          </a:p>
          <a:p>
            <a:endParaRPr lang="en-CA" sz="1008" b="1">
              <a:solidFill>
                <a:schemeClr val="tx1"/>
              </a:solidFill>
            </a:endParaRPr>
          </a:p>
          <a:p>
            <a:endParaRPr lang="en-CA" sz="1008" b="1">
              <a:solidFill>
                <a:schemeClr val="tx1"/>
              </a:solidFill>
            </a:endParaRPr>
          </a:p>
          <a:p>
            <a:endParaRPr lang="en-CA" sz="1008" b="1">
              <a:solidFill>
                <a:schemeClr val="tx1"/>
              </a:solidFill>
            </a:endParaRPr>
          </a:p>
          <a:p>
            <a:r>
              <a:rPr lang="en-US" sz="863" b="1">
                <a:solidFill>
                  <a:schemeClr val="tx1"/>
                </a:solidFill>
              </a:rPr>
              <a:t>2.</a:t>
            </a:r>
            <a:endParaRPr lang="en-CA" sz="1008" b="1">
              <a:solidFill>
                <a:schemeClr val="tx1"/>
              </a:solidFill>
            </a:endParaRPr>
          </a:p>
          <a:p>
            <a:endParaRPr lang="en-US" sz="1151" b="1">
              <a:solidFill>
                <a:schemeClr val="tx1"/>
              </a:solidFill>
              <a:latin typeface="Tw Cen MT" panose="020B0602020104020603" pitchFamily="34" charset="77"/>
            </a:endParaRPr>
          </a:p>
        </p:txBody>
      </p:sp>
      <p:sp>
        <p:nvSpPr>
          <p:cNvPr id="20" name="Rectangle: Rounded Corners 180">
            <a:extLst>
              <a:ext uri="{FF2B5EF4-FFF2-40B4-BE49-F238E27FC236}">
                <a16:creationId xmlns:a16="http://schemas.microsoft.com/office/drawing/2014/main" id="{A044A132-E8FC-C049-5108-BFCFDD1547C0}"/>
              </a:ext>
            </a:extLst>
          </p:cNvPr>
          <p:cNvSpPr/>
          <p:nvPr/>
        </p:nvSpPr>
        <p:spPr>
          <a:xfrm>
            <a:off x="720006" y="6611171"/>
            <a:ext cx="6660000" cy="584995"/>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bg1"/>
                </a:solidFill>
                <a:latin typeface="Tw Cen MT" panose="020B0602020104020603" pitchFamily="34" charset="77"/>
              </a:rPr>
              <a:t>Turn to your learning environment reflection tool and select two practices you want to prioritize this term and through your innovation. </a:t>
            </a:r>
          </a:p>
        </p:txBody>
      </p:sp>
      <p:sp>
        <p:nvSpPr>
          <p:cNvPr id="21" name="Rectangle: Rounded Corners 180">
            <a:extLst>
              <a:ext uri="{FF2B5EF4-FFF2-40B4-BE49-F238E27FC236}">
                <a16:creationId xmlns:a16="http://schemas.microsoft.com/office/drawing/2014/main" id="{2B187B70-0A76-413F-B273-30938EFE3017}"/>
              </a:ext>
            </a:extLst>
          </p:cNvPr>
          <p:cNvSpPr/>
          <p:nvPr/>
        </p:nvSpPr>
        <p:spPr>
          <a:xfrm>
            <a:off x="7621262" y="6611171"/>
            <a:ext cx="6803999" cy="584995"/>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bg1"/>
                </a:solidFill>
                <a:latin typeface="Tw Cen MT" panose="020B0602020104020603" pitchFamily="34" charset="77"/>
              </a:rPr>
              <a:t>How do the selected Learning Environment Practices relate to your selected Learning </a:t>
            </a:r>
            <a:br>
              <a:rPr lang="en-US" sz="1151" b="1">
                <a:solidFill>
                  <a:schemeClr val="bg1"/>
                </a:solidFill>
                <a:latin typeface="Tw Cen MT" panose="020B0602020104020603" pitchFamily="34" charset="77"/>
              </a:rPr>
            </a:br>
            <a:r>
              <a:rPr lang="en-US" sz="1151" b="1">
                <a:solidFill>
                  <a:schemeClr val="bg1"/>
                </a:solidFill>
                <a:latin typeface="Tw Cen MT" panose="020B0602020104020603" pitchFamily="34" charset="77"/>
              </a:rPr>
              <a:t>Outcome and sub-domain? </a:t>
            </a:r>
          </a:p>
        </p:txBody>
      </p:sp>
      <p:sp>
        <p:nvSpPr>
          <p:cNvPr id="22" name="Rectangle: Rounded Corners 180">
            <a:extLst>
              <a:ext uri="{FF2B5EF4-FFF2-40B4-BE49-F238E27FC236}">
                <a16:creationId xmlns:a16="http://schemas.microsoft.com/office/drawing/2014/main" id="{B70364F8-FF31-7EA5-3CC8-A1ECA387808E}"/>
              </a:ext>
            </a:extLst>
          </p:cNvPr>
          <p:cNvSpPr/>
          <p:nvPr/>
        </p:nvSpPr>
        <p:spPr>
          <a:xfrm>
            <a:off x="720005" y="7205759"/>
            <a:ext cx="6660000" cy="282178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008" b="1">
                <a:solidFill>
                  <a:schemeClr val="tx1"/>
                </a:solidFill>
              </a:rPr>
              <a:t>1.</a:t>
            </a:r>
          </a:p>
          <a:p>
            <a:endParaRPr lang="en-CA" sz="1008" b="1">
              <a:solidFill>
                <a:schemeClr val="tx1"/>
              </a:solidFill>
            </a:endParaRPr>
          </a:p>
          <a:p>
            <a:endParaRPr lang="en-CA" sz="1008" b="1">
              <a:solidFill>
                <a:schemeClr val="tx1"/>
              </a:solidFill>
            </a:endParaRPr>
          </a:p>
          <a:p>
            <a:endParaRPr lang="en-CA" sz="1008" b="1">
              <a:solidFill>
                <a:schemeClr val="tx1"/>
              </a:solidFill>
            </a:endParaRPr>
          </a:p>
          <a:p>
            <a:endParaRPr lang="en-CA" sz="1008" b="1">
              <a:solidFill>
                <a:schemeClr val="tx1"/>
              </a:solidFill>
            </a:endParaRPr>
          </a:p>
          <a:p>
            <a:endParaRPr lang="en-CA" sz="1008" b="1">
              <a:solidFill>
                <a:schemeClr val="tx1"/>
              </a:solidFill>
            </a:endParaRPr>
          </a:p>
          <a:p>
            <a:r>
              <a:rPr lang="en-US" sz="863" b="1">
                <a:solidFill>
                  <a:schemeClr val="tx1"/>
                </a:solidFill>
              </a:rPr>
              <a:t>2.</a:t>
            </a:r>
            <a:endParaRPr lang="en-CA" sz="1008" b="1">
              <a:solidFill>
                <a:schemeClr val="tx1"/>
              </a:solidFill>
            </a:endParaRPr>
          </a:p>
          <a:p>
            <a:endParaRPr lang="en-US" sz="1151" b="1">
              <a:solidFill>
                <a:schemeClr val="tx1"/>
              </a:solidFill>
              <a:latin typeface="Tw Cen MT" panose="020B0602020104020603" pitchFamily="34" charset="77"/>
            </a:endParaRPr>
          </a:p>
        </p:txBody>
      </p:sp>
      <p:pic>
        <p:nvPicPr>
          <p:cNvPr id="23" name="Imagem 22" descr="Uma imagem com preto, escuridão&#10;&#10;Os conteúdos gerados por IA poderão estar incorretos.">
            <a:extLst>
              <a:ext uri="{FF2B5EF4-FFF2-40B4-BE49-F238E27FC236}">
                <a16:creationId xmlns:a16="http://schemas.microsoft.com/office/drawing/2014/main" id="{102C1A7F-C35B-335E-9F20-7BD617B07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491" y="8278619"/>
            <a:ext cx="1279771" cy="590663"/>
          </a:xfrm>
          <a:prstGeom prst="rect">
            <a:avLst/>
          </a:prstGeom>
        </p:spPr>
      </p:pic>
      <p:sp>
        <p:nvSpPr>
          <p:cNvPr id="24" name="Marcador de Posição do Texto 3">
            <a:extLst>
              <a:ext uri="{FF2B5EF4-FFF2-40B4-BE49-F238E27FC236}">
                <a16:creationId xmlns:a16="http://schemas.microsoft.com/office/drawing/2014/main" id="{C69493C0-175F-D491-A52C-FCC75D33B723}"/>
              </a:ext>
            </a:extLst>
          </p:cNvPr>
          <p:cNvSpPr txBox="1">
            <a:spLocks/>
          </p:cNvSpPr>
          <p:nvPr/>
        </p:nvSpPr>
        <p:spPr>
          <a:xfrm>
            <a:off x="720000" y="1585531"/>
            <a:ext cx="11955613" cy="503258"/>
          </a:xfrm>
          <a:prstGeom prst="rect">
            <a:avLst/>
          </a:prstGeom>
        </p:spPr>
        <p:txBody>
          <a:bodyPr lIns="0"/>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879" b="1" dirty="0">
                <a:solidFill>
                  <a:srgbClr val="00B0F0"/>
                </a:solidFill>
                <a:latin typeface="Tw Cen MT" panose="020B0602020104020603" pitchFamily="34" charset="77"/>
              </a:rPr>
              <a:t>SELECT LEARNING ENVIRONMENT PRACTICES PRE-PRI</a:t>
            </a:r>
          </a:p>
        </p:txBody>
      </p:sp>
    </p:spTree>
    <p:extLst>
      <p:ext uri="{BB962C8B-B14F-4D97-AF65-F5344CB8AC3E}">
        <p14:creationId xmlns:p14="http://schemas.microsoft.com/office/powerpoint/2010/main" val="130326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647CD8C1-EEF7-CB15-DB2F-EF53C0B5A4A2}"/>
              </a:ext>
            </a:extLst>
          </p:cNvPr>
          <p:cNvSpPr>
            <a:spLocks noGrp="1"/>
          </p:cNvSpPr>
          <p:nvPr>
            <p:ph type="sldNum" sz="quarter" idx="4"/>
          </p:nvPr>
        </p:nvSpPr>
        <p:spPr/>
        <p:txBody>
          <a:bodyPr/>
          <a:lstStyle/>
          <a:p>
            <a:fld id="{48F63A3B-78C7-47BE-AE5E-E10140E04643}" type="slidenum">
              <a:rPr lang="en-US" smtClean="0"/>
              <a:pPr/>
              <a:t>9</a:t>
            </a:fld>
            <a:endParaRPr lang="en-US" dirty="0"/>
          </a:p>
        </p:txBody>
      </p:sp>
      <p:grpSp>
        <p:nvGrpSpPr>
          <p:cNvPr id="3" name="Agrupar 2">
            <a:extLst>
              <a:ext uri="{FF2B5EF4-FFF2-40B4-BE49-F238E27FC236}">
                <a16:creationId xmlns:a16="http://schemas.microsoft.com/office/drawing/2014/main" id="{662FD427-73B3-1A85-6019-291DC84E3826}"/>
              </a:ext>
            </a:extLst>
          </p:cNvPr>
          <p:cNvGrpSpPr/>
          <p:nvPr/>
        </p:nvGrpSpPr>
        <p:grpSpPr>
          <a:xfrm>
            <a:off x="12877885" y="560422"/>
            <a:ext cx="1548375" cy="540582"/>
            <a:chOff x="12877885" y="560422"/>
            <a:chExt cx="1548375" cy="540582"/>
          </a:xfrm>
        </p:grpSpPr>
        <p:sp>
          <p:nvSpPr>
            <p:cNvPr id="4" name="Google Shape;118;p3">
              <a:extLst>
                <a:ext uri="{FF2B5EF4-FFF2-40B4-BE49-F238E27FC236}">
                  <a16:creationId xmlns:a16="http://schemas.microsoft.com/office/drawing/2014/main" id="{52E204F1-F909-042A-8CEC-30EBF38DB524}"/>
                </a:ext>
              </a:extLst>
            </p:cNvPr>
            <p:cNvSpPr txBox="1"/>
            <p:nvPr/>
          </p:nvSpPr>
          <p:spPr>
            <a:xfrm>
              <a:off x="13438351" y="560422"/>
              <a:ext cx="987909" cy="540582"/>
            </a:xfrm>
            <a:prstGeom prst="rect">
              <a:avLst/>
            </a:prstGeom>
            <a:solidFill>
              <a:srgbClr val="00AEEF"/>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3614"/>
              <a:r>
                <a:rPr lang="pt-PT" sz="1727" b="1">
                  <a:solidFill>
                    <a:schemeClr val="bg1"/>
                  </a:solidFill>
                  <a:latin typeface="Tw Cen MT" panose="020B0602020104020603" pitchFamily="34" charset="77"/>
                </a:rPr>
                <a:t>20 min</a:t>
              </a:r>
            </a:p>
          </p:txBody>
        </p:sp>
        <p:sp>
          <p:nvSpPr>
            <p:cNvPr id="5" name="Google Shape;118;p3">
              <a:extLst>
                <a:ext uri="{FF2B5EF4-FFF2-40B4-BE49-F238E27FC236}">
                  <a16:creationId xmlns:a16="http://schemas.microsoft.com/office/drawing/2014/main" id="{9C250603-582C-1551-BAF4-16A7843BDEC9}"/>
                </a:ext>
              </a:extLst>
            </p:cNvPr>
            <p:cNvSpPr txBox="1"/>
            <p:nvPr/>
          </p:nvSpPr>
          <p:spPr>
            <a:xfrm>
              <a:off x="12877885" y="560422"/>
              <a:ext cx="560468" cy="540582"/>
            </a:xfrm>
            <a:prstGeom prst="rect">
              <a:avLst/>
            </a:prstGeom>
            <a:solidFill>
              <a:srgbClr val="00AEEF">
                <a:alpha val="61116"/>
              </a:srgbClr>
            </a:solidFill>
            <a:ln>
              <a:noFill/>
            </a:ln>
          </p:spPr>
          <p:txBody>
            <a:bodyPr spcFirstLastPara="1" wrap="square" lIns="0" tIns="12973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727">
                <a:solidFill>
                  <a:schemeClr val="bg1"/>
                </a:solidFill>
                <a:latin typeface="Tw Cen MT" panose="020B0602020104020603" pitchFamily="34" charset="77"/>
              </a:endParaRPr>
            </a:p>
          </p:txBody>
        </p:sp>
        <p:pic>
          <p:nvPicPr>
            <p:cNvPr id="6" name="Imagem 5">
              <a:extLst>
                <a:ext uri="{FF2B5EF4-FFF2-40B4-BE49-F238E27FC236}">
                  <a16:creationId xmlns:a16="http://schemas.microsoft.com/office/drawing/2014/main" id="{E7B762A1-411D-CE9F-48E2-A012D760039F}"/>
                </a:ext>
              </a:extLst>
            </p:cNvPr>
            <p:cNvPicPr>
              <a:picLocks noChangeAspect="1"/>
            </p:cNvPicPr>
            <p:nvPr/>
          </p:nvPicPr>
          <p:blipFill>
            <a:blip r:embed="rId2"/>
            <a:stretch>
              <a:fillRect/>
            </a:stretch>
          </p:blipFill>
          <p:spPr>
            <a:xfrm>
              <a:off x="12993656" y="664270"/>
              <a:ext cx="347201" cy="347201"/>
            </a:xfrm>
            <a:prstGeom prst="rect">
              <a:avLst/>
            </a:prstGeom>
          </p:spPr>
        </p:pic>
      </p:grpSp>
      <p:grpSp>
        <p:nvGrpSpPr>
          <p:cNvPr id="7" name="Agrupar 6">
            <a:extLst>
              <a:ext uri="{FF2B5EF4-FFF2-40B4-BE49-F238E27FC236}">
                <a16:creationId xmlns:a16="http://schemas.microsoft.com/office/drawing/2014/main" id="{8B4EA92A-300B-A645-CBC5-30E69DC53EDF}"/>
              </a:ext>
            </a:extLst>
          </p:cNvPr>
          <p:cNvGrpSpPr/>
          <p:nvPr/>
        </p:nvGrpSpPr>
        <p:grpSpPr>
          <a:xfrm>
            <a:off x="13334233" y="1788729"/>
            <a:ext cx="1036154" cy="1036154"/>
            <a:chOff x="11819392" y="1385390"/>
            <a:chExt cx="720000" cy="720000"/>
          </a:xfrm>
        </p:grpSpPr>
        <p:grpSp>
          <p:nvGrpSpPr>
            <p:cNvPr id="8" name="Agrupar 7">
              <a:extLst>
                <a:ext uri="{FF2B5EF4-FFF2-40B4-BE49-F238E27FC236}">
                  <a16:creationId xmlns:a16="http://schemas.microsoft.com/office/drawing/2014/main" id="{C3F99996-B42E-A9B6-9FAE-CFF633BE4CC4}"/>
                </a:ext>
              </a:extLst>
            </p:cNvPr>
            <p:cNvGrpSpPr/>
            <p:nvPr/>
          </p:nvGrpSpPr>
          <p:grpSpPr>
            <a:xfrm>
              <a:off x="11894708" y="1460706"/>
              <a:ext cx="569370" cy="569370"/>
              <a:chOff x="8114553" y="1006717"/>
              <a:chExt cx="569370" cy="569370"/>
            </a:xfrm>
          </p:grpSpPr>
          <p:sp>
            <p:nvSpPr>
              <p:cNvPr id="10" name="Oval 9">
                <a:extLst>
                  <a:ext uri="{FF2B5EF4-FFF2-40B4-BE49-F238E27FC236}">
                    <a16:creationId xmlns:a16="http://schemas.microsoft.com/office/drawing/2014/main" id="{32EB35A7-DE76-4198-380A-0CCD13CC1BB4}"/>
                  </a:ext>
                </a:extLst>
              </p:cNvPr>
              <p:cNvSpPr/>
              <p:nvPr/>
            </p:nvSpPr>
            <p:spPr>
              <a:xfrm>
                <a:off x="8114553" y="1006717"/>
                <a:ext cx="569370" cy="56937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2175"/>
              </a:p>
            </p:txBody>
          </p:sp>
          <p:pic>
            <p:nvPicPr>
              <p:cNvPr id="11" name="Imagem 10" descr="Uma imagem com símbolo, esboço, Gráficos, file&#10;&#10;Os conteúdos gerados por IA poderão estar incorretos.">
                <a:extLst>
                  <a:ext uri="{FF2B5EF4-FFF2-40B4-BE49-F238E27FC236}">
                    <a16:creationId xmlns:a16="http://schemas.microsoft.com/office/drawing/2014/main" id="{3EC5A7B8-D81E-7D1D-2678-8B1C1B604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665" y="1059829"/>
                <a:ext cx="463145" cy="463145"/>
              </a:xfrm>
              <a:prstGeom prst="rect">
                <a:avLst/>
              </a:prstGeom>
            </p:spPr>
          </p:pic>
        </p:grpSp>
        <p:sp>
          <p:nvSpPr>
            <p:cNvPr id="9" name="CaixaDeTexto 8">
              <a:extLst>
                <a:ext uri="{FF2B5EF4-FFF2-40B4-BE49-F238E27FC236}">
                  <a16:creationId xmlns:a16="http://schemas.microsoft.com/office/drawing/2014/main" id="{36A30C4A-D030-2CFC-D6A2-DFB5A5737855}"/>
                </a:ext>
              </a:extLst>
            </p:cNvPr>
            <p:cNvSpPr txBox="1"/>
            <p:nvPr/>
          </p:nvSpPr>
          <p:spPr>
            <a:xfrm rot="16200000">
              <a:off x="11819392" y="1385390"/>
              <a:ext cx="720000" cy="720000"/>
            </a:xfrm>
            <a:prstGeom prst="rect">
              <a:avLst/>
            </a:prstGeom>
            <a:noFill/>
          </p:spPr>
          <p:txBody>
            <a:bodyPr wrap="square">
              <a:prstTxWarp prst="textCircle">
                <a:avLst/>
              </a:prstTxWarp>
              <a:spAutoFit/>
            </a:bodyPr>
            <a:lstStyle/>
            <a:p>
              <a:pPr algn="ctr"/>
              <a:r>
                <a:rPr lang="en-GB" sz="1150" b="1">
                  <a:solidFill>
                    <a:srgbClr val="00AEEF"/>
                  </a:solidFill>
                  <a:latin typeface="Tw Cen MT" panose="020B0602020104020603" pitchFamily="34" charset="77"/>
                </a:rPr>
                <a:t>Secondary schools</a:t>
              </a:r>
            </a:p>
          </p:txBody>
        </p:sp>
      </p:grpSp>
      <p:sp>
        <p:nvSpPr>
          <p:cNvPr id="12" name="Rectangle 28">
            <a:extLst>
              <a:ext uri="{FF2B5EF4-FFF2-40B4-BE49-F238E27FC236}">
                <a16:creationId xmlns:a16="http://schemas.microsoft.com/office/drawing/2014/main" id="{9CD49A12-D700-46DA-667C-44609EEEA3A2}"/>
              </a:ext>
            </a:extLst>
          </p:cNvPr>
          <p:cNvSpPr/>
          <p:nvPr/>
        </p:nvSpPr>
        <p:spPr>
          <a:xfrm>
            <a:off x="719999" y="3167054"/>
            <a:ext cx="3240000" cy="1579412"/>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51">
                <a:solidFill>
                  <a:schemeClr val="tx1"/>
                </a:solidFill>
                <a:latin typeface="Tw Cen MT" panose="020B0602020104020603" pitchFamily="34" charset="77"/>
              </a:rPr>
              <a:t>1. Emotional Climate</a:t>
            </a:r>
          </a:p>
        </p:txBody>
      </p:sp>
      <p:sp>
        <p:nvSpPr>
          <p:cNvPr id="13" name="Google Shape;9015;p61">
            <a:extLst>
              <a:ext uri="{FF2B5EF4-FFF2-40B4-BE49-F238E27FC236}">
                <a16:creationId xmlns:a16="http://schemas.microsoft.com/office/drawing/2014/main" id="{E5810E42-6979-67B7-7AC1-2546C2459A33}"/>
              </a:ext>
            </a:extLst>
          </p:cNvPr>
          <p:cNvSpPr txBox="1"/>
          <p:nvPr/>
        </p:nvSpPr>
        <p:spPr>
          <a:xfrm>
            <a:off x="24650348" y="8719437"/>
            <a:ext cx="158163" cy="99008"/>
          </a:xfrm>
          <a:prstGeom prst="rect">
            <a:avLst/>
          </a:prstGeom>
          <a:noFill/>
          <a:ln>
            <a:noFill/>
          </a:ln>
        </p:spPr>
        <p:txBody>
          <a:bodyPr spcFirstLastPara="1" wrap="square" lIns="0" tIns="14547"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54"/>
            <a:r>
              <a:rPr lang="en-US" sz="548" b="1">
                <a:solidFill>
                  <a:srgbClr val="6D6E71"/>
                </a:solidFill>
              </a:rPr>
              <a:t>121</a:t>
            </a:r>
            <a:endParaRPr sz="548">
              <a:solidFill>
                <a:schemeClr val="dk1"/>
              </a:solidFill>
            </a:endParaRPr>
          </a:p>
        </p:txBody>
      </p:sp>
      <p:sp>
        <p:nvSpPr>
          <p:cNvPr id="14" name="Google Shape;9017;p61">
            <a:extLst>
              <a:ext uri="{FF2B5EF4-FFF2-40B4-BE49-F238E27FC236}">
                <a16:creationId xmlns:a16="http://schemas.microsoft.com/office/drawing/2014/main" id="{D82C1FFB-6F7A-7FB8-8B1D-3AD0F3C1DCBA}"/>
              </a:ext>
            </a:extLst>
          </p:cNvPr>
          <p:cNvSpPr/>
          <p:nvPr/>
        </p:nvSpPr>
        <p:spPr>
          <a:xfrm>
            <a:off x="24851131" y="8727569"/>
            <a:ext cx="6326" cy="28342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794">
              <a:solidFill>
                <a:schemeClr val="dk1"/>
              </a:solidFill>
              <a:latin typeface="Calibri"/>
              <a:ea typeface="Calibri"/>
              <a:cs typeface="Calibri"/>
              <a:sym typeface="Calibri"/>
            </a:endParaRPr>
          </a:p>
        </p:txBody>
      </p:sp>
      <p:sp>
        <p:nvSpPr>
          <p:cNvPr id="15" name="Rectangle 28">
            <a:extLst>
              <a:ext uri="{FF2B5EF4-FFF2-40B4-BE49-F238E27FC236}">
                <a16:creationId xmlns:a16="http://schemas.microsoft.com/office/drawing/2014/main" id="{DE022DB0-EBCF-AA11-257D-BC94396C39A2}"/>
              </a:ext>
            </a:extLst>
          </p:cNvPr>
          <p:cNvSpPr/>
          <p:nvPr/>
        </p:nvSpPr>
        <p:spPr>
          <a:xfrm>
            <a:off x="4074997" y="3167054"/>
            <a:ext cx="3276000" cy="1579412"/>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51">
                <a:solidFill>
                  <a:schemeClr val="tx1"/>
                </a:solidFill>
                <a:latin typeface="Tw Cen MT" panose="020B0602020104020603" pitchFamily="34" charset="77"/>
              </a:rPr>
              <a:t>2. High Expectations</a:t>
            </a:r>
          </a:p>
        </p:txBody>
      </p:sp>
      <p:sp>
        <p:nvSpPr>
          <p:cNvPr id="16" name="Google Shape;118;p3">
            <a:extLst>
              <a:ext uri="{FF2B5EF4-FFF2-40B4-BE49-F238E27FC236}">
                <a16:creationId xmlns:a16="http://schemas.microsoft.com/office/drawing/2014/main" id="{19F6A58A-C0F1-DBBD-4424-531E974D0A02}"/>
              </a:ext>
            </a:extLst>
          </p:cNvPr>
          <p:cNvSpPr txBox="1"/>
          <p:nvPr/>
        </p:nvSpPr>
        <p:spPr>
          <a:xfrm>
            <a:off x="720000" y="2375025"/>
            <a:ext cx="4906774" cy="43088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dirty="0">
                <a:solidFill>
                  <a:schemeClr val="tx1"/>
                </a:solidFill>
                <a:latin typeface="Tw Cen MT" panose="020B0602020104020603" pitchFamily="34" charset="77"/>
              </a:rPr>
              <a:t>What is this data telling you about the practices that happen or do not happen in your classrooms across the following dimensions?</a:t>
            </a:r>
          </a:p>
        </p:txBody>
      </p:sp>
      <p:sp>
        <p:nvSpPr>
          <p:cNvPr id="17" name="Google Shape;118;p3">
            <a:extLst>
              <a:ext uri="{FF2B5EF4-FFF2-40B4-BE49-F238E27FC236}">
                <a16:creationId xmlns:a16="http://schemas.microsoft.com/office/drawing/2014/main" id="{7D7B65D5-B4D8-A5B0-A234-74927024A89E}"/>
              </a:ext>
            </a:extLst>
          </p:cNvPr>
          <p:cNvSpPr txBox="1"/>
          <p:nvPr/>
        </p:nvSpPr>
        <p:spPr>
          <a:xfrm>
            <a:off x="7770264" y="2375025"/>
            <a:ext cx="3346319" cy="43088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tx1"/>
                </a:solidFill>
                <a:latin typeface="Tw Cen MT" panose="020B0602020104020603" pitchFamily="34" charset="77"/>
              </a:rPr>
              <a:t>As a group, think and reflect how the assessment results apply to your classroom</a:t>
            </a:r>
          </a:p>
        </p:txBody>
      </p:sp>
      <p:sp>
        <p:nvSpPr>
          <p:cNvPr id="18" name="Rectangle 28">
            <a:extLst>
              <a:ext uri="{FF2B5EF4-FFF2-40B4-BE49-F238E27FC236}">
                <a16:creationId xmlns:a16="http://schemas.microsoft.com/office/drawing/2014/main" id="{3C981796-FEDD-4988-D06F-A98AF7F84EF6}"/>
              </a:ext>
            </a:extLst>
          </p:cNvPr>
          <p:cNvSpPr/>
          <p:nvPr/>
        </p:nvSpPr>
        <p:spPr>
          <a:xfrm>
            <a:off x="7597532" y="3167054"/>
            <a:ext cx="3384000" cy="1579412"/>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51">
                <a:solidFill>
                  <a:schemeClr val="tx1"/>
                </a:solidFill>
                <a:latin typeface="Tw Cen MT" panose="020B0602020104020603" pitchFamily="34" charset="77"/>
              </a:rPr>
              <a:t>3. Facilitating Learning</a:t>
            </a:r>
          </a:p>
        </p:txBody>
      </p:sp>
      <p:sp>
        <p:nvSpPr>
          <p:cNvPr id="19" name="Rectangle 28">
            <a:extLst>
              <a:ext uri="{FF2B5EF4-FFF2-40B4-BE49-F238E27FC236}">
                <a16:creationId xmlns:a16="http://schemas.microsoft.com/office/drawing/2014/main" id="{D736E4D6-2421-6E34-A53F-1BBA1D1193B2}"/>
              </a:ext>
            </a:extLst>
          </p:cNvPr>
          <p:cNvSpPr/>
          <p:nvPr/>
        </p:nvSpPr>
        <p:spPr>
          <a:xfrm>
            <a:off x="11123350" y="3167054"/>
            <a:ext cx="3276000" cy="1579412"/>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51">
                <a:solidFill>
                  <a:schemeClr val="tx1"/>
                </a:solidFill>
                <a:latin typeface="Tw Cen MT" panose="020B0602020104020603" pitchFamily="34" charset="77"/>
              </a:rPr>
              <a:t>4. Critical Thinking &amp; Creativity</a:t>
            </a:r>
          </a:p>
        </p:txBody>
      </p:sp>
      <p:sp>
        <p:nvSpPr>
          <p:cNvPr id="20" name="Rectangle 28">
            <a:extLst>
              <a:ext uri="{FF2B5EF4-FFF2-40B4-BE49-F238E27FC236}">
                <a16:creationId xmlns:a16="http://schemas.microsoft.com/office/drawing/2014/main" id="{CFF90BA8-E5EF-03AD-7E3D-C9443465162A}"/>
              </a:ext>
            </a:extLst>
          </p:cNvPr>
          <p:cNvSpPr/>
          <p:nvPr/>
        </p:nvSpPr>
        <p:spPr>
          <a:xfrm>
            <a:off x="719999" y="4889113"/>
            <a:ext cx="3240000" cy="1579412"/>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51">
                <a:solidFill>
                  <a:schemeClr val="tx1"/>
                </a:solidFill>
                <a:latin typeface="Tw Cen MT" panose="020B0602020104020603" pitchFamily="34" charset="77"/>
              </a:rPr>
              <a:t>5. Social &amp; Collaborative Learning </a:t>
            </a:r>
          </a:p>
        </p:txBody>
      </p:sp>
      <p:sp>
        <p:nvSpPr>
          <p:cNvPr id="21" name="Rectangle 28">
            <a:extLst>
              <a:ext uri="{FF2B5EF4-FFF2-40B4-BE49-F238E27FC236}">
                <a16:creationId xmlns:a16="http://schemas.microsoft.com/office/drawing/2014/main" id="{AFF18DCC-4CC5-FC4D-DCFD-5CCE31F6CD50}"/>
              </a:ext>
            </a:extLst>
          </p:cNvPr>
          <p:cNvSpPr/>
          <p:nvPr/>
        </p:nvSpPr>
        <p:spPr>
          <a:xfrm>
            <a:off x="4074997" y="4889113"/>
            <a:ext cx="3276000" cy="1579412"/>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51">
                <a:solidFill>
                  <a:schemeClr val="tx1"/>
                </a:solidFill>
                <a:latin typeface="Tw Cen MT" panose="020B0602020104020603" pitchFamily="34" charset="77"/>
              </a:rPr>
              <a:t>6. Learning to Learn</a:t>
            </a:r>
          </a:p>
        </p:txBody>
      </p:sp>
      <p:sp>
        <p:nvSpPr>
          <p:cNvPr id="22" name="Rectangle 28">
            <a:extLst>
              <a:ext uri="{FF2B5EF4-FFF2-40B4-BE49-F238E27FC236}">
                <a16:creationId xmlns:a16="http://schemas.microsoft.com/office/drawing/2014/main" id="{62DCEDCD-7DBA-9E6E-491B-B8A633C40B9F}"/>
              </a:ext>
            </a:extLst>
          </p:cNvPr>
          <p:cNvSpPr/>
          <p:nvPr/>
        </p:nvSpPr>
        <p:spPr>
          <a:xfrm>
            <a:off x="7597532" y="4889113"/>
            <a:ext cx="3384000" cy="1579412"/>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51">
                <a:solidFill>
                  <a:schemeClr val="tx1"/>
                </a:solidFill>
                <a:latin typeface="Tw Cen MT" panose="020B0602020104020603" pitchFamily="34" charset="77"/>
              </a:rPr>
              <a:t>7. Checks for Understanding </a:t>
            </a:r>
          </a:p>
        </p:txBody>
      </p:sp>
      <p:sp>
        <p:nvSpPr>
          <p:cNvPr id="23" name="Rectangle 28">
            <a:extLst>
              <a:ext uri="{FF2B5EF4-FFF2-40B4-BE49-F238E27FC236}">
                <a16:creationId xmlns:a16="http://schemas.microsoft.com/office/drawing/2014/main" id="{2ED44D52-6B1A-36A9-C54A-36095F48A60B}"/>
              </a:ext>
            </a:extLst>
          </p:cNvPr>
          <p:cNvSpPr/>
          <p:nvPr/>
        </p:nvSpPr>
        <p:spPr>
          <a:xfrm>
            <a:off x="11123350" y="4889113"/>
            <a:ext cx="3276000" cy="1579412"/>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51">
                <a:solidFill>
                  <a:schemeClr val="tx1"/>
                </a:solidFill>
                <a:latin typeface="Tw Cen MT" panose="020B0602020104020603" pitchFamily="34" charset="77"/>
              </a:rPr>
              <a:t>8. Feedback</a:t>
            </a:r>
          </a:p>
        </p:txBody>
      </p:sp>
      <p:sp>
        <p:nvSpPr>
          <p:cNvPr id="24" name="Rectangle: Rounded Corners 180">
            <a:extLst>
              <a:ext uri="{FF2B5EF4-FFF2-40B4-BE49-F238E27FC236}">
                <a16:creationId xmlns:a16="http://schemas.microsoft.com/office/drawing/2014/main" id="{9857546A-D96A-F85B-4B2D-3A1AD2678CF8}"/>
              </a:ext>
            </a:extLst>
          </p:cNvPr>
          <p:cNvSpPr/>
          <p:nvPr/>
        </p:nvSpPr>
        <p:spPr>
          <a:xfrm>
            <a:off x="7621262" y="7205759"/>
            <a:ext cx="6803999" cy="282178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008" b="1">
                <a:solidFill>
                  <a:schemeClr val="tx1"/>
                </a:solidFill>
              </a:rPr>
              <a:t>1.</a:t>
            </a:r>
          </a:p>
          <a:p>
            <a:endParaRPr lang="en-CA" sz="1008" b="1">
              <a:solidFill>
                <a:schemeClr val="tx1"/>
              </a:solidFill>
            </a:endParaRPr>
          </a:p>
          <a:p>
            <a:endParaRPr lang="en-CA" sz="1008" b="1">
              <a:solidFill>
                <a:schemeClr val="tx1"/>
              </a:solidFill>
            </a:endParaRPr>
          </a:p>
          <a:p>
            <a:endParaRPr lang="en-CA" sz="1008" b="1">
              <a:solidFill>
                <a:schemeClr val="tx1"/>
              </a:solidFill>
            </a:endParaRPr>
          </a:p>
          <a:p>
            <a:endParaRPr lang="en-CA" sz="1008" b="1">
              <a:solidFill>
                <a:schemeClr val="tx1"/>
              </a:solidFill>
            </a:endParaRPr>
          </a:p>
          <a:p>
            <a:endParaRPr lang="en-CA" sz="1008" b="1">
              <a:solidFill>
                <a:schemeClr val="tx1"/>
              </a:solidFill>
            </a:endParaRPr>
          </a:p>
          <a:p>
            <a:r>
              <a:rPr lang="en-US" sz="863" b="1">
                <a:solidFill>
                  <a:schemeClr val="tx1"/>
                </a:solidFill>
              </a:rPr>
              <a:t>2.</a:t>
            </a:r>
            <a:endParaRPr lang="en-CA" sz="1008" b="1">
              <a:solidFill>
                <a:schemeClr val="tx1"/>
              </a:solidFill>
            </a:endParaRPr>
          </a:p>
          <a:p>
            <a:endParaRPr lang="en-US" sz="1151" b="1">
              <a:solidFill>
                <a:schemeClr val="tx1"/>
              </a:solidFill>
              <a:latin typeface="Tw Cen MT" panose="020B0602020104020603" pitchFamily="34" charset="77"/>
            </a:endParaRPr>
          </a:p>
        </p:txBody>
      </p:sp>
      <p:sp>
        <p:nvSpPr>
          <p:cNvPr id="25" name="Rectangle: Rounded Corners 180">
            <a:extLst>
              <a:ext uri="{FF2B5EF4-FFF2-40B4-BE49-F238E27FC236}">
                <a16:creationId xmlns:a16="http://schemas.microsoft.com/office/drawing/2014/main" id="{FC6B205D-5C5F-3BAF-1352-693009AD57A5}"/>
              </a:ext>
            </a:extLst>
          </p:cNvPr>
          <p:cNvSpPr/>
          <p:nvPr/>
        </p:nvSpPr>
        <p:spPr>
          <a:xfrm>
            <a:off x="720006" y="6611171"/>
            <a:ext cx="6660000" cy="584995"/>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bg1"/>
                </a:solidFill>
                <a:latin typeface="Tw Cen MT" panose="020B0602020104020603" pitchFamily="34" charset="77"/>
              </a:rPr>
              <a:t>Turn to your learning environment reflection tool and select two practices you want to prioritize this term and through your innovation. </a:t>
            </a:r>
          </a:p>
        </p:txBody>
      </p:sp>
      <p:sp>
        <p:nvSpPr>
          <p:cNvPr id="26" name="Rectangle: Rounded Corners 180">
            <a:extLst>
              <a:ext uri="{FF2B5EF4-FFF2-40B4-BE49-F238E27FC236}">
                <a16:creationId xmlns:a16="http://schemas.microsoft.com/office/drawing/2014/main" id="{94EE398A-764D-7DB5-C15D-352FB4106E78}"/>
              </a:ext>
            </a:extLst>
          </p:cNvPr>
          <p:cNvSpPr/>
          <p:nvPr/>
        </p:nvSpPr>
        <p:spPr>
          <a:xfrm>
            <a:off x="7621262" y="6611171"/>
            <a:ext cx="6803999" cy="584995"/>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1" b="1">
                <a:solidFill>
                  <a:schemeClr val="bg1"/>
                </a:solidFill>
                <a:latin typeface="Tw Cen MT" panose="020B0602020104020603" pitchFamily="34" charset="77"/>
              </a:rPr>
              <a:t>How do the selected Learning Environment Practices relate to your selected Learning </a:t>
            </a:r>
            <a:br>
              <a:rPr lang="en-US" sz="1151" b="1">
                <a:solidFill>
                  <a:schemeClr val="bg1"/>
                </a:solidFill>
                <a:latin typeface="Tw Cen MT" panose="020B0602020104020603" pitchFamily="34" charset="77"/>
              </a:rPr>
            </a:br>
            <a:r>
              <a:rPr lang="en-US" sz="1151" b="1">
                <a:solidFill>
                  <a:schemeClr val="bg1"/>
                </a:solidFill>
                <a:latin typeface="Tw Cen MT" panose="020B0602020104020603" pitchFamily="34" charset="77"/>
              </a:rPr>
              <a:t>Outcome and sub-domain? </a:t>
            </a:r>
          </a:p>
        </p:txBody>
      </p:sp>
      <p:sp>
        <p:nvSpPr>
          <p:cNvPr id="27" name="Rectangle: Rounded Corners 180">
            <a:extLst>
              <a:ext uri="{FF2B5EF4-FFF2-40B4-BE49-F238E27FC236}">
                <a16:creationId xmlns:a16="http://schemas.microsoft.com/office/drawing/2014/main" id="{3F982260-BC56-F067-63D0-DE410EDCACC7}"/>
              </a:ext>
            </a:extLst>
          </p:cNvPr>
          <p:cNvSpPr/>
          <p:nvPr/>
        </p:nvSpPr>
        <p:spPr>
          <a:xfrm>
            <a:off x="720005" y="7205759"/>
            <a:ext cx="6660000" cy="282178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008" b="1">
                <a:solidFill>
                  <a:schemeClr val="tx1"/>
                </a:solidFill>
              </a:rPr>
              <a:t>1.</a:t>
            </a:r>
          </a:p>
          <a:p>
            <a:endParaRPr lang="en-CA" sz="1008" b="1">
              <a:solidFill>
                <a:schemeClr val="tx1"/>
              </a:solidFill>
            </a:endParaRPr>
          </a:p>
          <a:p>
            <a:endParaRPr lang="en-CA" sz="1008" b="1">
              <a:solidFill>
                <a:schemeClr val="tx1"/>
              </a:solidFill>
            </a:endParaRPr>
          </a:p>
          <a:p>
            <a:endParaRPr lang="en-CA" sz="1008" b="1">
              <a:solidFill>
                <a:schemeClr val="tx1"/>
              </a:solidFill>
            </a:endParaRPr>
          </a:p>
          <a:p>
            <a:endParaRPr lang="en-CA" sz="1008" b="1">
              <a:solidFill>
                <a:schemeClr val="tx1"/>
              </a:solidFill>
            </a:endParaRPr>
          </a:p>
          <a:p>
            <a:endParaRPr lang="en-CA" sz="1008" b="1">
              <a:solidFill>
                <a:schemeClr val="tx1"/>
              </a:solidFill>
            </a:endParaRPr>
          </a:p>
          <a:p>
            <a:r>
              <a:rPr lang="en-US" sz="863" b="1">
                <a:solidFill>
                  <a:schemeClr val="tx1"/>
                </a:solidFill>
              </a:rPr>
              <a:t>2.</a:t>
            </a:r>
            <a:endParaRPr lang="en-CA" sz="1008" b="1">
              <a:solidFill>
                <a:schemeClr val="tx1"/>
              </a:solidFill>
            </a:endParaRPr>
          </a:p>
          <a:p>
            <a:endParaRPr lang="en-US" sz="1151" b="1">
              <a:solidFill>
                <a:schemeClr val="tx1"/>
              </a:solidFill>
              <a:latin typeface="Tw Cen MT" panose="020B0602020104020603" pitchFamily="34" charset="77"/>
            </a:endParaRPr>
          </a:p>
        </p:txBody>
      </p:sp>
      <p:pic>
        <p:nvPicPr>
          <p:cNvPr id="28" name="Imagem 27" descr="Uma imagem com preto, escuridão&#10;&#10;Os conteúdos gerados por IA poderão estar incorretos.">
            <a:extLst>
              <a:ext uri="{FF2B5EF4-FFF2-40B4-BE49-F238E27FC236}">
                <a16:creationId xmlns:a16="http://schemas.microsoft.com/office/drawing/2014/main" id="{C0EEAFE4-8157-6463-A0CE-6054B5B7F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491" y="8278619"/>
            <a:ext cx="1279771" cy="590663"/>
          </a:xfrm>
          <a:prstGeom prst="rect">
            <a:avLst/>
          </a:prstGeom>
        </p:spPr>
      </p:pic>
      <p:sp>
        <p:nvSpPr>
          <p:cNvPr id="29" name="Marcador de Posição do Texto 3">
            <a:extLst>
              <a:ext uri="{FF2B5EF4-FFF2-40B4-BE49-F238E27FC236}">
                <a16:creationId xmlns:a16="http://schemas.microsoft.com/office/drawing/2014/main" id="{05704D03-54F7-6A93-27DF-A0DF9AD23309}"/>
              </a:ext>
            </a:extLst>
          </p:cNvPr>
          <p:cNvSpPr txBox="1">
            <a:spLocks/>
          </p:cNvSpPr>
          <p:nvPr/>
        </p:nvSpPr>
        <p:spPr>
          <a:xfrm>
            <a:off x="720000" y="1585531"/>
            <a:ext cx="11955613" cy="503258"/>
          </a:xfrm>
          <a:prstGeom prst="rect">
            <a:avLst/>
          </a:prstGeom>
        </p:spPr>
        <p:txBody>
          <a:bodyPr lIns="0"/>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buNone/>
            </a:pPr>
            <a:r>
              <a:rPr lang="pt-PT" sz="2879" b="1" dirty="0">
                <a:solidFill>
                  <a:srgbClr val="00B0F0"/>
                </a:solidFill>
                <a:latin typeface="Tw Cen MT" panose="020B0602020104020603" pitchFamily="34" charset="77"/>
              </a:rPr>
              <a:t>SELECT LEARNING ENVIRONMENT PRACTICES PRI/SEC</a:t>
            </a:r>
          </a:p>
        </p:txBody>
      </p:sp>
    </p:spTree>
    <p:extLst>
      <p:ext uri="{BB962C8B-B14F-4D97-AF65-F5344CB8AC3E}">
        <p14:creationId xmlns:p14="http://schemas.microsoft.com/office/powerpoint/2010/main" val="2778239610"/>
      </p:ext>
    </p:extLst>
  </p:cSld>
  <p:clrMapOvr>
    <a:masterClrMapping/>
  </p:clrMapOvr>
</p:sld>
</file>

<file path=ppt/theme/theme1.xml><?xml version="1.0" encoding="utf-8"?>
<a:theme xmlns:a="http://schemas.openxmlformats.org/drawingml/2006/main" name="2_Modelo de apresentação personalizado">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Modelo de apresentação personalizado">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1_Modelo de apresentação personalizado">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2_Modelo de apresentação personalizado">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Modelo de apresentação personalizado">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Make Phase">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est Phase">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Plan Phase">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7_Modelo de apresentação personalizado">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1639</TotalTime>
  <Words>7320</Words>
  <Application>Microsoft Macintosh PowerPoint</Application>
  <PresentationFormat>Custom</PresentationFormat>
  <Paragraphs>869</Paragraphs>
  <Slides>58</Slides>
  <Notes>1</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58</vt:i4>
      </vt:variant>
    </vt:vector>
  </HeadingPairs>
  <TitlesOfParts>
    <vt:vector size="77" baseType="lpstr">
      <vt:lpstr>Aptos</vt:lpstr>
      <vt:lpstr>Aptos Display</vt:lpstr>
      <vt:lpstr>Arial</vt:lpstr>
      <vt:lpstr>Arial Black</vt:lpstr>
      <vt:lpstr>Arial,Sans-Serif</vt:lpstr>
      <vt:lpstr>Calibri</vt:lpstr>
      <vt:lpstr>CORESANSG-REGULAR</vt:lpstr>
      <vt:lpstr>Helvetica</vt:lpstr>
      <vt:lpstr>Tw Cen MT</vt:lpstr>
      <vt:lpstr>Wingdings</vt:lpstr>
      <vt:lpstr>2_Modelo de apresentação personalizado</vt:lpstr>
      <vt:lpstr>10_Modelo de apresentação personalizado</vt:lpstr>
      <vt:lpstr>11_Modelo de apresentação personalizado</vt:lpstr>
      <vt:lpstr>12_Modelo de apresentação personalizado</vt:lpstr>
      <vt:lpstr>3_Modelo de apresentação personalizado</vt:lpstr>
      <vt:lpstr>Make Phase</vt:lpstr>
      <vt:lpstr>Test Phase</vt:lpstr>
      <vt:lpstr>Plan Phase</vt:lpstr>
      <vt:lpstr>7_Modelo de apresentação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Sarayu Agarwal</cp:lastModifiedBy>
  <cp:revision>822</cp:revision>
  <dcterms:created xsi:type="dcterms:W3CDTF">2024-11-21T08:18:09Z</dcterms:created>
  <dcterms:modified xsi:type="dcterms:W3CDTF">2025-09-09T10:27:06Z</dcterms:modified>
</cp:coreProperties>
</file>