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5" r:id="rId1"/>
  </p:sldMasterIdLst>
  <p:notesMasterIdLst>
    <p:notesMasterId r:id="rId67"/>
  </p:notesMasterIdLst>
  <p:sldIdLst>
    <p:sldId id="2147471965" r:id="rId2"/>
    <p:sldId id="2147471972" r:id="rId3"/>
    <p:sldId id="2147471944" r:id="rId4"/>
    <p:sldId id="257" r:id="rId5"/>
    <p:sldId id="260" r:id="rId6"/>
    <p:sldId id="2147471964" r:id="rId7"/>
    <p:sldId id="2147471993" r:id="rId8"/>
    <p:sldId id="270" r:id="rId9"/>
    <p:sldId id="2147471976" r:id="rId10"/>
    <p:sldId id="271" r:id="rId11"/>
    <p:sldId id="274" r:id="rId12"/>
    <p:sldId id="2147471977" r:id="rId13"/>
    <p:sldId id="2147471973" r:id="rId14"/>
    <p:sldId id="2147471975" r:id="rId15"/>
    <p:sldId id="2147471978" r:id="rId16"/>
    <p:sldId id="2147471911" r:id="rId17"/>
    <p:sldId id="2147471994" r:id="rId18"/>
    <p:sldId id="263" r:id="rId19"/>
    <p:sldId id="2147471907" r:id="rId20"/>
    <p:sldId id="2147471950" r:id="rId21"/>
    <p:sldId id="2147471979" r:id="rId22"/>
    <p:sldId id="2147471980" r:id="rId23"/>
    <p:sldId id="2147471981" r:id="rId24"/>
    <p:sldId id="2147471982" r:id="rId25"/>
    <p:sldId id="2147471912" r:id="rId26"/>
    <p:sldId id="2147471917" r:id="rId27"/>
    <p:sldId id="2147471930" r:id="rId28"/>
    <p:sldId id="2147471931" r:id="rId29"/>
    <p:sldId id="2147471924" r:id="rId30"/>
    <p:sldId id="2147471910" r:id="rId31"/>
    <p:sldId id="2147471995" r:id="rId32"/>
    <p:sldId id="264" r:id="rId33"/>
    <p:sldId id="2147471970" r:id="rId34"/>
    <p:sldId id="2147471925" r:id="rId35"/>
    <p:sldId id="2147471926" r:id="rId36"/>
    <p:sldId id="2147471958" r:id="rId37"/>
    <p:sldId id="2147471996" r:id="rId38"/>
    <p:sldId id="2147471983" r:id="rId39"/>
    <p:sldId id="305" r:id="rId40"/>
    <p:sldId id="2147471984" r:id="rId41"/>
    <p:sldId id="310" r:id="rId42"/>
    <p:sldId id="2147471959" r:id="rId43"/>
    <p:sldId id="2147471997" r:id="rId44"/>
    <p:sldId id="266" r:id="rId45"/>
    <p:sldId id="2147471956" r:id="rId46"/>
    <p:sldId id="2147471968" r:id="rId47"/>
    <p:sldId id="2147471998" r:id="rId48"/>
    <p:sldId id="2147471992" r:id="rId49"/>
    <p:sldId id="2147471985" r:id="rId50"/>
    <p:sldId id="2147471989" r:id="rId51"/>
    <p:sldId id="2147471990" r:id="rId52"/>
    <p:sldId id="2147471991" r:id="rId53"/>
    <p:sldId id="2147471986" r:id="rId54"/>
    <p:sldId id="2147471987" r:id="rId55"/>
    <p:sldId id="2147471960" r:id="rId56"/>
    <p:sldId id="2147471999" r:id="rId57"/>
    <p:sldId id="268" r:id="rId58"/>
    <p:sldId id="2147471940" r:id="rId59"/>
    <p:sldId id="2147471967" r:id="rId60"/>
    <p:sldId id="2147471961" r:id="rId61"/>
    <p:sldId id="2147472000" r:id="rId62"/>
    <p:sldId id="2147471963" r:id="rId63"/>
    <p:sldId id="2147471935" r:id="rId64"/>
    <p:sldId id="2147471962" r:id="rId65"/>
    <p:sldId id="2147471966" r:id="rId6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Design Mockups" id="{0610880D-5A38-4333-AB3A-2557077365AC}">
          <p14:sldIdLst>
            <p14:sldId id="2147471965"/>
            <p14:sldId id="2147471972"/>
          </p14:sldIdLst>
        </p14:section>
        <p14:section name="Introduction" id="{3F4408D7-AF91-472C-92FB-1C947A4B1D91}">
          <p14:sldIdLst>
            <p14:sldId id="2147471944"/>
            <p14:sldId id="257"/>
            <p14:sldId id="260"/>
            <p14:sldId id="2147471964"/>
          </p14:sldIdLst>
        </p14:section>
        <p14:section name="LAUNCH Phase" id="{67E91062-D9C6-45E4-9EAB-DC9E564116CA}">
          <p14:sldIdLst>
            <p14:sldId id="2147471993"/>
            <p14:sldId id="270"/>
            <p14:sldId id="2147471976"/>
            <p14:sldId id="271"/>
            <p14:sldId id="274"/>
            <p14:sldId id="2147471977"/>
            <p14:sldId id="2147471973"/>
            <p14:sldId id="2147471975"/>
            <p14:sldId id="2147471978"/>
            <p14:sldId id="2147471911"/>
          </p14:sldIdLst>
        </p14:section>
        <p14:section name="EXPLORE PHASE" id="{8E8745DC-DD98-4A3F-AF89-23130D332055}">
          <p14:sldIdLst>
            <p14:sldId id="2147471994"/>
            <p14:sldId id="263"/>
            <p14:sldId id="2147471907"/>
            <p14:sldId id="2147471950"/>
            <p14:sldId id="2147471979"/>
            <p14:sldId id="2147471980"/>
            <p14:sldId id="2147471981"/>
            <p14:sldId id="2147471982"/>
            <p14:sldId id="2147471912"/>
            <p14:sldId id="2147471917"/>
            <p14:sldId id="2147471930"/>
            <p14:sldId id="2147471931"/>
            <p14:sldId id="2147471924"/>
            <p14:sldId id="2147471910"/>
            <p14:sldId id="2147471995"/>
            <p14:sldId id="264"/>
            <p14:sldId id="2147471970"/>
            <p14:sldId id="2147471925"/>
            <p14:sldId id="2147471926"/>
            <p14:sldId id="2147471958"/>
            <p14:sldId id="2147471996"/>
            <p14:sldId id="2147471983"/>
            <p14:sldId id="305"/>
            <p14:sldId id="2147471984"/>
            <p14:sldId id="310"/>
            <p14:sldId id="2147471959"/>
            <p14:sldId id="2147471997"/>
            <p14:sldId id="266"/>
            <p14:sldId id="2147471956"/>
            <p14:sldId id="2147471968"/>
            <p14:sldId id="2147471998"/>
            <p14:sldId id="2147471992"/>
            <p14:sldId id="2147471985"/>
            <p14:sldId id="2147471989"/>
            <p14:sldId id="2147471990"/>
            <p14:sldId id="2147471991"/>
            <p14:sldId id="2147471986"/>
            <p14:sldId id="2147471987"/>
            <p14:sldId id="2147471960"/>
            <p14:sldId id="2147471999"/>
            <p14:sldId id="268"/>
            <p14:sldId id="2147471940"/>
            <p14:sldId id="2147471967"/>
            <p14:sldId id="2147471961"/>
            <p14:sldId id="2147472000"/>
            <p14:sldId id="2147471963"/>
            <p14:sldId id="2147471935"/>
            <p14:sldId id="2147471962"/>
            <p14:sldId id="214747196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799B09-DC7A-7F9E-6DAA-B08E5807C6BB}" name="Sarayu Agarwal" initials="SA" userId="S::sarayu.agarwal@akdn.org::cd13d181-b2c8-4f31-8442-1393b84936d6" providerId="AD"/>
  <p188:author id="{C256E521-58AD-4470-01C7-5DA7C4D450CD}" name="Sarayu Agarwal" initials="SA" userId="S::Sarayu.Agarwal@akdn.org::cd13d181-b2c8-4f31-8442-1393b84936d6" providerId="AD"/>
  <p188:author id="{5D6CA0F0-2F40-BD12-3C74-1DF86BD427B6}" name="Kennedy Kioli" initials="KK" userId="S::kennedy.kioli@akdn.org::4eebb228-6b15-42b9-aa3d-a5ce702049c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47124"/>
    <a:srgbClr val="19396A"/>
    <a:srgbClr val="01AF9D"/>
    <a:srgbClr val="C00000"/>
    <a:srgbClr val="00B0F0"/>
    <a:srgbClr val="BDAC54"/>
    <a:srgbClr val="FEC301"/>
    <a:srgbClr val="0070C0"/>
    <a:srgbClr val="E6783B"/>
    <a:srgbClr val="E578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0C985-8ADA-9740-9D0F-F1D12B1B72DE}" v="13" dt="2025-09-09T10:25:39.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80"/>
    <p:restoredTop sz="91435"/>
  </p:normalViewPr>
  <p:slideViewPr>
    <p:cSldViewPr snapToGrid="0">
      <p:cViewPr varScale="1">
        <p:scale>
          <a:sx n="102" d="100"/>
          <a:sy n="102" d="100"/>
        </p:scale>
        <p:origin x="3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b2630694682c46d0a45341bde174fcddbece41fb8cdc398a16db627117f43ac4::" providerId="AD" clId="Web-{E2360A1E-4238-6737-C04E-7933CA2F2AD3}"/>
    <pc:docChg chg="delSld modSld modSection">
      <pc:chgData name="Guest User" userId="S::urn:spo:anon#b2630694682c46d0a45341bde174fcddbece41fb8cdc398a16db627117f43ac4::" providerId="AD" clId="Web-{E2360A1E-4238-6737-C04E-7933CA2F2AD3}" dt="2025-03-23T16:03:57.797" v="7"/>
      <pc:docMkLst>
        <pc:docMk/>
      </pc:docMkLst>
      <pc:sldChg chg="modSp del">
        <pc:chgData name="Guest User" userId="S::urn:spo:anon#b2630694682c46d0a45341bde174fcddbece41fb8cdc398a16db627117f43ac4::" providerId="AD" clId="Web-{E2360A1E-4238-6737-C04E-7933CA2F2AD3}" dt="2025-03-23T15:38:25.567" v="6"/>
        <pc:sldMkLst>
          <pc:docMk/>
          <pc:sldMk cId="3084527718" sldId="2147471946"/>
        </pc:sldMkLst>
      </pc:sldChg>
      <pc:sldChg chg="del">
        <pc:chgData name="Guest User" userId="S::urn:spo:anon#b2630694682c46d0a45341bde174fcddbece41fb8cdc398a16db627117f43ac4::" providerId="AD" clId="Web-{E2360A1E-4238-6737-C04E-7933CA2F2AD3}" dt="2025-03-23T16:03:57.797" v="7"/>
        <pc:sldMkLst>
          <pc:docMk/>
          <pc:sldMk cId="881918862" sldId="2147471969"/>
        </pc:sldMkLst>
      </pc:sldChg>
    </pc:docChg>
  </pc:docChgLst>
  <pc:docChgLst>
    <pc:chgData name="Sarayu Agarwal" userId="cd13d181-b2c8-4f31-8442-1393b84936d6" providerId="ADAL" clId="{75B7BE83-B64A-5048-A08E-DA0D1F1CB2A2}"/>
    <pc:docChg chg="undo redo custSel addSld delSld modSld delMainMaster addSection delSection modSection">
      <pc:chgData name="Sarayu Agarwal" userId="cd13d181-b2c8-4f31-8442-1393b84936d6" providerId="ADAL" clId="{75B7BE83-B64A-5048-A08E-DA0D1F1CB2A2}" dt="2025-04-16T10:48:45.331" v="667"/>
      <pc:docMkLst>
        <pc:docMk/>
      </pc:docMkLst>
      <pc:sldChg chg="modSp mod">
        <pc:chgData name="Sarayu Agarwal" userId="cd13d181-b2c8-4f31-8442-1393b84936d6" providerId="ADAL" clId="{75B7BE83-B64A-5048-A08E-DA0D1F1CB2A2}" dt="2025-04-16T10:29:58.964" v="645" actId="20577"/>
        <pc:sldMkLst>
          <pc:docMk/>
          <pc:sldMk cId="3468530877" sldId="260"/>
        </pc:sldMkLst>
      </pc:sldChg>
      <pc:sldChg chg="addSp modSp mod">
        <pc:chgData name="Sarayu Agarwal" userId="cd13d181-b2c8-4f31-8442-1393b84936d6" providerId="ADAL" clId="{75B7BE83-B64A-5048-A08E-DA0D1F1CB2A2}" dt="2025-04-15T10:21:54.408" v="481" actId="1038"/>
        <pc:sldMkLst>
          <pc:docMk/>
          <pc:sldMk cId="654625912" sldId="263"/>
        </pc:sldMkLst>
      </pc:sldChg>
      <pc:sldChg chg="modSp mod">
        <pc:chgData name="Sarayu Agarwal" userId="cd13d181-b2c8-4f31-8442-1393b84936d6" providerId="ADAL" clId="{75B7BE83-B64A-5048-A08E-DA0D1F1CB2A2}" dt="2025-04-16T10:29:42.168" v="635" actId="20577"/>
        <pc:sldMkLst>
          <pc:docMk/>
          <pc:sldMk cId="3340282395" sldId="264"/>
        </pc:sldMkLst>
      </pc:sldChg>
      <pc:sldChg chg="del">
        <pc:chgData name="Sarayu Agarwal" userId="cd13d181-b2c8-4f31-8442-1393b84936d6" providerId="ADAL" clId="{75B7BE83-B64A-5048-A08E-DA0D1F1CB2A2}" dt="2025-04-14T11:24:41.053" v="35" actId="2696"/>
        <pc:sldMkLst>
          <pc:docMk/>
          <pc:sldMk cId="596555302" sldId="265"/>
        </pc:sldMkLst>
      </pc:sldChg>
      <pc:sldChg chg="modSp mod">
        <pc:chgData name="Sarayu Agarwal" userId="cd13d181-b2c8-4f31-8442-1393b84936d6" providerId="ADAL" clId="{75B7BE83-B64A-5048-A08E-DA0D1F1CB2A2}" dt="2025-04-15T13:05:53.536" v="557" actId="20577"/>
        <pc:sldMkLst>
          <pc:docMk/>
          <pc:sldMk cId="1018528913" sldId="266"/>
        </pc:sldMkLst>
      </pc:sldChg>
      <pc:sldChg chg="del">
        <pc:chgData name="Sarayu Agarwal" userId="cd13d181-b2c8-4f31-8442-1393b84936d6" providerId="ADAL" clId="{75B7BE83-B64A-5048-A08E-DA0D1F1CB2A2}" dt="2025-04-14T11:31:08.977" v="76" actId="2696"/>
        <pc:sldMkLst>
          <pc:docMk/>
          <pc:sldMk cId="3586392775" sldId="267"/>
        </pc:sldMkLst>
      </pc:sldChg>
      <pc:sldChg chg="modSp mod">
        <pc:chgData name="Sarayu Agarwal" userId="cd13d181-b2c8-4f31-8442-1393b84936d6" providerId="ADAL" clId="{75B7BE83-B64A-5048-A08E-DA0D1F1CB2A2}" dt="2025-04-14T11:37:31.104" v="122" actId="207"/>
        <pc:sldMkLst>
          <pc:docMk/>
          <pc:sldMk cId="3480721427" sldId="268"/>
        </pc:sldMkLst>
      </pc:sldChg>
      <pc:sldChg chg="modSp mod">
        <pc:chgData name="Sarayu Agarwal" userId="cd13d181-b2c8-4f31-8442-1393b84936d6" providerId="ADAL" clId="{75B7BE83-B64A-5048-A08E-DA0D1F1CB2A2}" dt="2025-04-14T13:37:25.410" v="250" actId="20577"/>
        <pc:sldMkLst>
          <pc:docMk/>
          <pc:sldMk cId="499745461" sldId="270"/>
        </pc:sldMkLst>
      </pc:sldChg>
      <pc:sldChg chg="addSp delSp modSp mod">
        <pc:chgData name="Sarayu Agarwal" userId="cd13d181-b2c8-4f31-8442-1393b84936d6" providerId="ADAL" clId="{75B7BE83-B64A-5048-A08E-DA0D1F1CB2A2}" dt="2025-04-14T13:56:37.866" v="262" actId="478"/>
        <pc:sldMkLst>
          <pc:docMk/>
          <pc:sldMk cId="2590524380" sldId="271"/>
        </pc:sldMkLst>
      </pc:sldChg>
      <pc:sldChg chg="del">
        <pc:chgData name="Sarayu Agarwal" userId="cd13d181-b2c8-4f31-8442-1393b84936d6" providerId="ADAL" clId="{75B7BE83-B64A-5048-A08E-DA0D1F1CB2A2}" dt="2025-04-14T11:12:46.358" v="17" actId="2696"/>
        <pc:sldMkLst>
          <pc:docMk/>
          <pc:sldMk cId="3894359486" sldId="272"/>
        </pc:sldMkLst>
      </pc:sldChg>
      <pc:sldChg chg="del">
        <pc:chgData name="Sarayu Agarwal" userId="cd13d181-b2c8-4f31-8442-1393b84936d6" providerId="ADAL" clId="{75B7BE83-B64A-5048-A08E-DA0D1F1CB2A2}" dt="2025-04-14T11:13:50.887" v="19" actId="2696"/>
        <pc:sldMkLst>
          <pc:docMk/>
          <pc:sldMk cId="3895275516" sldId="273"/>
        </pc:sldMkLst>
      </pc:sldChg>
      <pc:sldChg chg="addSp delSp modSp mod">
        <pc:chgData name="Sarayu Agarwal" userId="cd13d181-b2c8-4f31-8442-1393b84936d6" providerId="ADAL" clId="{75B7BE83-B64A-5048-A08E-DA0D1F1CB2A2}" dt="2025-04-14T13:56:35.121" v="261" actId="478"/>
        <pc:sldMkLst>
          <pc:docMk/>
          <pc:sldMk cId="2666923212" sldId="274"/>
        </pc:sldMkLst>
      </pc:sldChg>
      <pc:sldChg chg="del">
        <pc:chgData name="Sarayu Agarwal" userId="cd13d181-b2c8-4f31-8442-1393b84936d6" providerId="ADAL" clId="{75B7BE83-B64A-5048-A08E-DA0D1F1CB2A2}" dt="2025-04-14T11:23:48.862" v="33" actId="2696"/>
        <pc:sldMkLst>
          <pc:docMk/>
          <pc:sldMk cId="2240312307" sldId="302"/>
        </pc:sldMkLst>
      </pc:sldChg>
      <pc:sldChg chg="addSp delSp modSp add del mod modClrScheme chgLayout">
        <pc:chgData name="Sarayu Agarwal" userId="cd13d181-b2c8-4f31-8442-1393b84936d6" providerId="ADAL" clId="{75B7BE83-B64A-5048-A08E-DA0D1F1CB2A2}" dt="2025-04-16T10:47:48.454" v="659" actId="20577"/>
        <pc:sldMkLst>
          <pc:docMk/>
          <pc:sldMk cId="3341250784" sldId="305"/>
        </pc:sldMkLst>
      </pc:sldChg>
      <pc:sldChg chg="addSp delSp modSp mod modClrScheme chgLayout">
        <pc:chgData name="Sarayu Agarwal" userId="cd13d181-b2c8-4f31-8442-1393b84936d6" providerId="ADAL" clId="{75B7BE83-B64A-5048-A08E-DA0D1F1CB2A2}" dt="2025-04-15T11:51:25.057" v="532" actId="478"/>
        <pc:sldMkLst>
          <pc:docMk/>
          <pc:sldMk cId="1462617655" sldId="310"/>
        </pc:sldMkLst>
      </pc:sldChg>
      <pc:sldChg chg="del mod modClrScheme chgLayout">
        <pc:chgData name="Sarayu Agarwal" userId="cd13d181-b2c8-4f31-8442-1393b84936d6" providerId="ADAL" clId="{75B7BE83-B64A-5048-A08E-DA0D1F1CB2A2}" dt="2025-04-14T11:18:53.145" v="27" actId="2696"/>
        <pc:sldMkLst>
          <pc:docMk/>
          <pc:sldMk cId="2087018537" sldId="320"/>
        </pc:sldMkLst>
      </pc:sldChg>
      <pc:sldChg chg="del">
        <pc:chgData name="Sarayu Agarwal" userId="cd13d181-b2c8-4f31-8442-1393b84936d6" providerId="ADAL" clId="{75B7BE83-B64A-5048-A08E-DA0D1F1CB2A2}" dt="2025-04-14T11:14:29.075" v="22" actId="2696"/>
        <pc:sldMkLst>
          <pc:docMk/>
          <pc:sldMk cId="852196212" sldId="2147471909"/>
        </pc:sldMkLst>
      </pc:sldChg>
      <pc:sldChg chg="modSp mod">
        <pc:chgData name="Sarayu Agarwal" userId="cd13d181-b2c8-4f31-8442-1393b84936d6" providerId="ADAL" clId="{75B7BE83-B64A-5048-A08E-DA0D1F1CB2A2}" dt="2025-04-15T10:34:47.122" v="487" actId="20577"/>
        <pc:sldMkLst>
          <pc:docMk/>
          <pc:sldMk cId="1076319297" sldId="2147471912"/>
        </pc:sldMkLst>
      </pc:sldChg>
      <pc:sldChg chg="del">
        <pc:chgData name="Sarayu Agarwal" userId="cd13d181-b2c8-4f31-8442-1393b84936d6" providerId="ADAL" clId="{75B7BE83-B64A-5048-A08E-DA0D1F1CB2A2}" dt="2025-04-14T11:22:36.944" v="32" actId="2696"/>
        <pc:sldMkLst>
          <pc:docMk/>
          <pc:sldMk cId="820796322" sldId="2147471914"/>
        </pc:sldMkLst>
      </pc:sldChg>
      <pc:sldChg chg="modSp mod">
        <pc:chgData name="Sarayu Agarwal" userId="cd13d181-b2c8-4f31-8442-1393b84936d6" providerId="ADAL" clId="{75B7BE83-B64A-5048-A08E-DA0D1F1CB2A2}" dt="2025-04-15T11:13:22.941" v="491" actId="20577"/>
        <pc:sldMkLst>
          <pc:docMk/>
          <pc:sldMk cId="1438669103" sldId="2147471925"/>
        </pc:sldMkLst>
      </pc:sldChg>
      <pc:sldChg chg="modSp mod">
        <pc:chgData name="Sarayu Agarwal" userId="cd13d181-b2c8-4f31-8442-1393b84936d6" providerId="ADAL" clId="{75B7BE83-B64A-5048-A08E-DA0D1F1CB2A2}" dt="2025-04-15T11:13:26.666" v="493" actId="20577"/>
        <pc:sldMkLst>
          <pc:docMk/>
          <pc:sldMk cId="4014750391" sldId="2147471926"/>
        </pc:sldMkLst>
      </pc:sldChg>
      <pc:sldChg chg="del mod modClrScheme chgLayout">
        <pc:chgData name="Sarayu Agarwal" userId="cd13d181-b2c8-4f31-8442-1393b84936d6" providerId="ADAL" clId="{75B7BE83-B64A-5048-A08E-DA0D1F1CB2A2}" dt="2025-04-14T11:18:53.162" v="28" actId="2696"/>
        <pc:sldMkLst>
          <pc:docMk/>
          <pc:sldMk cId="1249473982" sldId="2147471934"/>
        </pc:sldMkLst>
      </pc:sldChg>
      <pc:sldChg chg="modSp mod">
        <pc:chgData name="Sarayu Agarwal" userId="cd13d181-b2c8-4f31-8442-1393b84936d6" providerId="ADAL" clId="{75B7BE83-B64A-5048-A08E-DA0D1F1CB2A2}" dt="2025-04-16T10:22:02.100" v="619" actId="20577"/>
        <pc:sldMkLst>
          <pc:docMk/>
          <pc:sldMk cId="2299268156" sldId="2147471935"/>
        </pc:sldMkLst>
      </pc:sldChg>
      <pc:sldChg chg="del">
        <pc:chgData name="Sarayu Agarwal" userId="cd13d181-b2c8-4f31-8442-1393b84936d6" providerId="ADAL" clId="{75B7BE83-B64A-5048-A08E-DA0D1F1CB2A2}" dt="2025-04-14T11:25:12.162" v="37" actId="2696"/>
        <pc:sldMkLst>
          <pc:docMk/>
          <pc:sldMk cId="1287986609" sldId="2147471938"/>
        </pc:sldMkLst>
      </pc:sldChg>
      <pc:sldChg chg="del">
        <pc:chgData name="Sarayu Agarwal" userId="cd13d181-b2c8-4f31-8442-1393b84936d6" providerId="ADAL" clId="{75B7BE83-B64A-5048-A08E-DA0D1F1CB2A2}" dt="2025-04-14T11:29:22.243" v="74" actId="2696"/>
        <pc:sldMkLst>
          <pc:docMk/>
          <pc:sldMk cId="1762871042" sldId="2147471939"/>
        </pc:sldMkLst>
      </pc:sldChg>
      <pc:sldChg chg="modSp mod">
        <pc:chgData name="Sarayu Agarwal" userId="cd13d181-b2c8-4f31-8442-1393b84936d6" providerId="ADAL" clId="{75B7BE83-B64A-5048-A08E-DA0D1F1CB2A2}" dt="2025-04-16T10:18:08.537" v="592" actId="20577"/>
        <pc:sldMkLst>
          <pc:docMk/>
          <pc:sldMk cId="3188322241" sldId="2147471940"/>
        </pc:sldMkLst>
      </pc:sldChg>
      <pc:sldChg chg="delSp mod">
        <pc:chgData name="Sarayu Agarwal" userId="cd13d181-b2c8-4f31-8442-1393b84936d6" providerId="ADAL" clId="{75B7BE83-B64A-5048-A08E-DA0D1F1CB2A2}" dt="2025-04-15T10:30:46.920" v="483" actId="478"/>
        <pc:sldMkLst>
          <pc:docMk/>
          <pc:sldMk cId="3351480795" sldId="2147471950"/>
        </pc:sldMkLst>
      </pc:sldChg>
      <pc:sldChg chg="addSp delSp modSp mod">
        <pc:chgData name="Sarayu Agarwal" userId="cd13d181-b2c8-4f31-8442-1393b84936d6" providerId="ADAL" clId="{75B7BE83-B64A-5048-A08E-DA0D1F1CB2A2}" dt="2025-04-15T13:06:34.875" v="559" actId="478"/>
        <pc:sldMkLst>
          <pc:docMk/>
          <pc:sldMk cId="1284877639" sldId="2147471956"/>
        </pc:sldMkLst>
      </pc:sldChg>
      <pc:sldChg chg="addSp delSp modSp mod">
        <pc:chgData name="Sarayu Agarwal" userId="cd13d181-b2c8-4f31-8442-1393b84936d6" providerId="ADAL" clId="{75B7BE83-B64A-5048-A08E-DA0D1F1CB2A2}" dt="2025-04-16T10:21:38.188" v="617" actId="12788"/>
        <pc:sldMkLst>
          <pc:docMk/>
          <pc:sldMk cId="2036440497" sldId="2147471963"/>
        </pc:sldMkLst>
      </pc:sldChg>
      <pc:sldChg chg="modSp mod">
        <pc:chgData name="Sarayu Agarwal" userId="cd13d181-b2c8-4f31-8442-1393b84936d6" providerId="ADAL" clId="{75B7BE83-B64A-5048-A08E-DA0D1F1CB2A2}" dt="2025-04-16T10:16:26.609" v="566" actId="20577"/>
        <pc:sldMkLst>
          <pc:docMk/>
          <pc:sldMk cId="2539708096" sldId="2147471967"/>
        </pc:sldMkLst>
      </pc:sldChg>
      <pc:sldChg chg="modSp mod">
        <pc:chgData name="Sarayu Agarwal" userId="cd13d181-b2c8-4f31-8442-1393b84936d6" providerId="ADAL" clId="{75B7BE83-B64A-5048-A08E-DA0D1F1CB2A2}" dt="2025-04-16T10:46:47.933" v="654" actId="33524"/>
        <pc:sldMkLst>
          <pc:docMk/>
          <pc:sldMk cId="4086702063" sldId="2147471970"/>
        </pc:sldMkLst>
      </pc:sldChg>
      <pc:sldChg chg="del mod modClrScheme chgLayout">
        <pc:chgData name="Sarayu Agarwal" userId="cd13d181-b2c8-4f31-8442-1393b84936d6" providerId="ADAL" clId="{75B7BE83-B64A-5048-A08E-DA0D1F1CB2A2}" dt="2025-04-14T11:18:53.176" v="29" actId="2696"/>
        <pc:sldMkLst>
          <pc:docMk/>
          <pc:sldMk cId="268684711" sldId="2147471971"/>
        </pc:sldMkLst>
      </pc:sldChg>
      <pc:sldChg chg="delSp new mod modClrScheme chgLayout">
        <pc:chgData name="Sarayu Agarwal" userId="cd13d181-b2c8-4f31-8442-1393b84936d6" providerId="ADAL" clId="{75B7BE83-B64A-5048-A08E-DA0D1F1CB2A2}" dt="2025-04-14T10:53:05.875" v="14" actId="700"/>
        <pc:sldMkLst>
          <pc:docMk/>
          <pc:sldMk cId="2586059479" sldId="2147471972"/>
        </pc:sldMkLst>
      </pc:sldChg>
      <pc:sldChg chg="addSp delSp modSp add mod">
        <pc:chgData name="Sarayu Agarwal" userId="cd13d181-b2c8-4f31-8442-1393b84936d6" providerId="ADAL" clId="{75B7BE83-B64A-5048-A08E-DA0D1F1CB2A2}" dt="2025-04-15T08:29:42.667" v="304" actId="1076"/>
        <pc:sldMkLst>
          <pc:docMk/>
          <pc:sldMk cId="2487801452" sldId="2147471973"/>
        </pc:sldMkLst>
      </pc:sldChg>
      <pc:sldChg chg="addSp delSp modSp add mod">
        <pc:chgData name="Sarayu Agarwal" userId="cd13d181-b2c8-4f31-8442-1393b84936d6" providerId="ADAL" clId="{75B7BE83-B64A-5048-A08E-DA0D1F1CB2A2}" dt="2025-04-15T08:35:33.111" v="398" actId="14100"/>
        <pc:sldMkLst>
          <pc:docMk/>
          <pc:sldMk cId="4035596530" sldId="2147471975"/>
        </pc:sldMkLst>
      </pc:sldChg>
      <pc:sldChg chg="addSp delSp modSp add mod">
        <pc:chgData name="Sarayu Agarwal" userId="cd13d181-b2c8-4f31-8442-1393b84936d6" providerId="ADAL" clId="{75B7BE83-B64A-5048-A08E-DA0D1F1CB2A2}" dt="2025-04-14T13:56:40.936" v="263" actId="478"/>
        <pc:sldMkLst>
          <pc:docMk/>
          <pc:sldMk cId="2712267273" sldId="2147471976"/>
        </pc:sldMkLst>
      </pc:sldChg>
      <pc:sldChg chg="addSp delSp modSp add mod">
        <pc:chgData name="Sarayu Agarwal" userId="cd13d181-b2c8-4f31-8442-1393b84936d6" providerId="ADAL" clId="{75B7BE83-B64A-5048-A08E-DA0D1F1CB2A2}" dt="2025-04-14T13:56:13.902" v="257" actId="478"/>
        <pc:sldMkLst>
          <pc:docMk/>
          <pc:sldMk cId="350431947" sldId="2147471977"/>
        </pc:sldMkLst>
      </pc:sldChg>
      <pc:sldChg chg="addSp delSp modSp add mod">
        <pc:chgData name="Sarayu Agarwal" userId="cd13d181-b2c8-4f31-8442-1393b84936d6" providerId="ADAL" clId="{75B7BE83-B64A-5048-A08E-DA0D1F1CB2A2}" dt="2025-04-15T09:04:40.437" v="400" actId="20577"/>
        <pc:sldMkLst>
          <pc:docMk/>
          <pc:sldMk cId="3341044080" sldId="2147471978"/>
        </pc:sldMkLst>
      </pc:sldChg>
      <pc:sldChg chg="addSp delSp modSp add mod">
        <pc:chgData name="Sarayu Agarwal" userId="cd13d181-b2c8-4f31-8442-1393b84936d6" providerId="ADAL" clId="{75B7BE83-B64A-5048-A08E-DA0D1F1CB2A2}" dt="2025-04-16T10:45:56.723" v="649" actId="20577"/>
        <pc:sldMkLst>
          <pc:docMk/>
          <pc:sldMk cId="3587520896" sldId="2147471979"/>
        </pc:sldMkLst>
      </pc:sldChg>
      <pc:sldChg chg="addSp delSp modSp add mod">
        <pc:chgData name="Sarayu Agarwal" userId="cd13d181-b2c8-4f31-8442-1393b84936d6" providerId="ADAL" clId="{75B7BE83-B64A-5048-A08E-DA0D1F1CB2A2}" dt="2025-04-16T10:46:04.541" v="651"/>
        <pc:sldMkLst>
          <pc:docMk/>
          <pc:sldMk cId="24089844" sldId="2147471980"/>
        </pc:sldMkLst>
      </pc:sldChg>
      <pc:sldChg chg="addSp delSp modSp add mod">
        <pc:chgData name="Sarayu Agarwal" userId="cd13d181-b2c8-4f31-8442-1393b84936d6" providerId="ADAL" clId="{75B7BE83-B64A-5048-A08E-DA0D1F1CB2A2}" dt="2025-04-16T10:46:08.721" v="653"/>
        <pc:sldMkLst>
          <pc:docMk/>
          <pc:sldMk cId="778059241" sldId="2147471981"/>
        </pc:sldMkLst>
      </pc:sldChg>
      <pc:sldChg chg="modSp add mod">
        <pc:chgData name="Sarayu Agarwal" userId="cd13d181-b2c8-4f31-8442-1393b84936d6" providerId="ADAL" clId="{75B7BE83-B64A-5048-A08E-DA0D1F1CB2A2}" dt="2025-04-15T10:33:10.956" v="485" actId="20577"/>
        <pc:sldMkLst>
          <pc:docMk/>
          <pc:sldMk cId="1594060499" sldId="2147471982"/>
        </pc:sldMkLst>
      </pc:sldChg>
      <pc:sldChg chg="modSp add mod">
        <pc:chgData name="Sarayu Agarwal" userId="cd13d181-b2c8-4f31-8442-1393b84936d6" providerId="ADAL" clId="{75B7BE83-B64A-5048-A08E-DA0D1F1CB2A2}" dt="2025-04-15T11:38:53.225" v="497" actId="207"/>
        <pc:sldMkLst>
          <pc:docMk/>
          <pc:sldMk cId="80764992" sldId="2147471983"/>
        </pc:sldMkLst>
      </pc:sldChg>
      <pc:sldChg chg="addSp delSp modSp add mod">
        <pc:chgData name="Sarayu Agarwal" userId="cd13d181-b2c8-4f31-8442-1393b84936d6" providerId="ADAL" clId="{75B7BE83-B64A-5048-A08E-DA0D1F1CB2A2}" dt="2025-04-15T11:49:51.938" v="531" actId="20577"/>
        <pc:sldMkLst>
          <pc:docMk/>
          <pc:sldMk cId="483281656" sldId="2147471984"/>
        </pc:sldMkLst>
      </pc:sldChg>
      <pc:sldChg chg="add">
        <pc:chgData name="Sarayu Agarwal" userId="cd13d181-b2c8-4f31-8442-1393b84936d6" providerId="ADAL" clId="{75B7BE83-B64A-5048-A08E-DA0D1F1CB2A2}" dt="2025-04-14T11:29:16.739" v="73"/>
        <pc:sldMkLst>
          <pc:docMk/>
          <pc:sldMk cId="2598184182" sldId="2147471985"/>
        </pc:sldMkLst>
      </pc:sldChg>
      <pc:sldChg chg="addSp delSp modSp add mod">
        <pc:chgData name="Sarayu Agarwal" userId="cd13d181-b2c8-4f31-8442-1393b84936d6" providerId="ADAL" clId="{75B7BE83-B64A-5048-A08E-DA0D1F1CB2A2}" dt="2025-04-16T10:48:41.073" v="665"/>
        <pc:sldMkLst>
          <pc:docMk/>
          <pc:sldMk cId="104620160" sldId="2147471986"/>
        </pc:sldMkLst>
      </pc:sldChg>
      <pc:sldChg chg="addSp delSp modSp add mod">
        <pc:chgData name="Sarayu Agarwal" userId="cd13d181-b2c8-4f31-8442-1393b84936d6" providerId="ADAL" clId="{75B7BE83-B64A-5048-A08E-DA0D1F1CB2A2}" dt="2025-04-16T10:48:45.331" v="667"/>
        <pc:sldMkLst>
          <pc:docMk/>
          <pc:sldMk cId="3380845045" sldId="2147471987"/>
        </pc:sldMkLst>
      </pc:sldChg>
      <pc:sldChg chg="add">
        <pc:chgData name="Sarayu Agarwal" userId="cd13d181-b2c8-4f31-8442-1393b84936d6" providerId="ADAL" clId="{75B7BE83-B64A-5048-A08E-DA0D1F1CB2A2}" dt="2025-04-14T11:29:16.739" v="73"/>
        <pc:sldMkLst>
          <pc:docMk/>
          <pc:sldMk cId="83328835" sldId="2147471989"/>
        </pc:sldMkLst>
      </pc:sldChg>
      <pc:sldChg chg="add">
        <pc:chgData name="Sarayu Agarwal" userId="cd13d181-b2c8-4f31-8442-1393b84936d6" providerId="ADAL" clId="{75B7BE83-B64A-5048-A08E-DA0D1F1CB2A2}" dt="2025-04-14T11:29:16.739" v="73"/>
        <pc:sldMkLst>
          <pc:docMk/>
          <pc:sldMk cId="3615009849" sldId="2147471990"/>
        </pc:sldMkLst>
      </pc:sldChg>
      <pc:sldChg chg="addSp delSp modSp add mod">
        <pc:chgData name="Sarayu Agarwal" userId="cd13d181-b2c8-4f31-8442-1393b84936d6" providerId="ADAL" clId="{75B7BE83-B64A-5048-A08E-DA0D1F1CB2A2}" dt="2025-04-16T10:48:26.722" v="663" actId="20577"/>
        <pc:sldMkLst>
          <pc:docMk/>
          <pc:sldMk cId="2800509522" sldId="2147471991"/>
        </pc:sldMkLst>
      </pc:sldChg>
      <pc:sldChg chg="add">
        <pc:chgData name="Sarayu Agarwal" userId="cd13d181-b2c8-4f31-8442-1393b84936d6" providerId="ADAL" clId="{75B7BE83-B64A-5048-A08E-DA0D1F1CB2A2}" dt="2025-04-14T11:30:56.735" v="75"/>
        <pc:sldMkLst>
          <pc:docMk/>
          <pc:sldMk cId="1773532248" sldId="2147471992"/>
        </pc:sldMkLst>
      </pc:sldChg>
      <pc:sldMasterChg chg="del delSldLayout">
        <pc:chgData name="Sarayu Agarwal" userId="cd13d181-b2c8-4f31-8442-1393b84936d6" providerId="ADAL" clId="{75B7BE83-B64A-5048-A08E-DA0D1F1CB2A2}" dt="2025-04-16T10:47:35.994" v="655" actId="700"/>
        <pc:sldMasterMkLst>
          <pc:docMk/>
          <pc:sldMasterMk cId="685334187" sldId="2147483803"/>
        </pc:sldMasterMkLst>
        <pc:sldLayoutChg chg="del">
          <pc:chgData name="Sarayu Agarwal" userId="cd13d181-b2c8-4f31-8442-1393b84936d6" providerId="ADAL" clId="{75B7BE83-B64A-5048-A08E-DA0D1F1CB2A2}" dt="2025-04-16T10:47:35.994" v="655" actId="700"/>
          <pc:sldLayoutMkLst>
            <pc:docMk/>
            <pc:sldMasterMk cId="685334187" sldId="2147483803"/>
            <pc:sldLayoutMk cId="1520153085" sldId="2147483804"/>
          </pc:sldLayoutMkLst>
        </pc:sldLayoutChg>
        <pc:sldLayoutChg chg="del">
          <pc:chgData name="Sarayu Agarwal" userId="cd13d181-b2c8-4f31-8442-1393b84936d6" providerId="ADAL" clId="{75B7BE83-B64A-5048-A08E-DA0D1F1CB2A2}" dt="2025-04-16T10:47:35.994" v="655" actId="700"/>
          <pc:sldLayoutMkLst>
            <pc:docMk/>
            <pc:sldMasterMk cId="685334187" sldId="2147483803"/>
            <pc:sldLayoutMk cId="1773551163" sldId="2147483805"/>
          </pc:sldLayoutMkLst>
        </pc:sldLayoutChg>
      </pc:sldMasterChg>
    </pc:docChg>
  </pc:docChgLst>
  <pc:docChgLst>
    <pc:chgData name="Guest User" userId="S::urn:spo:anon#b2630694682c46d0a45341bde174fcddbece41fb8cdc398a16db627117f43ac4::" providerId="AD" clId="Web-{3B98C157-EFB7-72D0-BEB0-E5FC2EC44B5A}"/>
    <pc:docChg chg="modSld">
      <pc:chgData name="Guest User" userId="S::urn:spo:anon#b2630694682c46d0a45341bde174fcddbece41fb8cdc398a16db627117f43ac4::" providerId="AD" clId="Web-{3B98C157-EFB7-72D0-BEB0-E5FC2EC44B5A}" dt="2025-03-23T11:39:02.313" v="2"/>
      <pc:docMkLst>
        <pc:docMk/>
      </pc:docMkLst>
      <pc:sldChg chg="addSp modSp">
        <pc:chgData name="Guest User" userId="S::urn:spo:anon#b2630694682c46d0a45341bde174fcddbece41fb8cdc398a16db627117f43ac4::" providerId="AD" clId="Web-{3B98C157-EFB7-72D0-BEB0-E5FC2EC44B5A}" dt="2025-03-23T11:39:02.313" v="2"/>
        <pc:sldMkLst>
          <pc:docMk/>
          <pc:sldMk cId="852196212" sldId="2147471909"/>
        </pc:sldMkLst>
      </pc:sldChg>
    </pc:docChg>
  </pc:docChgLst>
  <pc:docChgLst>
    <pc:chgData name="Guest User" userId="S::urn:spo:anon#b2630694682c46d0a45341bde174fcddbece41fb8cdc398a16db627117f43ac4::" providerId="AD" clId="Web-{0802C1C0-45C7-812F-326B-74D7EA30A283}"/>
    <pc:docChg chg="addSld modSld modSection">
      <pc:chgData name="Guest User" userId="S::urn:spo:anon#b2630694682c46d0a45341bde174fcddbece41fb8cdc398a16db627117f43ac4::" providerId="AD" clId="Web-{0802C1C0-45C7-812F-326B-74D7EA30A283}" dt="2025-03-18T08:46:15.763" v="79" actId="1076"/>
      <pc:docMkLst>
        <pc:docMk/>
      </pc:docMkLst>
      <pc:sldChg chg="modSp">
        <pc:chgData name="Guest User" userId="S::urn:spo:anon#b2630694682c46d0a45341bde174fcddbece41fb8cdc398a16db627117f43ac4::" providerId="AD" clId="Web-{0802C1C0-45C7-812F-326B-74D7EA30A283}" dt="2025-03-18T08:46:15.763" v="79" actId="1076"/>
        <pc:sldMkLst>
          <pc:docMk/>
          <pc:sldMk cId="3894359486" sldId="272"/>
        </pc:sldMkLst>
      </pc:sldChg>
      <pc:sldChg chg="modSp">
        <pc:chgData name="Guest User" userId="S::urn:spo:anon#b2630694682c46d0a45341bde174fcddbece41fb8cdc398a16db627117f43ac4::" providerId="AD" clId="Web-{0802C1C0-45C7-812F-326B-74D7EA30A283}" dt="2025-03-18T08:00:56.371" v="0" actId="20577"/>
        <pc:sldMkLst>
          <pc:docMk/>
          <pc:sldMk cId="2475525178" sldId="2147471944"/>
        </pc:sldMkLst>
      </pc:sldChg>
      <pc:sldChg chg="add replId">
        <pc:chgData name="Guest User" userId="S::urn:spo:anon#b2630694682c46d0a45341bde174fcddbece41fb8cdc398a16db627117f43ac4::" providerId="AD" clId="Web-{0802C1C0-45C7-812F-326B-74D7EA30A283}" dt="2025-03-18T08:36:57.720" v="1"/>
        <pc:sldMkLst>
          <pc:docMk/>
          <pc:sldMk cId="881918862" sldId="2147471969"/>
        </pc:sldMkLst>
      </pc:sldChg>
    </pc:docChg>
  </pc:docChgLst>
  <pc:docChgLst>
    <pc:chgData name="Guest User" userId="S::urn:spo:anon#b2630694682c46d0a45341bde174fcddbece41fb8cdc398a16db627117f43ac4::" providerId="AD" clId="Web-{868831C3-1C16-AB71-61EF-F73D951C01CD}"/>
    <pc:docChg chg="addSld delSld modSld modSection">
      <pc:chgData name="Guest User" userId="S::urn:spo:anon#b2630694682c46d0a45341bde174fcddbece41fb8cdc398a16db627117f43ac4::" providerId="AD" clId="Web-{868831C3-1C16-AB71-61EF-F73D951C01CD}" dt="2025-03-20T17:21:54.629" v="68"/>
      <pc:docMkLst>
        <pc:docMk/>
      </pc:docMkLst>
      <pc:sldChg chg="add del">
        <pc:chgData name="Guest User" userId="S::urn:spo:anon#b2630694682c46d0a45341bde174fcddbece41fb8cdc398a16db627117f43ac4::" providerId="AD" clId="Web-{868831C3-1C16-AB71-61EF-F73D951C01CD}" dt="2025-03-20T17:20:32.346" v="65"/>
        <pc:sldMkLst>
          <pc:docMk/>
          <pc:sldMk cId="1249473982" sldId="2147471934"/>
        </pc:sldMkLst>
      </pc:sldChg>
      <pc:sldChg chg="del">
        <pc:chgData name="Guest User" userId="S::urn:spo:anon#b2630694682c46d0a45341bde174fcddbece41fb8cdc398a16db627117f43ac4::" providerId="AD" clId="Web-{868831C3-1C16-AB71-61EF-F73D951C01CD}" dt="2025-03-20T17:21:54.629" v="68"/>
        <pc:sldMkLst>
          <pc:docMk/>
          <pc:sldMk cId="2833442104" sldId="2147471953"/>
        </pc:sldMkLst>
      </pc:sldChg>
      <pc:sldChg chg="addSp delSp modSp del">
        <pc:chgData name="Guest User" userId="S::urn:spo:anon#b2630694682c46d0a45341bde174fcddbece41fb8cdc398a16db627117f43ac4::" providerId="AD" clId="Web-{868831C3-1C16-AB71-61EF-F73D951C01CD}" dt="2025-03-20T17:20:52.440" v="66"/>
        <pc:sldMkLst>
          <pc:docMk/>
          <pc:sldMk cId="4199067878" sldId="2147471954"/>
        </pc:sldMkLst>
      </pc:sldChg>
      <pc:sldChg chg="add">
        <pc:chgData name="Guest User" userId="S::urn:spo:anon#b2630694682c46d0a45341bde174fcddbece41fb8cdc398a16db627117f43ac4::" providerId="AD" clId="Web-{868831C3-1C16-AB71-61EF-F73D951C01CD}" dt="2025-03-20T17:21:42.410" v="67"/>
        <pc:sldMkLst>
          <pc:docMk/>
          <pc:sldMk cId="268684711" sldId="2147471971"/>
        </pc:sldMkLst>
      </pc:sldChg>
    </pc:docChg>
  </pc:docChgLst>
  <pc:docChgLst>
    <pc:chgData name="Sarayu Agarwal" userId="cd13d181-b2c8-4f31-8442-1393b84936d6" providerId="ADAL" clId="{39B69B2C-E12E-3441-AB53-EEB39AF83215}"/>
    <pc:docChg chg="custSel modSld">
      <pc:chgData name="Sarayu Agarwal" userId="cd13d181-b2c8-4f31-8442-1393b84936d6" providerId="ADAL" clId="{39B69B2C-E12E-3441-AB53-EEB39AF83215}" dt="2025-03-11T08:53:14.518" v="138" actId="1037"/>
      <pc:docMkLst>
        <pc:docMk/>
      </pc:docMkLst>
      <pc:sldChg chg="modSp mod">
        <pc:chgData name="Sarayu Agarwal" userId="cd13d181-b2c8-4f31-8442-1393b84936d6" providerId="ADAL" clId="{39B69B2C-E12E-3441-AB53-EEB39AF83215}" dt="2025-03-11T08:51:42.198" v="12" actId="20577"/>
        <pc:sldMkLst>
          <pc:docMk/>
          <pc:sldMk cId="3468530877" sldId="260"/>
        </pc:sldMkLst>
      </pc:sldChg>
      <pc:sldChg chg="delSp modSp mod">
        <pc:chgData name="Sarayu Agarwal" userId="cd13d181-b2c8-4f31-8442-1393b84936d6" providerId="ADAL" clId="{39B69B2C-E12E-3441-AB53-EEB39AF83215}" dt="2025-03-11T08:53:14.518" v="138" actId="1037"/>
        <pc:sldMkLst>
          <pc:docMk/>
          <pc:sldMk cId="654625912" sldId="263"/>
        </pc:sldMkLst>
      </pc:sldChg>
      <pc:sldChg chg="delSp modSp mod">
        <pc:chgData name="Sarayu Agarwal" userId="cd13d181-b2c8-4f31-8442-1393b84936d6" providerId="ADAL" clId="{39B69B2C-E12E-3441-AB53-EEB39AF83215}" dt="2025-03-11T08:52:23.454" v="92" actId="1038"/>
        <pc:sldMkLst>
          <pc:docMk/>
          <pc:sldMk cId="499745461" sldId="270"/>
        </pc:sldMkLst>
      </pc:sldChg>
    </pc:docChg>
  </pc:docChgLst>
  <pc:docChgLst>
    <pc:chgData name="Guest User" userId="S::urn:spo:anon#b2630694682c46d0a45341bde174fcddbece41fb8cdc398a16db627117f43ac4::" providerId="AD" clId="Web-{E133B5B7-CBA2-8E7B-DF31-B38AA94A6D59}"/>
    <pc:docChg chg="addSld modSld sldOrd modSection">
      <pc:chgData name="Guest User" userId="S::urn:spo:anon#b2630694682c46d0a45341bde174fcddbece41fb8cdc398a16db627117f43ac4::" providerId="AD" clId="Web-{E133B5B7-CBA2-8E7B-DF31-B38AA94A6D59}" dt="2025-03-19T08:43:47.010" v="282"/>
      <pc:docMkLst>
        <pc:docMk/>
      </pc:docMkLst>
      <pc:sldChg chg="ord">
        <pc:chgData name="Guest User" userId="S::urn:spo:anon#b2630694682c46d0a45341bde174fcddbece41fb8cdc398a16db627117f43ac4::" providerId="AD" clId="Web-{E133B5B7-CBA2-8E7B-DF31-B38AA94A6D59}" dt="2025-03-19T06:33:40.906" v="8"/>
        <pc:sldMkLst>
          <pc:docMk/>
          <pc:sldMk cId="3340282395" sldId="264"/>
        </pc:sldMkLst>
      </pc:sldChg>
      <pc:sldChg chg="ord">
        <pc:chgData name="Guest User" userId="S::urn:spo:anon#b2630694682c46d0a45341bde174fcddbece41fb8cdc398a16db627117f43ac4::" providerId="AD" clId="Web-{E133B5B7-CBA2-8E7B-DF31-B38AA94A6D59}" dt="2025-03-19T08:43:05.962" v="280"/>
        <pc:sldMkLst>
          <pc:docMk/>
          <pc:sldMk cId="3480721427" sldId="268"/>
        </pc:sldMkLst>
      </pc:sldChg>
      <pc:sldChg chg="modSp add">
        <pc:chgData name="Guest User" userId="S::urn:spo:anon#b2630694682c46d0a45341bde174fcddbece41fb8cdc398a16db627117f43ac4::" providerId="AD" clId="Web-{E133B5B7-CBA2-8E7B-DF31-B38AA94A6D59}" dt="2025-03-19T07:04:09.696" v="273" actId="20577"/>
        <pc:sldMkLst>
          <pc:docMk/>
          <pc:sldMk cId="2240312307" sldId="302"/>
        </pc:sldMkLst>
      </pc:sldChg>
      <pc:sldChg chg="modSp add">
        <pc:chgData name="Guest User" userId="S::urn:spo:anon#b2630694682c46d0a45341bde174fcddbece41fb8cdc398a16db627117f43ac4::" providerId="AD" clId="Web-{E133B5B7-CBA2-8E7B-DF31-B38AA94A6D59}" dt="2025-03-19T07:33:46.456" v="278" actId="20577"/>
        <pc:sldMkLst>
          <pc:docMk/>
          <pc:sldMk cId="1462617655" sldId="310"/>
        </pc:sldMkLst>
      </pc:sldChg>
      <pc:sldChg chg="modSp">
        <pc:chgData name="Guest User" userId="S::urn:spo:anon#b2630694682c46d0a45341bde174fcddbece41fb8cdc398a16db627117f43ac4::" providerId="AD" clId="Web-{E133B5B7-CBA2-8E7B-DF31-B38AA94A6D59}" dt="2025-03-19T06:32:05.903" v="5" actId="1076"/>
        <pc:sldMkLst>
          <pc:docMk/>
          <pc:sldMk cId="986474263" sldId="2147471910"/>
        </pc:sldMkLst>
      </pc:sldChg>
      <pc:sldChg chg="ord">
        <pc:chgData name="Guest User" userId="S::urn:spo:anon#b2630694682c46d0a45341bde174fcddbece41fb8cdc398a16db627117f43ac4::" providerId="AD" clId="Web-{E133B5B7-CBA2-8E7B-DF31-B38AA94A6D59}" dt="2025-03-19T06:30:23.571" v="2"/>
        <pc:sldMkLst>
          <pc:docMk/>
          <pc:sldMk cId="1076319297" sldId="2147471912"/>
        </pc:sldMkLst>
      </pc:sldChg>
      <pc:sldChg chg="delSp modSp ord">
        <pc:chgData name="Guest User" userId="S::urn:spo:anon#b2630694682c46d0a45341bde174fcddbece41fb8cdc398a16db627117f43ac4::" providerId="AD" clId="Web-{E133B5B7-CBA2-8E7B-DF31-B38AA94A6D59}" dt="2025-03-19T06:41:12.486" v="231" actId="14100"/>
        <pc:sldMkLst>
          <pc:docMk/>
          <pc:sldMk cId="820796322" sldId="2147471914"/>
        </pc:sldMkLst>
      </pc:sldChg>
      <pc:sldChg chg="ord">
        <pc:chgData name="Guest User" userId="S::urn:spo:anon#b2630694682c46d0a45341bde174fcddbece41fb8cdc398a16db627117f43ac4::" providerId="AD" clId="Web-{E133B5B7-CBA2-8E7B-DF31-B38AA94A6D59}" dt="2025-03-19T06:58:37.637" v="236"/>
        <pc:sldMkLst>
          <pc:docMk/>
          <pc:sldMk cId="1438669103" sldId="2147471925"/>
        </pc:sldMkLst>
      </pc:sldChg>
      <pc:sldChg chg="ord">
        <pc:chgData name="Guest User" userId="S::urn:spo:anon#b2630694682c46d0a45341bde174fcddbece41fb8cdc398a16db627117f43ac4::" providerId="AD" clId="Web-{E133B5B7-CBA2-8E7B-DF31-B38AA94A6D59}" dt="2025-03-19T06:30:28.259" v="3"/>
        <pc:sldMkLst>
          <pc:docMk/>
          <pc:sldMk cId="1762814761" sldId="2147471931"/>
        </pc:sldMkLst>
      </pc:sldChg>
      <pc:sldChg chg="modSp">
        <pc:chgData name="Guest User" userId="S::urn:spo:anon#b2630694682c46d0a45341bde174fcddbece41fb8cdc398a16db627117f43ac4::" providerId="AD" clId="Web-{E133B5B7-CBA2-8E7B-DF31-B38AA94A6D59}" dt="2025-03-19T06:10:25.103" v="1" actId="1076"/>
        <pc:sldMkLst>
          <pc:docMk/>
          <pc:sldMk cId="4199067878" sldId="2147471954"/>
        </pc:sldMkLst>
      </pc:sldChg>
      <pc:sldChg chg="ord">
        <pc:chgData name="Guest User" userId="S::urn:spo:anon#b2630694682c46d0a45341bde174fcddbece41fb8cdc398a16db627117f43ac4::" providerId="AD" clId="Web-{E133B5B7-CBA2-8E7B-DF31-B38AA94A6D59}" dt="2025-03-19T07:59:56.178" v="279"/>
        <pc:sldMkLst>
          <pc:docMk/>
          <pc:sldMk cId="1284877639" sldId="2147471956"/>
        </pc:sldMkLst>
      </pc:sldChg>
      <pc:sldChg chg="ord">
        <pc:chgData name="Guest User" userId="S::urn:spo:anon#b2630694682c46d0a45341bde174fcddbece41fb8cdc398a16db627117f43ac4::" providerId="AD" clId="Web-{E133B5B7-CBA2-8E7B-DF31-B38AA94A6D59}" dt="2025-03-19T07:04:23.774" v="274"/>
        <pc:sldMkLst>
          <pc:docMk/>
          <pc:sldMk cId="2385445834" sldId="2147471958"/>
        </pc:sldMkLst>
      </pc:sldChg>
      <pc:sldChg chg="ord">
        <pc:chgData name="Guest User" userId="S::urn:spo:anon#b2630694682c46d0a45341bde174fcddbece41fb8cdc398a16db627117f43ac4::" providerId="AD" clId="Web-{E133B5B7-CBA2-8E7B-DF31-B38AA94A6D59}" dt="2025-03-19T08:43:17.681" v="281"/>
        <pc:sldMkLst>
          <pc:docMk/>
          <pc:sldMk cId="1083183436" sldId="2147471961"/>
        </pc:sldMkLst>
      </pc:sldChg>
      <pc:sldChg chg="ord">
        <pc:chgData name="Guest User" userId="S::urn:spo:anon#b2630694682c46d0a45341bde174fcddbece41fb8cdc398a16db627117f43ac4::" providerId="AD" clId="Web-{E133B5B7-CBA2-8E7B-DF31-B38AA94A6D59}" dt="2025-03-19T08:43:47.010" v="282"/>
        <pc:sldMkLst>
          <pc:docMk/>
          <pc:sldMk cId="3992217081" sldId="2147471966"/>
        </pc:sldMkLst>
      </pc:sldChg>
      <pc:sldChg chg="modSp add replId">
        <pc:chgData name="Guest User" userId="S::urn:spo:anon#b2630694682c46d0a45341bde174fcddbece41fb8cdc398a16db627117f43ac4::" providerId="AD" clId="Web-{E133B5B7-CBA2-8E7B-DF31-B38AA94A6D59}" dt="2025-03-19T06:44:58.918" v="235" actId="20577"/>
        <pc:sldMkLst>
          <pc:docMk/>
          <pc:sldMk cId="4086702063" sldId="2147471970"/>
        </pc:sldMkLst>
      </pc:sldChg>
      <pc:sldMasterChg chg="addSldLayout">
        <pc:chgData name="Guest User" userId="S::urn:spo:anon#b2630694682c46d0a45341bde174fcddbece41fb8cdc398a16db627117f43ac4::" providerId="AD" clId="Web-{E133B5B7-CBA2-8E7B-DF31-B38AA94A6D59}" dt="2025-03-19T07:01:44.362" v="237"/>
        <pc:sldMasterMkLst>
          <pc:docMk/>
          <pc:sldMasterMk cId="541037524" sldId="2147483755"/>
        </pc:sldMasterMkLst>
        <pc:sldLayoutChg chg="add">
          <pc:chgData name="Guest User" userId="S::urn:spo:anon#b2630694682c46d0a45341bde174fcddbece41fb8cdc398a16db627117f43ac4::" providerId="AD" clId="Web-{E133B5B7-CBA2-8E7B-DF31-B38AA94A6D59}" dt="2025-03-19T07:01:44.362" v="237"/>
          <pc:sldLayoutMkLst>
            <pc:docMk/>
            <pc:sldMasterMk cId="541037524" sldId="2147483755"/>
            <pc:sldLayoutMk cId="3864372670" sldId="2147483802"/>
          </pc:sldLayoutMkLst>
        </pc:sldLayoutChg>
      </pc:sldMasterChg>
    </pc:docChg>
  </pc:docChgLst>
  <pc:docChgLst>
    <pc:chgData name="Guest User" userId="S::urn:spo:anon#b2630694682c46d0a45341bde174fcddbece41fb8cdc398a16db627117f43ac4::" providerId="AD" clId="Web-{0D84CEB1-A243-25DF-3A6B-9CE5D969CB45}"/>
    <pc:docChg chg="addSld delSld modSld modSection">
      <pc:chgData name="Guest User" userId="S::urn:spo:anon#b2630694682c46d0a45341bde174fcddbece41fb8cdc398a16db627117f43ac4::" providerId="AD" clId="Web-{0D84CEB1-A243-25DF-3A6B-9CE5D969CB45}" dt="2025-03-18T10:15:08.900" v="40"/>
      <pc:docMkLst>
        <pc:docMk/>
      </pc:docMkLst>
      <pc:sldChg chg="addSp delSp modSp">
        <pc:chgData name="Guest User" userId="S::urn:spo:anon#b2630694682c46d0a45341bde174fcddbece41fb8cdc398a16db627117f43ac4::" providerId="AD" clId="Web-{0D84CEB1-A243-25DF-3A6B-9CE5D969CB45}" dt="2025-03-18T09:00:02.160" v="20" actId="20577"/>
        <pc:sldMkLst>
          <pc:docMk/>
          <pc:sldMk cId="2590524380" sldId="271"/>
        </pc:sldMkLst>
      </pc:sldChg>
      <pc:sldChg chg="addSp delSp">
        <pc:chgData name="Guest User" userId="S::urn:spo:anon#b2630694682c46d0a45341bde174fcddbece41fb8cdc398a16db627117f43ac4::" providerId="AD" clId="Web-{0D84CEB1-A243-25DF-3A6B-9CE5D969CB45}" dt="2025-03-18T08:58:27.986" v="5"/>
        <pc:sldMkLst>
          <pc:docMk/>
          <pc:sldMk cId="3894359486" sldId="272"/>
        </pc:sldMkLst>
      </pc:sldChg>
      <pc:sldChg chg="modSp">
        <pc:chgData name="Guest User" userId="S::urn:spo:anon#b2630694682c46d0a45341bde174fcddbece41fb8cdc398a16db627117f43ac4::" providerId="AD" clId="Web-{0D84CEB1-A243-25DF-3A6B-9CE5D969CB45}" dt="2025-03-18T09:02:07.225" v="31" actId="1076"/>
        <pc:sldMkLst>
          <pc:docMk/>
          <pc:sldMk cId="2666923212" sldId="274"/>
        </pc:sldMkLst>
      </pc:sldChg>
      <pc:sldChg chg="delSp modSp">
        <pc:chgData name="Guest User" userId="S::urn:spo:anon#b2630694682c46d0a45341bde174fcddbece41fb8cdc398a16db627117f43ac4::" providerId="AD" clId="Web-{0D84CEB1-A243-25DF-3A6B-9CE5D969CB45}" dt="2025-03-18T10:15:08.900" v="40"/>
        <pc:sldMkLst>
          <pc:docMk/>
          <pc:sldMk cId="852196212" sldId="2147471909"/>
        </pc:sldMkLst>
      </pc:sldChg>
      <pc:sldChg chg="add del">
        <pc:chgData name="Guest User" userId="S::urn:spo:anon#b2630694682c46d0a45341bde174fcddbece41fb8cdc398a16db627117f43ac4::" providerId="AD" clId="Web-{0D84CEB1-A243-25DF-3A6B-9CE5D969CB45}" dt="2025-03-18T09:46:53.276" v="35"/>
        <pc:sldMkLst>
          <pc:docMk/>
          <pc:sldMk cId="366408594" sldId="2147471970"/>
        </pc:sldMkLst>
      </pc:sldChg>
      <pc:sldChg chg="add del replId">
        <pc:chgData name="Guest User" userId="S::urn:spo:anon#b2630694682c46d0a45341bde174fcddbece41fb8cdc398a16db627117f43ac4::" providerId="AD" clId="Web-{0D84CEB1-A243-25DF-3A6B-9CE5D969CB45}" dt="2025-03-18T09:43:15.788" v="33"/>
        <pc:sldMkLst>
          <pc:docMk/>
          <pc:sldMk cId="3132320718" sldId="2147471970"/>
        </pc:sldMkLst>
      </pc:sldChg>
      <pc:sldMasterChg chg="addSldLayout">
        <pc:chgData name="Guest User" userId="S::urn:spo:anon#b2630694682c46d0a45341bde174fcddbece41fb8cdc398a16db627117f43ac4::" providerId="AD" clId="Web-{0D84CEB1-A243-25DF-3A6B-9CE5D969CB45}" dt="2025-03-18T09:46:45.901" v="34"/>
        <pc:sldMasterMkLst>
          <pc:docMk/>
          <pc:sldMasterMk cId="541037524" sldId="2147483755"/>
        </pc:sldMasterMkLst>
        <pc:sldLayoutChg chg="add">
          <pc:chgData name="Guest User" userId="S::urn:spo:anon#b2630694682c46d0a45341bde174fcddbece41fb8cdc398a16db627117f43ac4::" providerId="AD" clId="Web-{0D84CEB1-A243-25DF-3A6B-9CE5D969CB45}" dt="2025-03-18T09:46:45.901" v="34"/>
          <pc:sldLayoutMkLst>
            <pc:docMk/>
            <pc:sldMasterMk cId="541037524" sldId="2147483755"/>
            <pc:sldLayoutMk cId="3184714367" sldId="2147483801"/>
          </pc:sldLayoutMkLst>
        </pc:sldLayoutChg>
      </pc:sldMasterChg>
    </pc:docChg>
  </pc:docChgLst>
  <pc:docChgLst>
    <pc:chgData name="Sarayu Agarwal" userId="cd13d181-b2c8-4f31-8442-1393b84936d6" providerId="ADAL" clId="{00F0C985-8ADA-9740-9D0F-F1D12B1B72DE}"/>
    <pc:docChg chg="custSel modSld">
      <pc:chgData name="Sarayu Agarwal" userId="cd13d181-b2c8-4f31-8442-1393b84936d6" providerId="ADAL" clId="{00F0C985-8ADA-9740-9D0F-F1D12B1B72DE}" dt="2025-09-09T10:25:27.921" v="9" actId="790"/>
      <pc:docMkLst>
        <pc:docMk/>
      </pc:docMkLst>
      <pc:sldChg chg="addSp delSp modSp mod">
        <pc:chgData name="Sarayu Agarwal" userId="cd13d181-b2c8-4f31-8442-1393b84936d6" providerId="ADAL" clId="{00F0C985-8ADA-9740-9D0F-F1D12B1B72DE}" dt="2025-09-09T10:23:41.165" v="8"/>
        <pc:sldMkLst>
          <pc:docMk/>
          <pc:sldMk cId="2753934771" sldId="2147471930"/>
        </pc:sldMkLst>
        <pc:spChg chg="add mod">
          <ac:chgData name="Sarayu Agarwal" userId="cd13d181-b2c8-4f31-8442-1393b84936d6" providerId="ADAL" clId="{00F0C985-8ADA-9740-9D0F-F1D12B1B72DE}" dt="2025-09-09T10:23:41.165" v="8"/>
          <ac:spMkLst>
            <pc:docMk/>
            <pc:sldMk cId="2753934771" sldId="2147471930"/>
            <ac:spMk id="5" creationId="{9C655830-B63B-3497-818B-9B0E590B0AF3}"/>
          </ac:spMkLst>
        </pc:spChg>
        <pc:spChg chg="add mod">
          <ac:chgData name="Sarayu Agarwal" userId="cd13d181-b2c8-4f31-8442-1393b84936d6" providerId="ADAL" clId="{00F0C985-8ADA-9740-9D0F-F1D12B1B72DE}" dt="2025-09-09T10:23:41.165" v="8"/>
          <ac:spMkLst>
            <pc:docMk/>
            <pc:sldMk cId="2753934771" sldId="2147471930"/>
            <ac:spMk id="20" creationId="{8D0E16F1-40ED-D2B3-03C4-66EA5509AA97}"/>
          </ac:spMkLst>
        </pc:spChg>
        <pc:spChg chg="del mod">
          <ac:chgData name="Sarayu Agarwal" userId="cd13d181-b2c8-4f31-8442-1393b84936d6" providerId="ADAL" clId="{00F0C985-8ADA-9740-9D0F-F1D12B1B72DE}" dt="2025-09-09T10:23:39.454" v="6" actId="478"/>
          <ac:spMkLst>
            <pc:docMk/>
            <pc:sldMk cId="2753934771" sldId="2147471930"/>
            <ac:spMk id="53" creationId="{982B3444-8DE6-D299-F0DF-9E3E066F2D55}"/>
          </ac:spMkLst>
        </pc:spChg>
        <pc:spChg chg="del">
          <ac:chgData name="Sarayu Agarwal" userId="cd13d181-b2c8-4f31-8442-1393b84936d6" providerId="ADAL" clId="{00F0C985-8ADA-9740-9D0F-F1D12B1B72DE}" dt="2025-09-09T10:23:40.567" v="7" actId="478"/>
          <ac:spMkLst>
            <pc:docMk/>
            <pc:sldMk cId="2753934771" sldId="2147471930"/>
            <ac:spMk id="54" creationId="{A75A31EF-A69E-3DC1-DEDD-C49805869E61}"/>
          </ac:spMkLst>
        </pc:spChg>
      </pc:sldChg>
      <pc:sldChg chg="modSp mod">
        <pc:chgData name="Sarayu Agarwal" userId="cd13d181-b2c8-4f31-8442-1393b84936d6" providerId="ADAL" clId="{00F0C985-8ADA-9740-9D0F-F1D12B1B72DE}" dt="2025-09-09T10:21:22.584" v="0" actId="790"/>
        <pc:sldMkLst>
          <pc:docMk/>
          <pc:sldMk cId="0" sldId="2147471965"/>
        </pc:sldMkLst>
        <pc:spChg chg="mod">
          <ac:chgData name="Sarayu Agarwal" userId="cd13d181-b2c8-4f31-8442-1393b84936d6" providerId="ADAL" clId="{00F0C985-8ADA-9740-9D0F-F1D12B1B72DE}" dt="2025-09-09T10:21:22.584" v="0" actId="790"/>
          <ac:spMkLst>
            <pc:docMk/>
            <pc:sldMk cId="0" sldId="2147471965"/>
            <ac:spMk id="5" creationId="{FCF128A2-37B3-926D-BCB2-E8DC49150A92}"/>
          </ac:spMkLst>
        </pc:spChg>
        <pc:spChg chg="mod">
          <ac:chgData name="Sarayu Agarwal" userId="cd13d181-b2c8-4f31-8442-1393b84936d6" providerId="ADAL" clId="{00F0C985-8ADA-9740-9D0F-F1D12B1B72DE}" dt="2025-09-09T10:21:22.584" v="0" actId="790"/>
          <ac:spMkLst>
            <pc:docMk/>
            <pc:sldMk cId="0" sldId="2147471965"/>
            <ac:spMk id="8" creationId="{48341F9A-0FBE-41D8-8A0F-51B4E69F9E8E}"/>
          </ac:spMkLst>
        </pc:spChg>
        <pc:spChg chg="mod">
          <ac:chgData name="Sarayu Agarwal" userId="cd13d181-b2c8-4f31-8442-1393b84936d6" providerId="ADAL" clId="{00F0C985-8ADA-9740-9D0F-F1D12B1B72DE}" dt="2025-09-09T10:21:22.584" v="0" actId="790"/>
          <ac:spMkLst>
            <pc:docMk/>
            <pc:sldMk cId="0" sldId="2147471965"/>
            <ac:spMk id="9" creationId="{477FE2D3-5927-5A36-2889-523D6E9BD785}"/>
          </ac:spMkLst>
        </pc:spChg>
        <pc:spChg chg="mod">
          <ac:chgData name="Sarayu Agarwal" userId="cd13d181-b2c8-4f31-8442-1393b84936d6" providerId="ADAL" clId="{00F0C985-8ADA-9740-9D0F-F1D12B1B72DE}" dt="2025-09-09T10:21:22.584" v="0" actId="790"/>
          <ac:spMkLst>
            <pc:docMk/>
            <pc:sldMk cId="0" sldId="2147471965"/>
            <ac:spMk id="105" creationId="{00000000-0000-0000-0000-000000000000}"/>
          </ac:spMkLst>
        </pc:spChg>
        <pc:spChg chg="mod">
          <ac:chgData name="Sarayu Agarwal" userId="cd13d181-b2c8-4f31-8442-1393b84936d6" providerId="ADAL" clId="{00F0C985-8ADA-9740-9D0F-F1D12B1B72DE}" dt="2025-09-09T10:21:22.584" v="0" actId="790"/>
          <ac:spMkLst>
            <pc:docMk/>
            <pc:sldMk cId="0" sldId="2147471965"/>
            <ac:spMk id="106" creationId="{00000000-0000-0000-0000-000000000000}"/>
          </ac:spMkLst>
        </pc:spChg>
      </pc:sldChg>
      <pc:sldChg chg="modNotesTx">
        <pc:chgData name="Sarayu Agarwal" userId="cd13d181-b2c8-4f31-8442-1393b84936d6" providerId="ADAL" clId="{00F0C985-8ADA-9740-9D0F-F1D12B1B72DE}" dt="2025-09-09T10:22:29.629" v="3" actId="20577"/>
        <pc:sldMkLst>
          <pc:docMk/>
          <pc:sldMk cId="2487801452" sldId="2147471973"/>
        </pc:sldMkLst>
      </pc:sldChg>
      <pc:sldChg chg="modSp mod modNotesTx">
        <pc:chgData name="Sarayu Agarwal" userId="cd13d181-b2c8-4f31-8442-1393b84936d6" providerId="ADAL" clId="{00F0C985-8ADA-9740-9D0F-F1D12B1B72DE}" dt="2025-09-09T10:25:27.921" v="9" actId="790"/>
        <pc:sldMkLst>
          <pc:docMk/>
          <pc:sldMk cId="4035596530" sldId="2147471975"/>
        </pc:sldMkLst>
        <pc:graphicFrameChg chg="modGraphic">
          <ac:chgData name="Sarayu Agarwal" userId="cd13d181-b2c8-4f31-8442-1393b84936d6" providerId="ADAL" clId="{00F0C985-8ADA-9740-9D0F-F1D12B1B72DE}" dt="2025-09-09T10:25:27.921" v="9" actId="790"/>
          <ac:graphicFrameMkLst>
            <pc:docMk/>
            <pc:sldMk cId="4035596530" sldId="2147471975"/>
            <ac:graphicFrameMk id="4" creationId="{2AF29A97-3B25-8BD9-B9A1-32657E97505A}"/>
          </ac:graphicFrameMkLst>
        </pc:graphicFrameChg>
      </pc:sldChg>
      <pc:sldChg chg="modNotesTx">
        <pc:chgData name="Sarayu Agarwal" userId="cd13d181-b2c8-4f31-8442-1393b84936d6" providerId="ADAL" clId="{00F0C985-8ADA-9740-9D0F-F1D12B1B72DE}" dt="2025-09-09T10:22:00.993" v="1" actId="20577"/>
        <pc:sldMkLst>
          <pc:docMk/>
          <pc:sldMk cId="2712267273" sldId="2147471976"/>
        </pc:sldMkLst>
      </pc:sldChg>
      <pc:sldChg chg="modNotesTx">
        <pc:chgData name="Sarayu Agarwal" userId="cd13d181-b2c8-4f31-8442-1393b84936d6" providerId="ADAL" clId="{00F0C985-8ADA-9740-9D0F-F1D12B1B72DE}" dt="2025-09-09T10:22:24.264" v="2" actId="20577"/>
        <pc:sldMkLst>
          <pc:docMk/>
          <pc:sldMk cId="350431947" sldId="2147471977"/>
        </pc:sldMkLst>
      </pc:sldChg>
    </pc:docChg>
  </pc:docChgLst>
  <pc:docChgLst>
    <pc:chgData name="Sarayu Agarwal" userId="cd13d181-b2c8-4f31-8442-1393b84936d6" providerId="ADAL" clId="{288BE541-EC3A-4E4B-AF0C-6A0FD172F588}"/>
    <pc:docChg chg="undo custSel modSld">
      <pc:chgData name="Sarayu Agarwal" userId="cd13d181-b2c8-4f31-8442-1393b84936d6" providerId="ADAL" clId="{288BE541-EC3A-4E4B-AF0C-6A0FD172F588}" dt="2025-06-25T13:45:07.102" v="5" actId="700"/>
      <pc:docMkLst>
        <pc:docMk/>
      </pc:docMkLst>
      <pc:sldChg chg="addSp delSp modSp mod modClrScheme chgLayout">
        <pc:chgData name="Sarayu Agarwal" userId="cd13d181-b2c8-4f31-8442-1393b84936d6" providerId="ADAL" clId="{288BE541-EC3A-4E4B-AF0C-6A0FD172F588}" dt="2025-06-25T13:45:07.102" v="5" actId="700"/>
        <pc:sldMkLst>
          <pc:docMk/>
          <pc:sldMk cId="1422151109" sldId="2147472000"/>
        </pc:sldMkLst>
      </pc:sldChg>
    </pc:docChg>
  </pc:docChgLst>
  <pc:docChgLst>
    <pc:chgData name="Sarayu Agarwal" userId="cd13d181-b2c8-4f31-8442-1393b84936d6" providerId="ADAL" clId="{DFBAB7FF-B50F-574E-ACCC-C1545C7B3495}"/>
    <pc:docChg chg="modSld">
      <pc:chgData name="Sarayu Agarwal" userId="cd13d181-b2c8-4f31-8442-1393b84936d6" providerId="ADAL" clId="{DFBAB7FF-B50F-574E-ACCC-C1545C7B3495}" dt="2025-06-30T12:14:34.418" v="1" actId="20577"/>
      <pc:docMkLst>
        <pc:docMk/>
      </pc:docMkLst>
      <pc:sldChg chg="modSp mod">
        <pc:chgData name="Sarayu Agarwal" userId="cd13d181-b2c8-4f31-8442-1393b84936d6" providerId="ADAL" clId="{DFBAB7FF-B50F-574E-ACCC-C1545C7B3495}" dt="2025-06-30T12:14:34.418" v="1" actId="20577"/>
        <pc:sldMkLst>
          <pc:docMk/>
          <pc:sldMk cId="1284877639" sldId="2147471956"/>
        </pc:sldMkLst>
      </pc:sldChg>
      <pc:sldChg chg="modSp mod">
        <pc:chgData name="Sarayu Agarwal" userId="cd13d181-b2c8-4f31-8442-1393b84936d6" providerId="ADAL" clId="{DFBAB7FF-B50F-574E-ACCC-C1545C7B3495}" dt="2025-06-30T12:12:37.127" v="0" actId="20577"/>
        <pc:sldMkLst>
          <pc:docMk/>
          <pc:sldMk cId="1594060499" sldId="2147471982"/>
        </pc:sldMkLst>
      </pc:sldChg>
    </pc:docChg>
  </pc:docChgLst>
  <pc:docChgLst>
    <pc:chgData name="Guest User" userId="S::urn:spo:anon#b2630694682c46d0a45341bde174fcddbece41fb8cdc398a16db627117f43ac4::" providerId="AD" clId="Web-{00C6BE12-2DD9-220F-6A59-DE258EB37C96}"/>
    <pc:docChg chg="addSld delSld modSld sldOrd modSection">
      <pc:chgData name="Guest User" userId="S::urn:spo:anon#b2630694682c46d0a45341bde174fcddbece41fb8cdc398a16db627117f43ac4::" providerId="AD" clId="Web-{00C6BE12-2DD9-220F-6A59-DE258EB37C96}" dt="2025-03-20T09:37:23.902" v="66"/>
      <pc:docMkLst>
        <pc:docMk/>
      </pc:docMkLst>
      <pc:sldChg chg="add">
        <pc:chgData name="Guest User" userId="S::urn:spo:anon#b2630694682c46d0a45341bde174fcddbece41fb8cdc398a16db627117f43ac4::" providerId="AD" clId="Web-{00C6BE12-2DD9-220F-6A59-DE258EB37C96}" dt="2025-03-20T08:30:51.678" v="55"/>
        <pc:sldMkLst>
          <pc:docMk/>
          <pc:sldMk cId="2087018537" sldId="320"/>
        </pc:sldMkLst>
      </pc:sldChg>
      <pc:sldChg chg="addSp delSp modSp del">
        <pc:chgData name="Guest User" userId="S::urn:spo:anon#b2630694682c46d0a45341bde174fcddbece41fb8cdc398a16db627117f43ac4::" providerId="AD" clId="Web-{00C6BE12-2DD9-220F-6A59-DE258EB37C96}" dt="2025-03-20T08:30:00.458" v="52"/>
        <pc:sldMkLst>
          <pc:docMk/>
          <pc:sldMk cId="770738701" sldId="2147471952"/>
        </pc:sldMkLst>
      </pc:sldChg>
      <pc:sldChg chg="add del ord">
        <pc:chgData name="Guest User" userId="S::urn:spo:anon#b2630694682c46d0a45341bde174fcddbece41fb8cdc398a16db627117f43ac4::" providerId="AD" clId="Web-{00C6BE12-2DD9-220F-6A59-DE258EB37C96}" dt="2025-03-20T09:37:15.402" v="65"/>
        <pc:sldMkLst>
          <pc:docMk/>
          <pc:sldMk cId="4199067878" sldId="2147471954"/>
        </pc:sldMkLst>
      </pc:sldChg>
      <pc:sldChg chg="new del">
        <pc:chgData name="Guest User" userId="S::urn:spo:anon#b2630694682c46d0a45341bde174fcddbece41fb8cdc398a16db627117f43ac4::" providerId="AD" clId="Web-{00C6BE12-2DD9-220F-6A59-DE258EB37C96}" dt="2025-03-20T08:31:20.850" v="56"/>
        <pc:sldMkLst>
          <pc:docMk/>
          <pc:sldMk cId="1541981032" sldId="2147471971"/>
        </pc:sldMkLst>
      </pc:sldChg>
      <pc:sldChg chg="add del">
        <pc:chgData name="Guest User" userId="S::urn:spo:anon#b2630694682c46d0a45341bde174fcddbece41fb8cdc398a16db627117f43ac4::" providerId="AD" clId="Web-{00C6BE12-2DD9-220F-6A59-DE258EB37C96}" dt="2025-03-20T09:36:17.619" v="62"/>
        <pc:sldMkLst>
          <pc:docMk/>
          <pc:sldMk cId="2651299075" sldId="2147471971"/>
        </pc:sldMkLst>
      </pc:sldChg>
      <pc:sldChg chg="new del">
        <pc:chgData name="Guest User" userId="S::urn:spo:anon#b2630694682c46d0a45341bde174fcddbece41fb8cdc398a16db627117f43ac4::" providerId="AD" clId="Web-{00C6BE12-2DD9-220F-6A59-DE258EB37C96}" dt="2025-03-20T09:37:23.902" v="66"/>
        <pc:sldMkLst>
          <pc:docMk/>
          <pc:sldMk cId="559072160" sldId="2147471972"/>
        </pc:sldMkLst>
      </pc:sldChg>
    </pc:docChg>
  </pc:docChgLst>
  <pc:docChgLst>
    <pc:chgData name="Guest User" userId="S::urn:spo:anon#b2630694682c46d0a45341bde174fcddbece41fb8cdc398a16db627117f43ac4::" providerId="AD" clId="Web-{166562EF-26E4-E6BB-7BC9-73BA5838509E}"/>
    <pc:docChg chg="modSld sldOrd modSection">
      <pc:chgData name="Guest User" userId="S::urn:spo:anon#b2630694682c46d0a45341bde174fcddbece41fb8cdc398a16db627117f43ac4::" providerId="AD" clId="Web-{166562EF-26E4-E6BB-7BC9-73BA5838509E}" dt="2025-03-18T12:01:25.292" v="120" actId="20577"/>
      <pc:docMkLst>
        <pc:docMk/>
      </pc:docMkLst>
      <pc:sldChg chg="ord">
        <pc:chgData name="Guest User" userId="S::urn:spo:anon#b2630694682c46d0a45341bde174fcddbece41fb8cdc398a16db627117f43ac4::" providerId="AD" clId="Web-{166562EF-26E4-E6BB-7BC9-73BA5838509E}" dt="2025-03-18T10:12:59.889" v="92"/>
        <pc:sldMkLst>
          <pc:docMk/>
          <pc:sldMk cId="499745461" sldId="270"/>
        </pc:sldMkLst>
      </pc:sldChg>
      <pc:sldChg chg="modSp ord">
        <pc:chgData name="Guest User" userId="S::urn:spo:anon#b2630694682c46d0a45341bde174fcddbece41fb8cdc398a16db627117f43ac4::" providerId="AD" clId="Web-{166562EF-26E4-E6BB-7BC9-73BA5838509E}" dt="2025-03-18T08:59:58.331" v="91"/>
        <pc:sldMkLst>
          <pc:docMk/>
          <pc:sldMk cId="2590524380" sldId="271"/>
        </pc:sldMkLst>
      </pc:sldChg>
      <pc:sldChg chg="modSp ord">
        <pc:chgData name="Guest User" userId="S::urn:spo:anon#b2630694682c46d0a45341bde174fcddbece41fb8cdc398a16db627117f43ac4::" providerId="AD" clId="Web-{166562EF-26E4-E6BB-7BC9-73BA5838509E}" dt="2025-03-18T08:57:19.672" v="57" actId="14100"/>
        <pc:sldMkLst>
          <pc:docMk/>
          <pc:sldMk cId="3894359486" sldId="272"/>
        </pc:sldMkLst>
      </pc:sldChg>
      <pc:sldChg chg="modSp">
        <pc:chgData name="Guest User" userId="S::urn:spo:anon#b2630694682c46d0a45341bde174fcddbece41fb8cdc398a16db627117f43ac4::" providerId="AD" clId="Web-{166562EF-26E4-E6BB-7BC9-73BA5838509E}" dt="2025-03-18T08:59:56.846" v="90" actId="20577"/>
        <pc:sldMkLst>
          <pc:docMk/>
          <pc:sldMk cId="2666923212" sldId="274"/>
        </pc:sldMkLst>
      </pc:sldChg>
      <pc:sldChg chg="modSp">
        <pc:chgData name="Guest User" userId="S::urn:spo:anon#b2630694682c46d0a45341bde174fcddbece41fb8cdc398a16db627117f43ac4::" providerId="AD" clId="Web-{166562EF-26E4-E6BB-7BC9-73BA5838509E}" dt="2025-03-18T11:36:52.427" v="97" actId="20577"/>
        <pc:sldMkLst>
          <pc:docMk/>
          <pc:sldMk cId="3128135755" sldId="2147471907"/>
        </pc:sldMkLst>
      </pc:sldChg>
      <pc:sldChg chg="ord">
        <pc:chgData name="Guest User" userId="S::urn:spo:anon#b2630694682c46d0a45341bde174fcddbece41fb8cdc398a16db627117f43ac4::" providerId="AD" clId="Web-{166562EF-26E4-E6BB-7BC9-73BA5838509E}" dt="2025-03-18T10:14:55.578" v="93"/>
        <pc:sldMkLst>
          <pc:docMk/>
          <pc:sldMk cId="852196212" sldId="2147471909"/>
        </pc:sldMkLst>
      </pc:sldChg>
      <pc:sldChg chg="modSp">
        <pc:chgData name="Guest User" userId="S::urn:spo:anon#b2630694682c46d0a45341bde174fcddbece41fb8cdc398a16db627117f43ac4::" providerId="AD" clId="Web-{166562EF-26E4-E6BB-7BC9-73BA5838509E}" dt="2025-03-18T12:00:58.354" v="115" actId="20577"/>
        <pc:sldMkLst>
          <pc:docMk/>
          <pc:sldMk cId="1076319297" sldId="2147471912"/>
        </pc:sldMkLst>
      </pc:sldChg>
      <pc:sldChg chg="modSp">
        <pc:chgData name="Guest User" userId="S::urn:spo:anon#b2630694682c46d0a45341bde174fcddbece41fb8cdc398a16db627117f43ac4::" providerId="AD" clId="Web-{166562EF-26E4-E6BB-7BC9-73BA5838509E}" dt="2025-03-18T12:00:46.651" v="113" actId="20577"/>
        <pc:sldMkLst>
          <pc:docMk/>
          <pc:sldMk cId="93587567" sldId="2147471917"/>
        </pc:sldMkLst>
      </pc:sldChg>
      <pc:sldChg chg="modSp">
        <pc:chgData name="Guest User" userId="S::urn:spo:anon#b2630694682c46d0a45341bde174fcddbece41fb8cdc398a16db627117f43ac4::" providerId="AD" clId="Web-{166562EF-26E4-E6BB-7BC9-73BA5838509E}" dt="2025-03-18T12:01:15.698" v="118" actId="20577"/>
        <pc:sldMkLst>
          <pc:docMk/>
          <pc:sldMk cId="2753934771" sldId="2147471930"/>
        </pc:sldMkLst>
      </pc:sldChg>
      <pc:sldChg chg="modSp">
        <pc:chgData name="Guest User" userId="S::urn:spo:anon#b2630694682c46d0a45341bde174fcddbece41fb8cdc398a16db627117f43ac4::" providerId="AD" clId="Web-{166562EF-26E4-E6BB-7BC9-73BA5838509E}" dt="2025-03-18T12:01:25.292" v="120" actId="20577"/>
        <pc:sldMkLst>
          <pc:docMk/>
          <pc:sldMk cId="1762814761" sldId="2147471931"/>
        </pc:sldMkLst>
      </pc:sldChg>
      <pc:sldChg chg="modSp ord">
        <pc:chgData name="Guest User" userId="S::urn:spo:anon#b2630694682c46d0a45341bde174fcddbece41fb8cdc398a16db627117f43ac4::" providerId="AD" clId="Web-{166562EF-26E4-E6BB-7BC9-73BA5838509E}" dt="2025-03-18T12:01:01.089" v="116"/>
        <pc:sldMkLst>
          <pc:docMk/>
          <pc:sldMk cId="3084527718" sldId="2147471946"/>
        </pc:sldMkLst>
      </pc:sldChg>
      <pc:sldChg chg="modSp ord">
        <pc:chgData name="Guest User" userId="S::urn:spo:anon#b2630694682c46d0a45341bde174fcddbece41fb8cdc398a16db627117f43ac4::" providerId="AD" clId="Web-{166562EF-26E4-E6BB-7BC9-73BA5838509E}" dt="2025-03-18T11:46:25.795" v="100"/>
        <pc:sldMkLst>
          <pc:docMk/>
          <pc:sldMk cId="770738701" sldId="2147471952"/>
        </pc:sldMkLst>
      </pc:sldChg>
      <pc:sldChg chg="modSp">
        <pc:chgData name="Guest User" userId="S::urn:spo:anon#b2630694682c46d0a45341bde174fcddbece41fb8cdc398a16db627117f43ac4::" providerId="AD" clId="Web-{166562EF-26E4-E6BB-7BC9-73BA5838509E}" dt="2025-03-18T12:00:12.869" v="109" actId="20577"/>
        <pc:sldMkLst>
          <pc:docMk/>
          <pc:sldMk cId="2833442104" sldId="2147471953"/>
        </pc:sldMkLst>
      </pc:sldChg>
      <pc:sldChg chg="modSp ord">
        <pc:chgData name="Guest User" userId="S::urn:spo:anon#b2630694682c46d0a45341bde174fcddbece41fb8cdc398a16db627117f43ac4::" providerId="AD" clId="Web-{166562EF-26E4-E6BB-7BC9-73BA5838509E}" dt="2025-03-18T11:46:36.279" v="103"/>
        <pc:sldMkLst>
          <pc:docMk/>
          <pc:sldMk cId="4199067878" sldId="2147471954"/>
        </pc:sldMkLst>
      </pc:sldChg>
      <pc:sldChg chg="ord">
        <pc:chgData name="Guest User" userId="S::urn:spo:anon#b2630694682c46d0a45341bde174fcddbece41fb8cdc398a16db627117f43ac4::" providerId="AD" clId="Web-{166562EF-26E4-E6BB-7BC9-73BA5838509E}" dt="2025-03-18T08:38:15.574" v="0"/>
        <pc:sldMkLst>
          <pc:docMk/>
          <pc:sldMk cId="881918862" sldId="2147471969"/>
        </pc:sldMkLst>
      </pc:sldChg>
    </pc:docChg>
  </pc:docChgLst>
  <pc:docChgLst>
    <pc:chgData name="Guest User" userId="S::urn:spo:anon#b2630694682c46d0a45341bde174fcddbece41fb8cdc398a16db627117f43ac4::" providerId="AD" clId="Web-{BD7F9F74-0D97-20CC-D9B6-140C065D3482}"/>
    <pc:docChg chg="modSld">
      <pc:chgData name="Guest User" userId="S::urn:spo:anon#b2630694682c46d0a45341bde174fcddbece41fb8cdc398a16db627117f43ac4::" providerId="AD" clId="Web-{BD7F9F74-0D97-20CC-D9B6-140C065D3482}" dt="2025-03-19T05:59:15.284" v="0" actId="1076"/>
      <pc:docMkLst>
        <pc:docMk/>
      </pc:docMkLst>
      <pc:sldChg chg="modSp">
        <pc:chgData name="Guest User" userId="S::urn:spo:anon#b2630694682c46d0a45341bde174fcddbece41fb8cdc398a16db627117f43ac4::" providerId="AD" clId="Web-{BD7F9F74-0D97-20CC-D9B6-140C065D3482}" dt="2025-03-19T05:59:15.284" v="0" actId="1076"/>
        <pc:sldMkLst>
          <pc:docMk/>
          <pc:sldMk cId="3845879345"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w Cen MT" panose="020B0602020104020603" pitchFamily="34"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w Cen MT" panose="020B0602020104020603" pitchFamily="34" charset="77"/>
              </a:defRPr>
            </a:lvl1pPr>
          </a:lstStyle>
          <a:p>
            <a:fld id="{E9B769DB-0ADD-45C0-81DA-80A9504C12A2}" type="datetimeFigureOut">
              <a:rPr lang="pt-PT" smtClean="0"/>
              <a:pPr/>
              <a:t>09/09/25</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w Cen MT" panose="020B0602020104020603" pitchFamily="34"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w Cen MT" panose="020B0602020104020603" pitchFamily="34" charset="77"/>
              </a:defRPr>
            </a:lvl1pPr>
          </a:lstStyle>
          <a:p>
            <a:fld id="{CCCD422E-2DDD-4771-8059-742A3CD8552D}" type="slidenum">
              <a:rPr lang="pt-PT" smtClean="0"/>
              <a:pPr/>
              <a:t>‹#›</a:t>
            </a:fld>
            <a:endParaRPr lang="pt-PT"/>
          </a:p>
        </p:txBody>
      </p:sp>
    </p:spTree>
    <p:extLst>
      <p:ext uri="{BB962C8B-B14F-4D97-AF65-F5344CB8AC3E}">
        <p14:creationId xmlns:p14="http://schemas.microsoft.com/office/powerpoint/2010/main" val="35275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w Cen MT" panose="020B0602020104020603" pitchFamily="34" charset="77"/>
        <a:ea typeface="+mn-ea"/>
        <a:cs typeface="+mn-cs"/>
      </a:defRPr>
    </a:lvl1pPr>
    <a:lvl2pPr marL="457200" algn="l" defTabSz="914400" rtl="0" eaLnBrk="1" latinLnBrk="0" hangingPunct="1">
      <a:defRPr sz="1200" b="0" i="0" kern="1200">
        <a:solidFill>
          <a:schemeClr val="tx1"/>
        </a:solidFill>
        <a:latin typeface="Tw Cen MT" panose="020B0602020104020603" pitchFamily="34" charset="77"/>
        <a:ea typeface="+mn-ea"/>
        <a:cs typeface="+mn-cs"/>
      </a:defRPr>
    </a:lvl2pPr>
    <a:lvl3pPr marL="914400" algn="l" defTabSz="914400" rtl="0" eaLnBrk="1" latinLnBrk="0" hangingPunct="1">
      <a:defRPr sz="1200" b="0" i="0" kern="1200">
        <a:solidFill>
          <a:schemeClr val="tx1"/>
        </a:solidFill>
        <a:latin typeface="Tw Cen MT" panose="020B0602020104020603" pitchFamily="34" charset="77"/>
        <a:ea typeface="+mn-ea"/>
        <a:cs typeface="+mn-cs"/>
      </a:defRPr>
    </a:lvl3pPr>
    <a:lvl4pPr marL="1371600" algn="l" defTabSz="914400" rtl="0" eaLnBrk="1" latinLnBrk="0" hangingPunct="1">
      <a:defRPr sz="1200" b="0" i="0" kern="1200">
        <a:solidFill>
          <a:schemeClr val="tx1"/>
        </a:solidFill>
        <a:latin typeface="Tw Cen MT" panose="020B0602020104020603" pitchFamily="34" charset="77"/>
        <a:ea typeface="+mn-ea"/>
        <a:cs typeface="+mn-cs"/>
      </a:defRPr>
    </a:lvl4pPr>
    <a:lvl5pPr marL="1828800" algn="l" defTabSz="914400" rtl="0" eaLnBrk="1" latinLnBrk="0" hangingPunct="1">
      <a:defRPr sz="1200" b="0" i="0" kern="1200">
        <a:solidFill>
          <a:schemeClr val="tx1"/>
        </a:solidFill>
        <a:latin typeface="Tw Cen MT" panose="020B0602020104020603"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db7878911cc303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2" name="Google Shape;102;g3db7878911cc3037_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txBody>
          <a:bodyPr/>
          <a:lstStyle/>
          <a:p>
            <a:endParaRPr lang="en-GB" dirty="0"/>
          </a:p>
        </p:txBody>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CCCD422E-2DDD-4771-8059-742A3CD8552D}" type="slidenum">
              <a:rPr lang="pt-PT" smtClean="0"/>
              <a:pPr/>
              <a:t>17</a:t>
            </a:fld>
            <a:endParaRPr lang="pt-PT" dirty="0"/>
          </a:p>
        </p:txBody>
      </p:sp>
    </p:spTree>
    <p:extLst>
      <p:ext uri="{BB962C8B-B14F-4D97-AF65-F5344CB8AC3E}">
        <p14:creationId xmlns:p14="http://schemas.microsoft.com/office/powerpoint/2010/main" val="2746702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txBody>
          <a:bodyPr/>
          <a:lstStyle/>
          <a:p>
            <a:endParaRPr lang="en-GB"/>
          </a:p>
        </p:txBody>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CCCD422E-2DDD-4771-8059-742A3CD8552D}" type="slidenum">
              <a:rPr lang="pt-PT" smtClean="0"/>
              <a:pPr/>
              <a:t>30</a:t>
            </a:fld>
            <a:endParaRPr lang="pt-PT"/>
          </a:p>
        </p:txBody>
      </p:sp>
    </p:spTree>
    <p:extLst>
      <p:ext uri="{BB962C8B-B14F-4D97-AF65-F5344CB8AC3E}">
        <p14:creationId xmlns:p14="http://schemas.microsoft.com/office/powerpoint/2010/main" val="1680348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txBody>
          <a:bodyPr/>
          <a:lstStyle/>
          <a:p>
            <a:endParaRPr lang="en-GB"/>
          </a:p>
        </p:txBody>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CCCD422E-2DDD-4771-8059-742A3CD8552D}" type="slidenum">
              <a:rPr lang="pt-PT" smtClean="0"/>
              <a:pPr/>
              <a:t>31</a:t>
            </a:fld>
            <a:endParaRPr lang="pt-PT"/>
          </a:p>
        </p:txBody>
      </p:sp>
    </p:spTree>
    <p:extLst>
      <p:ext uri="{BB962C8B-B14F-4D97-AF65-F5344CB8AC3E}">
        <p14:creationId xmlns:p14="http://schemas.microsoft.com/office/powerpoint/2010/main" val="109030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txBody>
          <a:bodyPr/>
          <a:lstStyle/>
          <a:p>
            <a:endParaRPr lang="en-GB"/>
          </a:p>
        </p:txBody>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CCCD422E-2DDD-4771-8059-742A3CD8552D}" type="slidenum">
              <a:rPr lang="pt-PT" smtClean="0"/>
              <a:pPr/>
              <a:t>32</a:t>
            </a:fld>
            <a:endParaRPr lang="pt-PT"/>
          </a:p>
        </p:txBody>
      </p:sp>
    </p:spTree>
    <p:extLst>
      <p:ext uri="{BB962C8B-B14F-4D97-AF65-F5344CB8AC3E}">
        <p14:creationId xmlns:p14="http://schemas.microsoft.com/office/powerpoint/2010/main" val="387755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txBody>
          <a:bodyPr/>
          <a:lstStyle/>
          <a:p>
            <a:endParaRPr lang="en-GB"/>
          </a:p>
        </p:txBody>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CCCD422E-2DDD-4771-8059-742A3CD8552D}" type="slidenum">
              <a:rPr lang="pt-PT" smtClean="0"/>
              <a:pPr/>
              <a:t>36</a:t>
            </a:fld>
            <a:endParaRPr lang="pt-PT"/>
          </a:p>
        </p:txBody>
      </p:sp>
    </p:spTree>
    <p:extLst>
      <p:ext uri="{BB962C8B-B14F-4D97-AF65-F5344CB8AC3E}">
        <p14:creationId xmlns:p14="http://schemas.microsoft.com/office/powerpoint/2010/main" val="2574103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txBody>
          <a:bodyPr/>
          <a:lstStyle/>
          <a:p>
            <a:endParaRPr lang="en-GB"/>
          </a:p>
        </p:txBody>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CCCD422E-2DDD-4771-8059-742A3CD8552D}" type="slidenum">
              <a:rPr lang="pt-PT" smtClean="0"/>
              <a:pPr/>
              <a:t>38</a:t>
            </a:fld>
            <a:endParaRPr lang="pt-PT"/>
          </a:p>
        </p:txBody>
      </p:sp>
    </p:spTree>
    <p:extLst>
      <p:ext uri="{BB962C8B-B14F-4D97-AF65-F5344CB8AC3E}">
        <p14:creationId xmlns:p14="http://schemas.microsoft.com/office/powerpoint/2010/main" val="43082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21CD6-9C1C-AE45-2D1F-8951179234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7F7B0D-0C44-2D8F-08DC-6E26009EDBBC}"/>
              </a:ext>
            </a:extLst>
          </p:cNvPr>
          <p:cNvSpPr>
            <a:spLocks noGrp="1" noRot="1" noChangeAspect="1"/>
          </p:cNvSpPr>
          <p:nvPr>
            <p:ph type="sldImg"/>
          </p:nvPr>
        </p:nvSpPr>
        <p:spPr>
          <a:xfrm>
            <a:off x="1200150" y="1143000"/>
            <a:ext cx="4457700" cy="3086100"/>
          </a:xfrm>
        </p:spPr>
        <p:txBody>
          <a:bodyPr/>
          <a:lstStyle/>
          <a:p>
            <a:endParaRPr lang="en-GB"/>
          </a:p>
        </p:txBody>
      </p:sp>
      <p:sp>
        <p:nvSpPr>
          <p:cNvPr id="3" name="Notes Placeholder 2">
            <a:extLst>
              <a:ext uri="{FF2B5EF4-FFF2-40B4-BE49-F238E27FC236}">
                <a16:creationId xmlns:a16="http://schemas.microsoft.com/office/drawing/2014/main" id="{F61AB4C4-E172-9326-71ED-3627C0C7BAEA}"/>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C0723E89-DA40-F218-D116-66EEDC8DE863}"/>
              </a:ext>
            </a:extLst>
          </p:cNvPr>
          <p:cNvSpPr>
            <a:spLocks noGrp="1"/>
          </p:cNvSpPr>
          <p:nvPr>
            <p:ph type="sldNum" sz="quarter" idx="5"/>
          </p:nvPr>
        </p:nvSpPr>
        <p:spPr/>
        <p:txBody>
          <a:bodyPr/>
          <a:lstStyle/>
          <a:p>
            <a:pPr marL="0" marR="0" lvl="0" indent="0" algn="r" defTabSz="884622" rtl="0" eaLnBrk="1" fontAlgn="auto" latinLnBrk="0" hangingPunct="1">
              <a:lnSpc>
                <a:spcPct val="100000"/>
              </a:lnSpc>
              <a:spcBef>
                <a:spcPts val="0"/>
              </a:spcBef>
              <a:spcAft>
                <a:spcPts val="0"/>
              </a:spcAft>
              <a:buClrTx/>
              <a:buSzTx/>
              <a:buFontTx/>
              <a:buNone/>
              <a:tabLst/>
              <a:defRPr/>
            </a:pPr>
            <a:fld id="{CCCD422E-2DDD-4771-8059-742A3CD8552D}"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84622" rtl="0" eaLnBrk="1" fontAlgn="auto" latinLnBrk="0" hangingPunct="1">
                <a:lnSpc>
                  <a:spcPct val="100000"/>
                </a:lnSpc>
                <a:spcBef>
                  <a:spcPts val="0"/>
                </a:spcBef>
                <a:spcAft>
                  <a:spcPts val="0"/>
                </a:spcAft>
                <a:buClrTx/>
                <a:buSzTx/>
                <a:buFontTx/>
                <a:buNone/>
                <a:tabLst/>
                <a:defRPr/>
              </a:pPr>
              <a:t>39</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260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ABEDB-BCC4-77FA-1E84-4D3CD98072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F01565-34B6-1C17-BC51-522A14D2F962}"/>
              </a:ext>
            </a:extLst>
          </p:cNvPr>
          <p:cNvSpPr>
            <a:spLocks noGrp="1" noRot="1" noChangeAspect="1"/>
          </p:cNvSpPr>
          <p:nvPr>
            <p:ph type="sldImg"/>
          </p:nvPr>
        </p:nvSpPr>
        <p:spPr>
          <a:xfrm>
            <a:off x="1200150" y="1143000"/>
            <a:ext cx="4457700" cy="3086100"/>
          </a:xfrm>
        </p:spPr>
        <p:txBody>
          <a:bodyPr/>
          <a:lstStyle/>
          <a:p>
            <a:endParaRPr lang="en-GB"/>
          </a:p>
        </p:txBody>
      </p:sp>
      <p:sp>
        <p:nvSpPr>
          <p:cNvPr id="3" name="Notes Placeholder 2">
            <a:extLst>
              <a:ext uri="{FF2B5EF4-FFF2-40B4-BE49-F238E27FC236}">
                <a16:creationId xmlns:a16="http://schemas.microsoft.com/office/drawing/2014/main" id="{F1995646-CB7A-6F73-79DF-7131F60EEA84}"/>
              </a:ext>
            </a:extLst>
          </p:cNvPr>
          <p:cNvSpPr>
            <a:spLocks noGrp="1"/>
          </p:cNvSpPr>
          <p:nvPr>
            <p:ph type="body" idx="1"/>
          </p:nvPr>
        </p:nvSpPr>
        <p:spPr/>
        <p:txBody>
          <a:bodyPr/>
          <a:lstStyle/>
          <a:p>
            <a:r>
              <a:rPr lang="en-IN" sz="1200">
                <a:solidFill>
                  <a:srgbClr val="FFFFFF"/>
                </a:solidFill>
                <a:latin typeface="Helvetica" pitchFamily="2" charset="0"/>
              </a:rPr>
              <a:t>R</a:t>
            </a:r>
            <a:r>
              <a:rPr lang="en-IN" sz="1200">
                <a:solidFill>
                  <a:srgbClr val="FFFFFF"/>
                </a:solidFill>
                <a:effectLst/>
                <a:latin typeface="Helvetica" pitchFamily="2" charset="0"/>
              </a:rPr>
              <a:t>eminder: Facilitators to share this tool specific to the academic cohort. Only Primary and Secondary teachers need to use the VITAL Building Blocks tool</a:t>
            </a:r>
          </a:p>
        </p:txBody>
      </p:sp>
      <p:sp>
        <p:nvSpPr>
          <p:cNvPr id="4" name="Slide Number Placeholder 3">
            <a:extLst>
              <a:ext uri="{FF2B5EF4-FFF2-40B4-BE49-F238E27FC236}">
                <a16:creationId xmlns:a16="http://schemas.microsoft.com/office/drawing/2014/main" id="{C8B5517C-7C53-AC34-471D-93C439589187}"/>
              </a:ext>
            </a:extLst>
          </p:cNvPr>
          <p:cNvSpPr>
            <a:spLocks noGrp="1"/>
          </p:cNvSpPr>
          <p:nvPr>
            <p:ph type="sldNum" sz="quarter" idx="5"/>
          </p:nvPr>
        </p:nvSpPr>
        <p:spPr/>
        <p:txBody>
          <a:bodyPr/>
          <a:lstStyle/>
          <a:p>
            <a:fld id="{CCCD422E-2DDD-4771-8059-742A3CD8552D}" type="slidenum">
              <a:rPr lang="en-KE" smtClean="0"/>
              <a:t>41</a:t>
            </a:fld>
            <a:endParaRPr lang="en-KE"/>
          </a:p>
        </p:txBody>
      </p:sp>
    </p:spTree>
    <p:extLst>
      <p:ext uri="{BB962C8B-B14F-4D97-AF65-F5344CB8AC3E}">
        <p14:creationId xmlns:p14="http://schemas.microsoft.com/office/powerpoint/2010/main" val="640766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txBody>
          <a:bodyPr/>
          <a:lstStyle/>
          <a:p>
            <a:endParaRPr lang="en-GB"/>
          </a:p>
        </p:txBody>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CCCD422E-2DDD-4771-8059-742A3CD8552D}" type="slidenum">
              <a:rPr lang="pt-PT" smtClean="0"/>
              <a:pPr/>
              <a:t>45</a:t>
            </a:fld>
            <a:endParaRPr lang="pt-PT"/>
          </a:p>
        </p:txBody>
      </p:sp>
    </p:spTree>
    <p:extLst>
      <p:ext uri="{BB962C8B-B14F-4D97-AF65-F5344CB8AC3E}">
        <p14:creationId xmlns:p14="http://schemas.microsoft.com/office/powerpoint/2010/main" val="3584387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txBody>
          <a:bodyPr/>
          <a:lstStyle/>
          <a:p>
            <a:endParaRPr lang="en-GB"/>
          </a:p>
        </p:txBody>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CCCD422E-2DDD-4771-8059-742A3CD8552D}" type="slidenum">
              <a:rPr lang="pt-PT" smtClean="0"/>
              <a:pPr/>
              <a:t>48</a:t>
            </a:fld>
            <a:endParaRPr lang="pt-PT"/>
          </a:p>
        </p:txBody>
      </p:sp>
    </p:spTree>
    <p:extLst>
      <p:ext uri="{BB962C8B-B14F-4D97-AF65-F5344CB8AC3E}">
        <p14:creationId xmlns:p14="http://schemas.microsoft.com/office/powerpoint/2010/main" val="43726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txBody>
          <a:bodyPr/>
          <a:lstStyle/>
          <a:p>
            <a:endParaRPr lang="en-GB"/>
          </a:p>
        </p:txBody>
      </p:sp>
      <p:sp>
        <p:nvSpPr>
          <p:cNvPr id="3" name="Notes Placeholder 2"/>
          <p:cNvSpPr>
            <a:spLocks noGrp="1"/>
          </p:cNvSpPr>
          <p:nvPr>
            <p:ph type="body" idx="1"/>
          </p:nvPr>
        </p:nvSpPr>
        <p:spPr/>
        <p:txBody>
          <a:bodyPr/>
          <a:lstStyle/>
          <a:p>
            <a:endParaRPr lang="en-KE"/>
          </a:p>
        </p:txBody>
      </p:sp>
      <p:sp>
        <p:nvSpPr>
          <p:cNvPr id="4" name="Slide Number Placeholder 3"/>
          <p:cNvSpPr>
            <a:spLocks noGrp="1"/>
          </p:cNvSpPr>
          <p:nvPr>
            <p:ph type="sldNum" sz="quarter" idx="5"/>
          </p:nvPr>
        </p:nvSpPr>
        <p:spPr/>
        <p:txBody>
          <a:bodyPr/>
          <a:lstStyle/>
          <a:p>
            <a:fld id="{CCCD422E-2DDD-4771-8059-742A3CD8552D}" type="slidenum">
              <a:rPr lang="en-KE" smtClean="0"/>
              <a:t>5</a:t>
            </a:fld>
            <a:endParaRPr lang="en-KE"/>
          </a:p>
        </p:txBody>
      </p:sp>
    </p:spTree>
    <p:extLst>
      <p:ext uri="{BB962C8B-B14F-4D97-AF65-F5344CB8AC3E}">
        <p14:creationId xmlns:p14="http://schemas.microsoft.com/office/powerpoint/2010/main" val="1262308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txBody>
          <a:bodyPr/>
          <a:lstStyle/>
          <a:p>
            <a:endParaRPr lang="en-GB"/>
          </a:p>
        </p:txBody>
      </p:sp>
      <p:sp>
        <p:nvSpPr>
          <p:cNvPr id="3" name="Notes Placeholder 2"/>
          <p:cNvSpPr>
            <a:spLocks noGrp="1"/>
          </p:cNvSpPr>
          <p:nvPr>
            <p:ph type="body" idx="1"/>
          </p:nvPr>
        </p:nvSpPr>
        <p:spPr/>
        <p:txBody>
          <a:bodyPr/>
          <a:lstStyle/>
          <a:p>
            <a:endParaRPr lang="en-KE"/>
          </a:p>
        </p:txBody>
      </p:sp>
      <p:sp>
        <p:nvSpPr>
          <p:cNvPr id="4" name="Slide Number Placeholder 3"/>
          <p:cNvSpPr>
            <a:spLocks noGrp="1"/>
          </p:cNvSpPr>
          <p:nvPr>
            <p:ph type="sldNum" sz="quarter" idx="5"/>
          </p:nvPr>
        </p:nvSpPr>
        <p:spPr/>
        <p:txBody>
          <a:bodyPr/>
          <a:lstStyle/>
          <a:p>
            <a:fld id="{CCCD422E-2DDD-4771-8059-742A3CD8552D}" type="slidenum">
              <a:rPr lang="en-KE" smtClean="0"/>
              <a:t>49</a:t>
            </a:fld>
            <a:endParaRPr lang="en-KE"/>
          </a:p>
        </p:txBody>
      </p:sp>
    </p:spTree>
    <p:extLst>
      <p:ext uri="{BB962C8B-B14F-4D97-AF65-F5344CB8AC3E}">
        <p14:creationId xmlns:p14="http://schemas.microsoft.com/office/powerpoint/2010/main" val="4200925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556DD-F0A6-E808-B8A0-44746B368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81BEC-7AAF-0CAE-833A-6A0121AC4248}"/>
              </a:ext>
            </a:extLst>
          </p:cNvPr>
          <p:cNvSpPr>
            <a:spLocks noGrp="1" noRot="1" noChangeAspect="1"/>
          </p:cNvSpPr>
          <p:nvPr>
            <p:ph type="sldImg"/>
          </p:nvPr>
        </p:nvSpPr>
        <p:spPr>
          <a:xfrm>
            <a:off x="1200150" y="1143000"/>
            <a:ext cx="4457700" cy="3086100"/>
          </a:xfrm>
        </p:spPr>
        <p:txBody>
          <a:bodyPr/>
          <a:lstStyle/>
          <a:p>
            <a:endParaRPr lang="en-GB"/>
          </a:p>
        </p:txBody>
      </p:sp>
      <p:sp>
        <p:nvSpPr>
          <p:cNvPr id="3" name="Notes Placeholder 2">
            <a:extLst>
              <a:ext uri="{FF2B5EF4-FFF2-40B4-BE49-F238E27FC236}">
                <a16:creationId xmlns:a16="http://schemas.microsoft.com/office/drawing/2014/main" id="{166003CE-E187-0E00-A846-1F66A42E8838}"/>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F72EC819-81DF-8F53-140E-83F54A1A8FD5}"/>
              </a:ext>
            </a:extLst>
          </p:cNvPr>
          <p:cNvSpPr>
            <a:spLocks noGrp="1"/>
          </p:cNvSpPr>
          <p:nvPr>
            <p:ph type="sldNum" sz="quarter" idx="5"/>
          </p:nvPr>
        </p:nvSpPr>
        <p:spPr/>
        <p:txBody>
          <a:bodyPr/>
          <a:lstStyle/>
          <a:p>
            <a:fld id="{CCCD422E-2DDD-4771-8059-742A3CD8552D}" type="slidenum">
              <a:rPr lang="en-KE" smtClean="0"/>
              <a:t>50</a:t>
            </a:fld>
            <a:endParaRPr lang="en-KE"/>
          </a:p>
        </p:txBody>
      </p:sp>
    </p:spTree>
    <p:extLst>
      <p:ext uri="{BB962C8B-B14F-4D97-AF65-F5344CB8AC3E}">
        <p14:creationId xmlns:p14="http://schemas.microsoft.com/office/powerpoint/2010/main" val="2990706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4CBC9-9E57-4D6A-F69F-42DD7A00E0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B7EBF-FB1E-A66E-0BA6-E7B4EE0FF72B}"/>
              </a:ext>
            </a:extLst>
          </p:cNvPr>
          <p:cNvSpPr>
            <a:spLocks noGrp="1" noRot="1" noChangeAspect="1"/>
          </p:cNvSpPr>
          <p:nvPr>
            <p:ph type="sldImg"/>
          </p:nvPr>
        </p:nvSpPr>
        <p:spPr>
          <a:xfrm>
            <a:off x="1200150" y="1143000"/>
            <a:ext cx="4457700" cy="3086100"/>
          </a:xfrm>
        </p:spPr>
        <p:txBody>
          <a:bodyPr/>
          <a:lstStyle/>
          <a:p>
            <a:endParaRPr lang="en-GB"/>
          </a:p>
        </p:txBody>
      </p:sp>
      <p:sp>
        <p:nvSpPr>
          <p:cNvPr id="3" name="Notes Placeholder 2">
            <a:extLst>
              <a:ext uri="{FF2B5EF4-FFF2-40B4-BE49-F238E27FC236}">
                <a16:creationId xmlns:a16="http://schemas.microsoft.com/office/drawing/2014/main" id="{3D7A2C02-851F-3035-BC40-329AE9350662}"/>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F46B3EA5-4899-A13A-87AF-3625E1A91E13}"/>
              </a:ext>
            </a:extLst>
          </p:cNvPr>
          <p:cNvSpPr>
            <a:spLocks noGrp="1"/>
          </p:cNvSpPr>
          <p:nvPr>
            <p:ph type="sldNum" sz="quarter" idx="5"/>
          </p:nvPr>
        </p:nvSpPr>
        <p:spPr/>
        <p:txBody>
          <a:bodyPr/>
          <a:lstStyle/>
          <a:p>
            <a:fld id="{CCCD422E-2DDD-4771-8059-742A3CD8552D}" type="slidenum">
              <a:rPr lang="en-KE" smtClean="0"/>
              <a:t>51</a:t>
            </a:fld>
            <a:endParaRPr lang="en-KE"/>
          </a:p>
        </p:txBody>
      </p:sp>
    </p:spTree>
    <p:extLst>
      <p:ext uri="{BB962C8B-B14F-4D97-AF65-F5344CB8AC3E}">
        <p14:creationId xmlns:p14="http://schemas.microsoft.com/office/powerpoint/2010/main" val="4115001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B9978-5CAB-26A2-501F-FD4C86EA8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3ACC4-A479-7F02-6190-79B0B74818E9}"/>
              </a:ext>
            </a:extLst>
          </p:cNvPr>
          <p:cNvSpPr>
            <a:spLocks noGrp="1" noRot="1" noChangeAspect="1"/>
          </p:cNvSpPr>
          <p:nvPr>
            <p:ph type="sldImg"/>
          </p:nvPr>
        </p:nvSpPr>
        <p:spPr>
          <a:xfrm>
            <a:off x="1200150" y="1143000"/>
            <a:ext cx="4457700" cy="3086100"/>
          </a:xfrm>
        </p:spPr>
        <p:txBody>
          <a:bodyPr/>
          <a:lstStyle/>
          <a:p>
            <a:endParaRPr lang="en-GB"/>
          </a:p>
        </p:txBody>
      </p:sp>
      <p:sp>
        <p:nvSpPr>
          <p:cNvPr id="3" name="Notes Placeholder 2">
            <a:extLst>
              <a:ext uri="{FF2B5EF4-FFF2-40B4-BE49-F238E27FC236}">
                <a16:creationId xmlns:a16="http://schemas.microsoft.com/office/drawing/2014/main" id="{72C8CBFE-8784-82EB-A625-63CB37B53623}"/>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5BD7F102-297B-D88E-A9E9-2A3269911DB1}"/>
              </a:ext>
            </a:extLst>
          </p:cNvPr>
          <p:cNvSpPr>
            <a:spLocks noGrp="1"/>
          </p:cNvSpPr>
          <p:nvPr>
            <p:ph type="sldNum" sz="quarter" idx="5"/>
          </p:nvPr>
        </p:nvSpPr>
        <p:spPr/>
        <p:txBody>
          <a:bodyPr/>
          <a:lstStyle/>
          <a:p>
            <a:fld id="{CCCD422E-2DDD-4771-8059-742A3CD8552D}" type="slidenum">
              <a:rPr lang="en-KE" smtClean="0"/>
              <a:t>52</a:t>
            </a:fld>
            <a:endParaRPr lang="en-KE"/>
          </a:p>
        </p:txBody>
      </p:sp>
    </p:spTree>
    <p:extLst>
      <p:ext uri="{BB962C8B-B14F-4D97-AF65-F5344CB8AC3E}">
        <p14:creationId xmlns:p14="http://schemas.microsoft.com/office/powerpoint/2010/main" val="1781665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3F4CD-EE16-A515-EE4E-7AC4D7E77F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E47B7-1EC8-E087-ED8F-D3E9EBB4B6F1}"/>
              </a:ext>
            </a:extLst>
          </p:cNvPr>
          <p:cNvSpPr>
            <a:spLocks noGrp="1" noRot="1" noChangeAspect="1"/>
          </p:cNvSpPr>
          <p:nvPr>
            <p:ph type="sldImg"/>
          </p:nvPr>
        </p:nvSpPr>
        <p:spPr>
          <a:xfrm>
            <a:off x="1200150" y="1143000"/>
            <a:ext cx="4457700" cy="3086100"/>
          </a:xfrm>
        </p:spPr>
        <p:txBody>
          <a:bodyPr/>
          <a:lstStyle/>
          <a:p>
            <a:endParaRPr lang="en-GB"/>
          </a:p>
        </p:txBody>
      </p:sp>
      <p:sp>
        <p:nvSpPr>
          <p:cNvPr id="3" name="Notes Placeholder 2">
            <a:extLst>
              <a:ext uri="{FF2B5EF4-FFF2-40B4-BE49-F238E27FC236}">
                <a16:creationId xmlns:a16="http://schemas.microsoft.com/office/drawing/2014/main" id="{2DC6C878-6633-B307-23DF-556AB34D454E}"/>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C5C9BBA8-986F-CEF5-5F10-8C7F85F185D1}"/>
              </a:ext>
            </a:extLst>
          </p:cNvPr>
          <p:cNvSpPr>
            <a:spLocks noGrp="1"/>
          </p:cNvSpPr>
          <p:nvPr>
            <p:ph type="sldNum" sz="quarter" idx="5"/>
          </p:nvPr>
        </p:nvSpPr>
        <p:spPr/>
        <p:txBody>
          <a:bodyPr/>
          <a:lstStyle/>
          <a:p>
            <a:fld id="{CCCD422E-2DDD-4771-8059-742A3CD8552D}" type="slidenum">
              <a:rPr lang="en-KE" smtClean="0"/>
              <a:t>53</a:t>
            </a:fld>
            <a:endParaRPr lang="en-KE"/>
          </a:p>
        </p:txBody>
      </p:sp>
    </p:spTree>
    <p:extLst>
      <p:ext uri="{BB962C8B-B14F-4D97-AF65-F5344CB8AC3E}">
        <p14:creationId xmlns:p14="http://schemas.microsoft.com/office/powerpoint/2010/main" val="2458330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5687C-E98B-134A-E1F3-137E9AF49F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7A07F-4E64-000A-F60B-1930F37FF1DB}"/>
              </a:ext>
            </a:extLst>
          </p:cNvPr>
          <p:cNvSpPr>
            <a:spLocks noGrp="1" noRot="1" noChangeAspect="1"/>
          </p:cNvSpPr>
          <p:nvPr>
            <p:ph type="sldImg"/>
          </p:nvPr>
        </p:nvSpPr>
        <p:spPr>
          <a:xfrm>
            <a:off x="1200150" y="1143000"/>
            <a:ext cx="4457700" cy="3086100"/>
          </a:xfrm>
        </p:spPr>
        <p:txBody>
          <a:bodyPr/>
          <a:lstStyle/>
          <a:p>
            <a:endParaRPr lang="en-GB"/>
          </a:p>
        </p:txBody>
      </p:sp>
      <p:sp>
        <p:nvSpPr>
          <p:cNvPr id="3" name="Notes Placeholder 2">
            <a:extLst>
              <a:ext uri="{FF2B5EF4-FFF2-40B4-BE49-F238E27FC236}">
                <a16:creationId xmlns:a16="http://schemas.microsoft.com/office/drawing/2014/main" id="{84CA6C8E-D6A6-4A56-41CD-CB9B92C2CB8E}"/>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D03663E1-481F-55BF-F092-4C2E7A4AA23B}"/>
              </a:ext>
            </a:extLst>
          </p:cNvPr>
          <p:cNvSpPr>
            <a:spLocks noGrp="1"/>
          </p:cNvSpPr>
          <p:nvPr>
            <p:ph type="sldNum" sz="quarter" idx="5"/>
          </p:nvPr>
        </p:nvSpPr>
        <p:spPr/>
        <p:txBody>
          <a:bodyPr/>
          <a:lstStyle/>
          <a:p>
            <a:fld id="{CCCD422E-2DDD-4771-8059-742A3CD8552D}" type="slidenum">
              <a:rPr lang="en-KE" smtClean="0"/>
              <a:t>54</a:t>
            </a:fld>
            <a:endParaRPr lang="en-KE"/>
          </a:p>
        </p:txBody>
      </p:sp>
    </p:spTree>
    <p:extLst>
      <p:ext uri="{BB962C8B-B14F-4D97-AF65-F5344CB8AC3E}">
        <p14:creationId xmlns:p14="http://schemas.microsoft.com/office/powerpoint/2010/main" val="1456314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76410-67F0-DB3F-B173-D47FAB1D7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92ADE-CC7A-9405-53A2-35819E8EC443}"/>
              </a:ext>
            </a:extLst>
          </p:cNvPr>
          <p:cNvSpPr>
            <a:spLocks noGrp="1" noRot="1" noChangeAspect="1"/>
          </p:cNvSpPr>
          <p:nvPr>
            <p:ph type="sldImg"/>
          </p:nvPr>
        </p:nvSpPr>
        <p:spPr>
          <a:xfrm>
            <a:off x="1200150" y="1143000"/>
            <a:ext cx="4457700" cy="3086100"/>
          </a:xfrm>
        </p:spPr>
        <p:txBody>
          <a:bodyPr/>
          <a:lstStyle/>
          <a:p>
            <a:endParaRPr lang="en-GB"/>
          </a:p>
        </p:txBody>
      </p:sp>
      <p:sp>
        <p:nvSpPr>
          <p:cNvPr id="3" name="Notes Placeholder 2">
            <a:extLst>
              <a:ext uri="{FF2B5EF4-FFF2-40B4-BE49-F238E27FC236}">
                <a16:creationId xmlns:a16="http://schemas.microsoft.com/office/drawing/2014/main" id="{7C2C665F-CF1E-324C-0645-5DCCCC6D5E72}"/>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56685C64-8DF7-2D1C-0FB0-1D1EB0084EFF}"/>
              </a:ext>
            </a:extLst>
          </p:cNvPr>
          <p:cNvSpPr>
            <a:spLocks noGrp="1"/>
          </p:cNvSpPr>
          <p:nvPr>
            <p:ph type="sldNum" sz="quarter" idx="5"/>
          </p:nvPr>
        </p:nvSpPr>
        <p:spPr/>
        <p:txBody>
          <a:bodyPr/>
          <a:lstStyle/>
          <a:p>
            <a:fld id="{CCCD422E-2DDD-4771-8059-742A3CD8552D}" type="slidenum">
              <a:rPr lang="en-KE" smtClean="0"/>
              <a:t>58</a:t>
            </a:fld>
            <a:endParaRPr lang="en-KE"/>
          </a:p>
        </p:txBody>
      </p:sp>
    </p:spTree>
    <p:extLst>
      <p:ext uri="{BB962C8B-B14F-4D97-AF65-F5344CB8AC3E}">
        <p14:creationId xmlns:p14="http://schemas.microsoft.com/office/powerpoint/2010/main" val="87463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76410-67F0-DB3F-B173-D47FAB1D7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92ADE-CC7A-9405-53A2-35819E8EC443}"/>
              </a:ext>
            </a:extLst>
          </p:cNvPr>
          <p:cNvSpPr>
            <a:spLocks noGrp="1" noRot="1" noChangeAspect="1"/>
          </p:cNvSpPr>
          <p:nvPr>
            <p:ph type="sldImg"/>
          </p:nvPr>
        </p:nvSpPr>
        <p:spPr>
          <a:xfrm>
            <a:off x="1200150" y="1143000"/>
            <a:ext cx="4457700" cy="3086100"/>
          </a:xfrm>
        </p:spPr>
        <p:txBody>
          <a:bodyPr/>
          <a:lstStyle/>
          <a:p>
            <a:endParaRPr lang="en-GB"/>
          </a:p>
        </p:txBody>
      </p:sp>
      <p:sp>
        <p:nvSpPr>
          <p:cNvPr id="3" name="Notes Placeholder 2">
            <a:extLst>
              <a:ext uri="{FF2B5EF4-FFF2-40B4-BE49-F238E27FC236}">
                <a16:creationId xmlns:a16="http://schemas.microsoft.com/office/drawing/2014/main" id="{7C2C665F-CF1E-324C-0645-5DCCCC6D5E72}"/>
              </a:ext>
            </a:extLst>
          </p:cNvPr>
          <p:cNvSpPr>
            <a:spLocks noGrp="1"/>
          </p:cNvSpPr>
          <p:nvPr>
            <p:ph type="body" idx="1"/>
          </p:nvPr>
        </p:nvSpPr>
        <p:spPr/>
        <p:txBody>
          <a:bodyPr/>
          <a:lstStyle/>
          <a:p>
            <a:endParaRPr lang="en-KE"/>
          </a:p>
        </p:txBody>
      </p:sp>
      <p:sp>
        <p:nvSpPr>
          <p:cNvPr id="4" name="Slide Number Placeholder 3">
            <a:extLst>
              <a:ext uri="{FF2B5EF4-FFF2-40B4-BE49-F238E27FC236}">
                <a16:creationId xmlns:a16="http://schemas.microsoft.com/office/drawing/2014/main" id="{56685C64-8DF7-2D1C-0FB0-1D1EB0084EFF}"/>
              </a:ext>
            </a:extLst>
          </p:cNvPr>
          <p:cNvSpPr>
            <a:spLocks noGrp="1"/>
          </p:cNvSpPr>
          <p:nvPr>
            <p:ph type="sldNum" sz="quarter" idx="5"/>
          </p:nvPr>
        </p:nvSpPr>
        <p:spPr/>
        <p:txBody>
          <a:bodyPr/>
          <a:lstStyle/>
          <a:p>
            <a:fld id="{CCCD422E-2DDD-4771-8059-742A3CD8552D}" type="slidenum">
              <a:rPr lang="en-KE" smtClean="0"/>
              <a:t>59</a:t>
            </a:fld>
            <a:endParaRPr lang="en-KE"/>
          </a:p>
        </p:txBody>
      </p:sp>
    </p:spTree>
    <p:extLst>
      <p:ext uri="{BB962C8B-B14F-4D97-AF65-F5344CB8AC3E}">
        <p14:creationId xmlns:p14="http://schemas.microsoft.com/office/powerpoint/2010/main" val="449866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200150" y="1143000"/>
            <a:ext cx="4457700" cy="3086100"/>
          </a:xfrm>
        </p:spPr>
        <p:txBody>
          <a:bodyPr/>
          <a:lstStyle/>
          <a:p>
            <a:endParaRPr lang="en-GB"/>
          </a:p>
        </p:txBody>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CCCD422E-2DDD-4771-8059-742A3CD8552D}" type="slidenum">
              <a:rPr lang="pt-PT" smtClean="0"/>
              <a:pPr/>
              <a:t>6</a:t>
            </a:fld>
            <a:endParaRPr lang="pt-PT" dirty="0"/>
          </a:p>
        </p:txBody>
      </p:sp>
    </p:spTree>
    <p:extLst>
      <p:ext uri="{BB962C8B-B14F-4D97-AF65-F5344CB8AC3E}">
        <p14:creationId xmlns:p14="http://schemas.microsoft.com/office/powerpoint/2010/main" val="333280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txBody>
          <a:bodyPr/>
          <a:lstStyle/>
          <a:p>
            <a:endParaRPr lang="en-GB"/>
          </a:p>
        </p:txBody>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CCCD422E-2DDD-4771-8059-742A3CD8552D}" type="slidenum">
              <a:rPr lang="pt-PT" smtClean="0"/>
              <a:pPr/>
              <a:t>8</a:t>
            </a:fld>
            <a:endParaRPr lang="pt-PT" dirty="0"/>
          </a:p>
        </p:txBody>
      </p:sp>
    </p:spTree>
    <p:extLst>
      <p:ext uri="{BB962C8B-B14F-4D97-AF65-F5344CB8AC3E}">
        <p14:creationId xmlns:p14="http://schemas.microsoft.com/office/powerpoint/2010/main" val="1785281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txBody>
          <a:bodyPr/>
          <a:lstStyle/>
          <a:p>
            <a:endParaRPr lang="en-GB"/>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CCD422E-2DDD-4771-8059-742A3CD8552D}" type="slidenum">
              <a:rPr lang="en-US"/>
              <a:t>9</a:t>
            </a:fld>
            <a:endParaRPr lang="en-US" dirty="0"/>
          </a:p>
        </p:txBody>
      </p:sp>
    </p:spTree>
    <p:extLst>
      <p:ext uri="{BB962C8B-B14F-4D97-AF65-F5344CB8AC3E}">
        <p14:creationId xmlns:p14="http://schemas.microsoft.com/office/powerpoint/2010/main" val="2283899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txBody>
          <a:bodyPr/>
          <a:lstStyle/>
          <a:p>
            <a:endParaRPr lang="en-GB"/>
          </a:p>
        </p:txBody>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CCCD422E-2DDD-4771-8059-742A3CD8552D}" type="slidenum">
              <a:rPr lang="pt-PT" smtClean="0"/>
              <a:pPr/>
              <a:t>11</a:t>
            </a:fld>
            <a:endParaRPr lang="pt-PT" dirty="0"/>
          </a:p>
        </p:txBody>
      </p:sp>
    </p:spTree>
    <p:extLst>
      <p:ext uri="{BB962C8B-B14F-4D97-AF65-F5344CB8AC3E}">
        <p14:creationId xmlns:p14="http://schemas.microsoft.com/office/powerpoint/2010/main" val="2538136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txBody>
          <a:bodyPr/>
          <a:lstStyle/>
          <a:p>
            <a:endParaRPr lang="en-GB"/>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CCD422E-2DDD-4771-8059-742A3CD8552D}" type="slidenum">
              <a:rPr lang="en-US"/>
              <a:t>12</a:t>
            </a:fld>
            <a:endParaRPr lang="en-US" dirty="0"/>
          </a:p>
        </p:txBody>
      </p:sp>
    </p:spTree>
    <p:extLst>
      <p:ext uri="{BB962C8B-B14F-4D97-AF65-F5344CB8AC3E}">
        <p14:creationId xmlns:p14="http://schemas.microsoft.com/office/powerpoint/2010/main" val="58899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BFDFA-1ADD-6D3B-6B35-F10616B622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240BA-0B18-CA6F-3C47-26F7CE7842F8}"/>
              </a:ext>
            </a:extLst>
          </p:cNvPr>
          <p:cNvSpPr>
            <a:spLocks noGrp="1" noRot="1" noChangeAspect="1"/>
          </p:cNvSpPr>
          <p:nvPr>
            <p:ph type="sldImg"/>
          </p:nvPr>
        </p:nvSpPr>
        <p:spPr>
          <a:xfrm>
            <a:off x="1200150" y="1143000"/>
            <a:ext cx="4457700" cy="3086100"/>
          </a:xfrm>
        </p:spPr>
        <p:txBody>
          <a:bodyPr/>
          <a:lstStyle/>
          <a:p>
            <a:endParaRPr lang="en-GB" dirty="0"/>
          </a:p>
        </p:txBody>
      </p:sp>
      <p:sp>
        <p:nvSpPr>
          <p:cNvPr id="3" name="Notes Placeholder 2">
            <a:extLst>
              <a:ext uri="{FF2B5EF4-FFF2-40B4-BE49-F238E27FC236}">
                <a16:creationId xmlns:a16="http://schemas.microsoft.com/office/drawing/2014/main" id="{008F59A1-E2DD-DDE8-27AD-F955522E31C3}"/>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C2A0383B-F7F9-7C04-A207-3BE345815076}"/>
              </a:ext>
            </a:extLst>
          </p:cNvPr>
          <p:cNvSpPr>
            <a:spLocks noGrp="1"/>
          </p:cNvSpPr>
          <p:nvPr>
            <p:ph type="sldNum" sz="quarter" idx="5"/>
          </p:nvPr>
        </p:nvSpPr>
        <p:spPr/>
        <p:txBody>
          <a:bodyPr/>
          <a:lstStyle/>
          <a:p>
            <a:fld id="{CCCD422E-2DDD-4771-8059-742A3CD8552D}" type="slidenum">
              <a:rPr lang="en-US"/>
              <a:t>13</a:t>
            </a:fld>
            <a:endParaRPr lang="en-US" dirty="0"/>
          </a:p>
        </p:txBody>
      </p:sp>
    </p:spTree>
    <p:extLst>
      <p:ext uri="{BB962C8B-B14F-4D97-AF65-F5344CB8AC3E}">
        <p14:creationId xmlns:p14="http://schemas.microsoft.com/office/powerpoint/2010/main" val="836724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193B7-28F4-6C72-D515-D05AD5BF0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84CCA-10F0-C93F-6DC1-7B2D9FB65803}"/>
              </a:ext>
            </a:extLst>
          </p:cNvPr>
          <p:cNvSpPr>
            <a:spLocks noGrp="1" noRot="1" noChangeAspect="1"/>
          </p:cNvSpPr>
          <p:nvPr>
            <p:ph type="sldImg"/>
          </p:nvPr>
        </p:nvSpPr>
        <p:spPr>
          <a:xfrm>
            <a:off x="1200150" y="1143000"/>
            <a:ext cx="4457700" cy="3086100"/>
          </a:xfrm>
        </p:spPr>
        <p:txBody>
          <a:bodyPr/>
          <a:lstStyle/>
          <a:p>
            <a:endParaRPr lang="en-GB" dirty="0"/>
          </a:p>
        </p:txBody>
      </p:sp>
      <p:sp>
        <p:nvSpPr>
          <p:cNvPr id="3" name="Notes Placeholder 2">
            <a:extLst>
              <a:ext uri="{FF2B5EF4-FFF2-40B4-BE49-F238E27FC236}">
                <a16:creationId xmlns:a16="http://schemas.microsoft.com/office/drawing/2014/main" id="{CAD9361B-849C-A525-A45B-2AB2556E8DD4}"/>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436643F8-7860-A02E-5EF9-4AE6C6ADFB76}"/>
              </a:ext>
            </a:extLst>
          </p:cNvPr>
          <p:cNvSpPr>
            <a:spLocks noGrp="1"/>
          </p:cNvSpPr>
          <p:nvPr>
            <p:ph type="sldNum" sz="quarter" idx="5"/>
          </p:nvPr>
        </p:nvSpPr>
        <p:spPr/>
        <p:txBody>
          <a:bodyPr/>
          <a:lstStyle/>
          <a:p>
            <a:fld id="{CCCD422E-2DDD-4771-8059-742A3CD8552D}" type="slidenum">
              <a:rPr lang="en-US"/>
              <a:t>14</a:t>
            </a:fld>
            <a:endParaRPr lang="en-US" dirty="0"/>
          </a:p>
        </p:txBody>
      </p:sp>
    </p:spTree>
    <p:extLst>
      <p:ext uri="{BB962C8B-B14F-4D97-AF65-F5344CB8AC3E}">
        <p14:creationId xmlns:p14="http://schemas.microsoft.com/office/powerpoint/2010/main" val="129700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91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reserve="1" userDrawn="1">
  <p:cSld name="1_Custom Layout">
    <p:spTree>
      <p:nvGrpSpPr>
        <p:cNvPr id="1" name="Shape 451"/>
        <p:cNvGrpSpPr/>
        <p:nvPr/>
      </p:nvGrpSpPr>
      <p:grpSpPr>
        <a:xfrm>
          <a:off x="0" y="0"/>
          <a:ext cx="0" cy="0"/>
          <a:chOff x="0" y="0"/>
          <a:chExt cx="0" cy="0"/>
        </a:xfrm>
      </p:grpSpPr>
      <p:sp>
        <p:nvSpPr>
          <p:cNvPr id="2" name="Google Shape;1329;p171">
            <a:extLst>
              <a:ext uri="{FF2B5EF4-FFF2-40B4-BE49-F238E27FC236}">
                <a16:creationId xmlns:a16="http://schemas.microsoft.com/office/drawing/2014/main" id="{D3A632CC-F46A-4361-F285-A411852ED336}"/>
              </a:ext>
            </a:extLst>
          </p:cNvPr>
          <p:cNvSpPr/>
          <p:nvPr userDrawn="1"/>
        </p:nvSpPr>
        <p:spPr>
          <a:xfrm>
            <a:off x="110065" y="162559"/>
            <a:ext cx="9685867" cy="6582552"/>
          </a:xfrm>
          <a:prstGeom prst="rect">
            <a:avLst/>
          </a:prstGeom>
          <a:solidFill>
            <a:srgbClr val="0171B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517" u="none" strike="noStrike" cap="none">
              <a:solidFill>
                <a:srgbClr val="FFFFFF"/>
              </a:solidFill>
              <a:latin typeface="CORESANSG-REGULAR" panose="020B0503030302020202" pitchFamily="34" charset="77"/>
              <a:ea typeface="Arial"/>
              <a:cs typeface="Arial"/>
              <a:sym typeface="Arial"/>
            </a:endParaRPr>
          </a:p>
        </p:txBody>
      </p:sp>
      <p:sp>
        <p:nvSpPr>
          <p:cNvPr id="3" name="Marcador de Posição do Texto 19">
            <a:extLst>
              <a:ext uri="{FF2B5EF4-FFF2-40B4-BE49-F238E27FC236}">
                <a16:creationId xmlns:a16="http://schemas.microsoft.com/office/drawing/2014/main" id="{9A37404D-826F-7B82-9D97-238B647D9403}"/>
              </a:ext>
            </a:extLst>
          </p:cNvPr>
          <p:cNvSpPr>
            <a:spLocks noGrp="1"/>
          </p:cNvSpPr>
          <p:nvPr>
            <p:ph type="body" sz="quarter" idx="13" hasCustomPrompt="1"/>
          </p:nvPr>
        </p:nvSpPr>
        <p:spPr>
          <a:xfrm>
            <a:off x="799157" y="2819400"/>
            <a:ext cx="8307686" cy="1036237"/>
          </a:xfrm>
          <a:prstGeom prst="rect">
            <a:avLst/>
          </a:prstGeom>
        </p:spPr>
        <p:txBody>
          <a:bodyPr lIns="36000" tIns="36000" rIns="36000" bIns="36000">
            <a:spAutoFit/>
          </a:bodyPr>
          <a:lstStyle>
            <a:lvl1pPr marL="0" indent="0" algn="ctr">
              <a:buNone/>
              <a:defRPr sz="3467" b="1" i="0" spc="22" baseline="0">
                <a:solidFill>
                  <a:schemeClr val="bg1"/>
                </a:solidFill>
                <a:latin typeface="Tw Cen MT" panose="020B0602020104020603" pitchFamily="34" charset="77"/>
              </a:defRPr>
            </a:lvl1pPr>
            <a:lvl2pPr marL="371373" indent="0">
              <a:buNone/>
              <a:defRPr/>
            </a:lvl2pPr>
          </a:lstStyle>
          <a:p>
            <a:pPr lvl="0"/>
            <a:r>
              <a:rPr lang="pt-PT"/>
              <a:t>CLIQUE PARA EDITAR OS ESTILOS </a:t>
            </a:r>
            <a:br>
              <a:rPr lang="pt-PT"/>
            </a:br>
            <a:r>
              <a:rPr lang="pt-PT"/>
              <a:t>DO TEXTO DE MODELO GLOBAL</a:t>
            </a:r>
          </a:p>
        </p:txBody>
      </p:sp>
      <p:sp>
        <p:nvSpPr>
          <p:cNvPr id="4" name="Marcador de Posição do Texto 19">
            <a:extLst>
              <a:ext uri="{FF2B5EF4-FFF2-40B4-BE49-F238E27FC236}">
                <a16:creationId xmlns:a16="http://schemas.microsoft.com/office/drawing/2014/main" id="{419AFBE8-55FF-AC47-3F83-0A1D1D031D2C}"/>
              </a:ext>
            </a:extLst>
          </p:cNvPr>
          <p:cNvSpPr>
            <a:spLocks noGrp="1"/>
          </p:cNvSpPr>
          <p:nvPr>
            <p:ph type="body" sz="quarter" idx="11" hasCustomPrompt="1"/>
          </p:nvPr>
        </p:nvSpPr>
        <p:spPr>
          <a:xfrm>
            <a:off x="3394013" y="4451630"/>
            <a:ext cx="3117972" cy="494293"/>
          </a:xfrm>
          <a:prstGeom prst="rect">
            <a:avLst/>
          </a:prstGeom>
        </p:spPr>
        <p:txBody>
          <a:bodyPr lIns="36000" tIns="36000" rIns="36000" bIns="36000">
            <a:spAutoFit/>
          </a:bodyPr>
          <a:lstStyle>
            <a:lvl1pPr marL="0" indent="0" algn="ctr">
              <a:buNone/>
              <a:defRPr sz="1517" b="0" i="0">
                <a:solidFill>
                  <a:schemeClr val="bg1"/>
                </a:solidFill>
                <a:latin typeface="Tw Cen MT" panose="020B0602020104020603" pitchFamily="34" charset="77"/>
              </a:defRPr>
            </a:lvl1pPr>
            <a:lvl2pPr marL="371373" indent="0">
              <a:buNone/>
              <a:defRPr/>
            </a:lvl2pPr>
          </a:lstStyle>
          <a:p>
            <a:pPr lvl="0"/>
            <a:r>
              <a:rPr lang="pt-PT"/>
              <a:t>Clique para editar os estilos do texto de modelo global</a:t>
            </a:r>
          </a:p>
        </p:txBody>
      </p:sp>
      <p:grpSp>
        <p:nvGrpSpPr>
          <p:cNvPr id="6" name="object 18">
            <a:extLst>
              <a:ext uri="{FF2B5EF4-FFF2-40B4-BE49-F238E27FC236}">
                <a16:creationId xmlns:a16="http://schemas.microsoft.com/office/drawing/2014/main" id="{2673C9E1-8023-1822-8EF2-976B7C48676F}"/>
              </a:ext>
            </a:extLst>
          </p:cNvPr>
          <p:cNvGrpSpPr/>
          <p:nvPr userDrawn="1"/>
        </p:nvGrpSpPr>
        <p:grpSpPr>
          <a:xfrm>
            <a:off x="473742" y="700399"/>
            <a:ext cx="8982681" cy="60960"/>
            <a:chOff x="437300" y="1357439"/>
            <a:chExt cx="8291705" cy="45720"/>
          </a:xfrm>
        </p:grpSpPr>
        <p:sp>
          <p:nvSpPr>
            <p:cNvPr id="7" name="object 19">
              <a:extLst>
                <a:ext uri="{FF2B5EF4-FFF2-40B4-BE49-F238E27FC236}">
                  <a16:creationId xmlns:a16="http://schemas.microsoft.com/office/drawing/2014/main" id="{7CB9E264-3497-AC73-BA1F-05968EE633A4}"/>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chemeClr val="bg1"/>
            </a:solidFill>
          </p:spPr>
          <p:txBody>
            <a:bodyPr wrap="square" lIns="0" tIns="0" rIns="0" bIns="0" rtlCol="0"/>
            <a:lstStyle/>
            <a:p>
              <a:endParaRPr sz="1950" b="0" i="0">
                <a:latin typeface="Tw Cen MT" panose="020B0602020104020603" pitchFamily="34" charset="77"/>
              </a:endParaRPr>
            </a:p>
          </p:txBody>
        </p:sp>
        <p:sp>
          <p:nvSpPr>
            <p:cNvPr id="8" name="object 20">
              <a:extLst>
                <a:ext uri="{FF2B5EF4-FFF2-40B4-BE49-F238E27FC236}">
                  <a16:creationId xmlns:a16="http://schemas.microsoft.com/office/drawing/2014/main" id="{E1FC028F-620B-B0A5-C5BB-FA6463A01122}"/>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chemeClr val="bg1">
                <a:alpha val="50000"/>
              </a:schemeClr>
            </a:solidFill>
          </p:spPr>
          <p:txBody>
            <a:bodyPr wrap="square" lIns="0" tIns="0" rIns="0" bIns="0" rtlCol="0"/>
            <a:lstStyle/>
            <a:p>
              <a:endParaRPr sz="1950" b="0" i="0">
                <a:latin typeface="Tw Cen MT" panose="020B0602020104020603" pitchFamily="34" charset="77"/>
              </a:endParaRPr>
            </a:p>
          </p:txBody>
        </p:sp>
      </p:grpSp>
      <p:sp>
        <p:nvSpPr>
          <p:cNvPr id="9" name="object 21">
            <a:extLst>
              <a:ext uri="{FF2B5EF4-FFF2-40B4-BE49-F238E27FC236}">
                <a16:creationId xmlns:a16="http://schemas.microsoft.com/office/drawing/2014/main" id="{220593C1-C01D-EB7F-1133-A73AA2B4CA9E}"/>
              </a:ext>
            </a:extLst>
          </p:cNvPr>
          <p:cNvSpPr txBox="1"/>
          <p:nvPr userDrawn="1"/>
        </p:nvSpPr>
        <p:spPr>
          <a:xfrm>
            <a:off x="468000" y="384002"/>
            <a:ext cx="2775056" cy="137003"/>
          </a:xfrm>
          <a:prstGeom prst="rect">
            <a:avLst/>
          </a:prstGeom>
        </p:spPr>
        <p:txBody>
          <a:bodyPr vert="horz" wrap="square" lIns="0" tIns="13758" rIns="0" bIns="0" rtlCol="0">
            <a:spAutoFit/>
          </a:bodyPr>
          <a:lstStyle/>
          <a:p>
            <a:pPr marL="13758">
              <a:spcBef>
                <a:spcPts val="108"/>
              </a:spcBef>
            </a:pPr>
            <a:r>
              <a:rPr lang="pt-PT" sz="758" b="1" i="0" spc="0">
                <a:solidFill>
                  <a:schemeClr val="bg1"/>
                </a:solidFill>
                <a:latin typeface="Tw Cen MT" panose="020B0602020104020603" pitchFamily="34" charset="77"/>
                <a:cs typeface="Trebuchet MS"/>
              </a:rPr>
              <a:t>SCHOOLS2030 </a:t>
            </a:r>
            <a:r>
              <a:rPr lang="en-US" sz="800" spc="0">
                <a:solidFill>
                  <a:schemeClr val="bg1"/>
                </a:solidFill>
                <a:latin typeface="Tw Cen MT" panose="020B0602020104020603" pitchFamily="34" charset="77"/>
              </a:rPr>
              <a:t>HUMAN-CENTERED DESIGN WORKBOOK </a:t>
            </a:r>
            <a:endParaRPr lang="pt-PT" sz="867" b="0" i="0" u="none" strike="noStrike" cap="none" spc="0">
              <a:solidFill>
                <a:schemeClr val="bg1"/>
              </a:solidFill>
              <a:latin typeface="Tw Cen MT" panose="020B0602020104020603" pitchFamily="34" charset="77"/>
              <a:ea typeface="Proxima Nova Rg"/>
              <a:cs typeface="Proxima Nova Rg"/>
              <a:sym typeface="Proxima Nova"/>
            </a:endParaRPr>
          </a:p>
        </p:txBody>
      </p:sp>
      <p:sp>
        <p:nvSpPr>
          <p:cNvPr id="5" name="Slide Number Placeholder 5">
            <a:extLst>
              <a:ext uri="{FF2B5EF4-FFF2-40B4-BE49-F238E27FC236}">
                <a16:creationId xmlns:a16="http://schemas.microsoft.com/office/drawing/2014/main" id="{FF3E4842-3DF9-C1A8-18CE-D3856EDF6C23}"/>
              </a:ext>
            </a:extLst>
          </p:cNvPr>
          <p:cNvSpPr txBox="1">
            <a:spLocks/>
          </p:cNvSpPr>
          <p:nvPr userDrawn="1"/>
        </p:nvSpPr>
        <p:spPr>
          <a:xfrm>
            <a:off x="9425379" y="6526035"/>
            <a:ext cx="370554" cy="224721"/>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tint val="82000"/>
                  </a:schemeClr>
                </a:solidFill>
                <a:latin typeface="Tw Cen MT" panose="020B0602020104020603"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30EA680-D336-4FF7-8B7A-9848BB0A1C32}"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403122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grpSp>
        <p:nvGrpSpPr>
          <p:cNvPr id="3" name="object 18">
            <a:extLst>
              <a:ext uri="{FF2B5EF4-FFF2-40B4-BE49-F238E27FC236}">
                <a16:creationId xmlns:a16="http://schemas.microsoft.com/office/drawing/2014/main" id="{2252809B-87CF-21F6-B012-D957E6B8F025}"/>
              </a:ext>
            </a:extLst>
          </p:cNvPr>
          <p:cNvGrpSpPr/>
          <p:nvPr userDrawn="1"/>
        </p:nvGrpSpPr>
        <p:grpSpPr>
          <a:xfrm>
            <a:off x="473742" y="700399"/>
            <a:ext cx="8982681" cy="60960"/>
            <a:chOff x="437300" y="1357439"/>
            <a:chExt cx="8291705" cy="45720"/>
          </a:xfrm>
        </p:grpSpPr>
        <p:sp>
          <p:nvSpPr>
            <p:cNvPr id="4" name="object 19">
              <a:extLst>
                <a:ext uri="{FF2B5EF4-FFF2-40B4-BE49-F238E27FC236}">
                  <a16:creationId xmlns:a16="http://schemas.microsoft.com/office/drawing/2014/main" id="{AC57FBB2-C093-AB39-1C3B-A6DE0F1C3DE2}"/>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rgbClr val="0070C0"/>
            </a:solidFill>
          </p:spPr>
          <p:txBody>
            <a:bodyPr wrap="square" lIns="0" tIns="0" rIns="0" bIns="0" rtlCol="0"/>
            <a:lstStyle/>
            <a:p>
              <a:endParaRPr sz="1950" b="0" i="0">
                <a:solidFill>
                  <a:srgbClr val="62B945"/>
                </a:solidFill>
                <a:latin typeface="Tw Cen MT" panose="020B0602020104020603" pitchFamily="34" charset="77"/>
              </a:endParaRPr>
            </a:p>
          </p:txBody>
        </p:sp>
        <p:sp>
          <p:nvSpPr>
            <p:cNvPr id="5" name="object 20">
              <a:extLst>
                <a:ext uri="{FF2B5EF4-FFF2-40B4-BE49-F238E27FC236}">
                  <a16:creationId xmlns:a16="http://schemas.microsoft.com/office/drawing/2014/main" id="{6F3AD326-5507-E4D5-D793-6FD80AEFCD0A}"/>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rgbClr val="0070C0">
                <a:alpha val="50000"/>
              </a:srgbClr>
            </a:solidFill>
          </p:spPr>
          <p:txBody>
            <a:bodyPr wrap="square" lIns="0" tIns="0" rIns="0" bIns="0" rtlCol="0"/>
            <a:lstStyle/>
            <a:p>
              <a:endParaRPr sz="1950" b="0" i="0">
                <a:latin typeface="Tw Cen MT" panose="020B0602020104020603" pitchFamily="34" charset="77"/>
              </a:endParaRPr>
            </a:p>
          </p:txBody>
        </p:sp>
      </p:grpSp>
      <p:sp>
        <p:nvSpPr>
          <p:cNvPr id="2" name="object 21">
            <a:extLst>
              <a:ext uri="{FF2B5EF4-FFF2-40B4-BE49-F238E27FC236}">
                <a16:creationId xmlns:a16="http://schemas.microsoft.com/office/drawing/2014/main" id="{CE16CBD8-151E-750F-9CB8-0AD55F2B2C95}"/>
              </a:ext>
            </a:extLst>
          </p:cNvPr>
          <p:cNvSpPr txBox="1"/>
          <p:nvPr userDrawn="1"/>
        </p:nvSpPr>
        <p:spPr>
          <a:xfrm>
            <a:off x="468000" y="384002"/>
            <a:ext cx="2775056" cy="137003"/>
          </a:xfrm>
          <a:prstGeom prst="rect">
            <a:avLst/>
          </a:prstGeom>
        </p:spPr>
        <p:txBody>
          <a:bodyPr vert="horz" wrap="square" lIns="0" tIns="13758" rIns="0" bIns="0" rtlCol="0">
            <a:spAutoFit/>
          </a:bodyPr>
          <a:lstStyle/>
          <a:p>
            <a:pPr marL="13758">
              <a:spcBef>
                <a:spcPts val="108"/>
              </a:spcBef>
            </a:pPr>
            <a:r>
              <a:rPr lang="pt-PT" sz="758" b="1" i="0" spc="0">
                <a:solidFill>
                  <a:srgbClr val="0070C0"/>
                </a:solidFill>
                <a:latin typeface="Tw Cen MT" panose="020B0602020104020603" pitchFamily="34" charset="77"/>
                <a:cs typeface="Trebuchet MS"/>
              </a:rPr>
              <a:t>SCHOOLS2030 </a:t>
            </a:r>
            <a:r>
              <a:rPr lang="en-US" sz="800" spc="0">
                <a:solidFill>
                  <a:srgbClr val="6D6E71"/>
                </a:solidFill>
                <a:latin typeface="Tw Cen MT" panose="020B0602020104020603" pitchFamily="34" charset="77"/>
              </a:rPr>
              <a:t>HUMAN-CENTERED DESIGN WORKBOOK </a:t>
            </a:r>
            <a:endParaRPr lang="pt-PT" sz="867" b="0" i="0" u="none" strike="noStrike" cap="none" spc="0">
              <a:solidFill>
                <a:srgbClr val="00B0F0"/>
              </a:solidFill>
              <a:latin typeface="Tw Cen MT" panose="020B0602020104020603" pitchFamily="34" charset="77"/>
              <a:ea typeface="Proxima Nova Rg"/>
              <a:cs typeface="Proxima Nova Rg"/>
              <a:sym typeface="Proxima Nova"/>
            </a:endParaRPr>
          </a:p>
        </p:txBody>
      </p:sp>
      <p:sp>
        <p:nvSpPr>
          <p:cNvPr id="6" name="Rectangle 2">
            <a:extLst>
              <a:ext uri="{FF2B5EF4-FFF2-40B4-BE49-F238E27FC236}">
                <a16:creationId xmlns:a16="http://schemas.microsoft.com/office/drawing/2014/main" id="{6DBB8D14-6637-494D-3F04-2FF952615366}"/>
              </a:ext>
            </a:extLst>
          </p:cNvPr>
          <p:cNvSpPr/>
          <p:nvPr userDrawn="1"/>
        </p:nvSpPr>
        <p:spPr>
          <a:xfrm>
            <a:off x="322989" y="6588866"/>
            <a:ext cx="9174695" cy="16100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3257489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reserve="1" userDrawn="1">
  <p:cSld name="1_Custom Layout">
    <p:spTree>
      <p:nvGrpSpPr>
        <p:cNvPr id="1" name="Shape 451"/>
        <p:cNvGrpSpPr/>
        <p:nvPr/>
      </p:nvGrpSpPr>
      <p:grpSpPr>
        <a:xfrm>
          <a:off x="0" y="0"/>
          <a:ext cx="0" cy="0"/>
          <a:chOff x="0" y="0"/>
          <a:chExt cx="0" cy="0"/>
        </a:xfrm>
      </p:grpSpPr>
      <p:sp>
        <p:nvSpPr>
          <p:cNvPr id="2" name="Google Shape;1329;p171">
            <a:extLst>
              <a:ext uri="{FF2B5EF4-FFF2-40B4-BE49-F238E27FC236}">
                <a16:creationId xmlns:a16="http://schemas.microsoft.com/office/drawing/2014/main" id="{D3A632CC-F46A-4361-F285-A411852ED336}"/>
              </a:ext>
            </a:extLst>
          </p:cNvPr>
          <p:cNvSpPr/>
          <p:nvPr userDrawn="1"/>
        </p:nvSpPr>
        <p:spPr>
          <a:xfrm>
            <a:off x="110065" y="162559"/>
            <a:ext cx="9685867" cy="6582552"/>
          </a:xfrm>
          <a:prstGeom prst="rect">
            <a:avLst/>
          </a:prstGeom>
          <a:solidFill>
            <a:srgbClr val="F4712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517" u="none" strike="noStrike" cap="none">
              <a:solidFill>
                <a:srgbClr val="FFFFFF"/>
              </a:solidFill>
              <a:latin typeface="CORESANSG-REGULAR" panose="020B0503030302020202" pitchFamily="34" charset="77"/>
              <a:ea typeface="Arial"/>
              <a:cs typeface="Arial"/>
              <a:sym typeface="Arial"/>
            </a:endParaRPr>
          </a:p>
        </p:txBody>
      </p:sp>
      <p:sp>
        <p:nvSpPr>
          <p:cNvPr id="3" name="Marcador de Posição do Texto 19">
            <a:extLst>
              <a:ext uri="{FF2B5EF4-FFF2-40B4-BE49-F238E27FC236}">
                <a16:creationId xmlns:a16="http://schemas.microsoft.com/office/drawing/2014/main" id="{9A37404D-826F-7B82-9D97-238B647D9403}"/>
              </a:ext>
            </a:extLst>
          </p:cNvPr>
          <p:cNvSpPr>
            <a:spLocks noGrp="1"/>
          </p:cNvSpPr>
          <p:nvPr>
            <p:ph type="body" sz="quarter" idx="13" hasCustomPrompt="1"/>
          </p:nvPr>
        </p:nvSpPr>
        <p:spPr>
          <a:xfrm>
            <a:off x="799157" y="2819400"/>
            <a:ext cx="8307686" cy="1036237"/>
          </a:xfrm>
          <a:prstGeom prst="rect">
            <a:avLst/>
          </a:prstGeom>
        </p:spPr>
        <p:txBody>
          <a:bodyPr lIns="36000" tIns="36000" rIns="36000" bIns="36000">
            <a:spAutoFit/>
          </a:bodyPr>
          <a:lstStyle>
            <a:lvl1pPr marL="0" indent="0" algn="ctr">
              <a:buNone/>
              <a:defRPr sz="3467" b="0" i="0" spc="22" baseline="0">
                <a:solidFill>
                  <a:schemeClr val="bg1"/>
                </a:solidFill>
                <a:latin typeface="Tw Cen MT" panose="020B0602020104020603" pitchFamily="34" charset="77"/>
              </a:defRPr>
            </a:lvl1pPr>
            <a:lvl2pPr marL="371373" indent="0">
              <a:buNone/>
              <a:defRPr/>
            </a:lvl2pPr>
          </a:lstStyle>
          <a:p>
            <a:pPr lvl="0"/>
            <a:r>
              <a:rPr lang="pt-PT"/>
              <a:t>CLIQUE PARA EDITAR OS ESTILOS </a:t>
            </a:r>
            <a:br>
              <a:rPr lang="pt-PT"/>
            </a:br>
            <a:r>
              <a:rPr lang="pt-PT"/>
              <a:t>DO TEXTO DE MODELO GLOBAL</a:t>
            </a:r>
          </a:p>
        </p:txBody>
      </p:sp>
      <p:sp>
        <p:nvSpPr>
          <p:cNvPr id="4" name="Marcador de Posição do Texto 19">
            <a:extLst>
              <a:ext uri="{FF2B5EF4-FFF2-40B4-BE49-F238E27FC236}">
                <a16:creationId xmlns:a16="http://schemas.microsoft.com/office/drawing/2014/main" id="{419AFBE8-55FF-AC47-3F83-0A1D1D031D2C}"/>
              </a:ext>
            </a:extLst>
          </p:cNvPr>
          <p:cNvSpPr>
            <a:spLocks noGrp="1"/>
          </p:cNvSpPr>
          <p:nvPr>
            <p:ph type="body" sz="quarter" idx="11" hasCustomPrompt="1"/>
          </p:nvPr>
        </p:nvSpPr>
        <p:spPr>
          <a:xfrm>
            <a:off x="3394013" y="4451630"/>
            <a:ext cx="3117972" cy="494293"/>
          </a:xfrm>
          <a:prstGeom prst="rect">
            <a:avLst/>
          </a:prstGeom>
        </p:spPr>
        <p:txBody>
          <a:bodyPr lIns="36000" tIns="36000" rIns="36000" bIns="36000">
            <a:spAutoFit/>
          </a:bodyPr>
          <a:lstStyle>
            <a:lvl1pPr marL="0" indent="0" algn="ctr">
              <a:buNone/>
              <a:defRPr sz="1517" b="0" i="0">
                <a:solidFill>
                  <a:schemeClr val="bg1"/>
                </a:solidFill>
                <a:latin typeface="Tw Cen MT" panose="020B0602020104020603" pitchFamily="34" charset="77"/>
              </a:defRPr>
            </a:lvl1pPr>
            <a:lvl2pPr marL="371373" indent="0">
              <a:buNone/>
              <a:defRPr/>
            </a:lvl2pPr>
          </a:lstStyle>
          <a:p>
            <a:pPr lvl="0"/>
            <a:r>
              <a:rPr lang="pt-PT"/>
              <a:t>Clique para editar os estilos do texto de modelo global</a:t>
            </a:r>
          </a:p>
        </p:txBody>
      </p:sp>
      <p:grpSp>
        <p:nvGrpSpPr>
          <p:cNvPr id="6" name="object 18">
            <a:extLst>
              <a:ext uri="{FF2B5EF4-FFF2-40B4-BE49-F238E27FC236}">
                <a16:creationId xmlns:a16="http://schemas.microsoft.com/office/drawing/2014/main" id="{2673C9E1-8023-1822-8EF2-976B7C48676F}"/>
              </a:ext>
            </a:extLst>
          </p:cNvPr>
          <p:cNvGrpSpPr/>
          <p:nvPr userDrawn="1"/>
        </p:nvGrpSpPr>
        <p:grpSpPr>
          <a:xfrm>
            <a:off x="473742" y="700399"/>
            <a:ext cx="8982681" cy="60960"/>
            <a:chOff x="437300" y="1357439"/>
            <a:chExt cx="8291705" cy="45720"/>
          </a:xfrm>
        </p:grpSpPr>
        <p:sp>
          <p:nvSpPr>
            <p:cNvPr id="7" name="object 19">
              <a:extLst>
                <a:ext uri="{FF2B5EF4-FFF2-40B4-BE49-F238E27FC236}">
                  <a16:creationId xmlns:a16="http://schemas.microsoft.com/office/drawing/2014/main" id="{7CB9E264-3497-AC73-BA1F-05968EE633A4}"/>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chemeClr val="bg1"/>
            </a:solidFill>
          </p:spPr>
          <p:txBody>
            <a:bodyPr wrap="square" lIns="0" tIns="0" rIns="0" bIns="0" rtlCol="0"/>
            <a:lstStyle/>
            <a:p>
              <a:endParaRPr sz="1950" b="0" i="0">
                <a:latin typeface="Tw Cen MT" panose="020B0602020104020603" pitchFamily="34" charset="77"/>
              </a:endParaRPr>
            </a:p>
          </p:txBody>
        </p:sp>
        <p:sp>
          <p:nvSpPr>
            <p:cNvPr id="8" name="object 20">
              <a:extLst>
                <a:ext uri="{FF2B5EF4-FFF2-40B4-BE49-F238E27FC236}">
                  <a16:creationId xmlns:a16="http://schemas.microsoft.com/office/drawing/2014/main" id="{E1FC028F-620B-B0A5-C5BB-FA6463A01122}"/>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chemeClr val="bg1">
                <a:alpha val="50000"/>
              </a:schemeClr>
            </a:solidFill>
          </p:spPr>
          <p:txBody>
            <a:bodyPr wrap="square" lIns="0" tIns="0" rIns="0" bIns="0" rtlCol="0"/>
            <a:lstStyle/>
            <a:p>
              <a:endParaRPr sz="1950" b="0" i="0">
                <a:latin typeface="Tw Cen MT" panose="020B0602020104020603" pitchFamily="34" charset="77"/>
              </a:endParaRPr>
            </a:p>
          </p:txBody>
        </p:sp>
      </p:grpSp>
      <p:sp>
        <p:nvSpPr>
          <p:cNvPr id="9" name="object 21">
            <a:extLst>
              <a:ext uri="{FF2B5EF4-FFF2-40B4-BE49-F238E27FC236}">
                <a16:creationId xmlns:a16="http://schemas.microsoft.com/office/drawing/2014/main" id="{2D4D18AD-CFF3-2A17-DB0B-0E2DFFADAA8A}"/>
              </a:ext>
            </a:extLst>
          </p:cNvPr>
          <p:cNvSpPr txBox="1"/>
          <p:nvPr userDrawn="1"/>
        </p:nvSpPr>
        <p:spPr>
          <a:xfrm>
            <a:off x="468000" y="384002"/>
            <a:ext cx="2775056" cy="137003"/>
          </a:xfrm>
          <a:prstGeom prst="rect">
            <a:avLst/>
          </a:prstGeom>
        </p:spPr>
        <p:txBody>
          <a:bodyPr vert="horz" wrap="square" lIns="0" tIns="13758" rIns="0" bIns="0" rtlCol="0">
            <a:spAutoFit/>
          </a:bodyPr>
          <a:lstStyle/>
          <a:p>
            <a:pPr marL="13758">
              <a:spcBef>
                <a:spcPts val="108"/>
              </a:spcBef>
            </a:pPr>
            <a:r>
              <a:rPr lang="pt-PT" sz="758" b="1" i="0" spc="0">
                <a:solidFill>
                  <a:schemeClr val="bg1"/>
                </a:solidFill>
                <a:latin typeface="Tw Cen MT" panose="020B0602020104020603" pitchFamily="34" charset="77"/>
                <a:cs typeface="Trebuchet MS"/>
              </a:rPr>
              <a:t>SCHOOLS2030 </a:t>
            </a:r>
            <a:r>
              <a:rPr lang="en-US" sz="800" spc="0">
                <a:solidFill>
                  <a:schemeClr val="bg1"/>
                </a:solidFill>
                <a:latin typeface="Tw Cen MT" panose="020B0602020104020603" pitchFamily="34" charset="77"/>
              </a:rPr>
              <a:t>HUMAN-CENTERED DESIGN WORKBOOK </a:t>
            </a:r>
            <a:endParaRPr lang="pt-PT" sz="867" b="0" i="0" u="none" strike="noStrike" cap="none" spc="0">
              <a:solidFill>
                <a:schemeClr val="bg1"/>
              </a:solidFill>
              <a:latin typeface="Tw Cen MT" panose="020B0602020104020603" pitchFamily="34" charset="77"/>
              <a:ea typeface="Proxima Nova Rg"/>
              <a:cs typeface="Proxima Nova Rg"/>
              <a:sym typeface="Proxima Nova"/>
            </a:endParaRPr>
          </a:p>
        </p:txBody>
      </p:sp>
      <p:sp>
        <p:nvSpPr>
          <p:cNvPr id="5" name="Slide Number Placeholder 5">
            <a:extLst>
              <a:ext uri="{FF2B5EF4-FFF2-40B4-BE49-F238E27FC236}">
                <a16:creationId xmlns:a16="http://schemas.microsoft.com/office/drawing/2014/main" id="{467822B4-FCEA-8AB0-21EA-80E76F284081}"/>
              </a:ext>
            </a:extLst>
          </p:cNvPr>
          <p:cNvSpPr txBox="1">
            <a:spLocks/>
          </p:cNvSpPr>
          <p:nvPr userDrawn="1"/>
        </p:nvSpPr>
        <p:spPr>
          <a:xfrm>
            <a:off x="9425379" y="6526035"/>
            <a:ext cx="370554" cy="224721"/>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tint val="82000"/>
                  </a:schemeClr>
                </a:solidFill>
                <a:latin typeface="Tw Cen MT" panose="020B0602020104020603"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30EA680-D336-4FF7-8B7A-9848BB0A1C32}"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3282196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grpSp>
        <p:nvGrpSpPr>
          <p:cNvPr id="3" name="object 18">
            <a:extLst>
              <a:ext uri="{FF2B5EF4-FFF2-40B4-BE49-F238E27FC236}">
                <a16:creationId xmlns:a16="http://schemas.microsoft.com/office/drawing/2014/main" id="{2252809B-87CF-21F6-B012-D957E6B8F025}"/>
              </a:ext>
            </a:extLst>
          </p:cNvPr>
          <p:cNvGrpSpPr/>
          <p:nvPr userDrawn="1"/>
        </p:nvGrpSpPr>
        <p:grpSpPr>
          <a:xfrm>
            <a:off x="473742" y="700399"/>
            <a:ext cx="8982681" cy="60960"/>
            <a:chOff x="437300" y="1357439"/>
            <a:chExt cx="8291705" cy="45720"/>
          </a:xfrm>
        </p:grpSpPr>
        <p:sp>
          <p:nvSpPr>
            <p:cNvPr id="4" name="object 19">
              <a:extLst>
                <a:ext uri="{FF2B5EF4-FFF2-40B4-BE49-F238E27FC236}">
                  <a16:creationId xmlns:a16="http://schemas.microsoft.com/office/drawing/2014/main" id="{AC57FBB2-C093-AB39-1C3B-A6DE0F1C3DE2}"/>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rgbClr val="F47124"/>
            </a:solidFill>
          </p:spPr>
          <p:txBody>
            <a:bodyPr wrap="square" lIns="0" tIns="0" rIns="0" bIns="0" rtlCol="0"/>
            <a:lstStyle/>
            <a:p>
              <a:endParaRPr sz="1950" b="0" i="0">
                <a:solidFill>
                  <a:srgbClr val="62B945"/>
                </a:solidFill>
                <a:latin typeface="Tw Cen MT" panose="020B0602020104020603" pitchFamily="34" charset="77"/>
              </a:endParaRPr>
            </a:p>
          </p:txBody>
        </p:sp>
        <p:sp>
          <p:nvSpPr>
            <p:cNvPr id="5" name="object 20">
              <a:extLst>
                <a:ext uri="{FF2B5EF4-FFF2-40B4-BE49-F238E27FC236}">
                  <a16:creationId xmlns:a16="http://schemas.microsoft.com/office/drawing/2014/main" id="{6F3AD326-5507-E4D5-D793-6FD80AEFCD0A}"/>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rgbClr val="F47124">
                <a:alpha val="50000"/>
              </a:srgbClr>
            </a:solidFill>
          </p:spPr>
          <p:txBody>
            <a:bodyPr wrap="square" lIns="0" tIns="0" rIns="0" bIns="0" rtlCol="0"/>
            <a:lstStyle/>
            <a:p>
              <a:endParaRPr sz="1950" b="0" i="0">
                <a:latin typeface="Tw Cen MT" panose="020B0602020104020603" pitchFamily="34" charset="77"/>
              </a:endParaRPr>
            </a:p>
          </p:txBody>
        </p:sp>
      </p:grpSp>
      <p:sp>
        <p:nvSpPr>
          <p:cNvPr id="2" name="object 21">
            <a:extLst>
              <a:ext uri="{FF2B5EF4-FFF2-40B4-BE49-F238E27FC236}">
                <a16:creationId xmlns:a16="http://schemas.microsoft.com/office/drawing/2014/main" id="{CE16CBD8-151E-750F-9CB8-0AD55F2B2C95}"/>
              </a:ext>
            </a:extLst>
          </p:cNvPr>
          <p:cNvSpPr txBox="1"/>
          <p:nvPr userDrawn="1"/>
        </p:nvSpPr>
        <p:spPr>
          <a:xfrm>
            <a:off x="468000" y="384002"/>
            <a:ext cx="2775056" cy="137003"/>
          </a:xfrm>
          <a:prstGeom prst="rect">
            <a:avLst/>
          </a:prstGeom>
        </p:spPr>
        <p:txBody>
          <a:bodyPr vert="horz" wrap="square" lIns="0" tIns="13758" rIns="0" bIns="0" rtlCol="0">
            <a:spAutoFit/>
          </a:bodyPr>
          <a:lstStyle/>
          <a:p>
            <a:pPr marL="13758">
              <a:spcBef>
                <a:spcPts val="108"/>
              </a:spcBef>
            </a:pPr>
            <a:r>
              <a:rPr lang="pt-PT" sz="758" b="1" i="0" spc="0">
                <a:solidFill>
                  <a:srgbClr val="E5783B"/>
                </a:solidFill>
                <a:latin typeface="Tw Cen MT" panose="020B0602020104020603" pitchFamily="34" charset="77"/>
                <a:cs typeface="Trebuchet MS"/>
              </a:rPr>
              <a:t>SCHOOLS2030 </a:t>
            </a:r>
            <a:r>
              <a:rPr lang="en-US" sz="800" spc="0">
                <a:solidFill>
                  <a:srgbClr val="6D6E71"/>
                </a:solidFill>
                <a:latin typeface="Tw Cen MT" panose="020B0602020104020603" pitchFamily="34" charset="77"/>
              </a:rPr>
              <a:t>HUMAN-CENTERED DESIGN WORKBOOK </a:t>
            </a:r>
            <a:endParaRPr lang="pt-PT" sz="867" b="0" i="0" u="none" strike="noStrike" cap="none" spc="0">
              <a:solidFill>
                <a:srgbClr val="00B0F0"/>
              </a:solidFill>
              <a:latin typeface="Tw Cen MT" panose="020B0602020104020603" pitchFamily="34" charset="77"/>
              <a:ea typeface="Proxima Nova Rg"/>
              <a:cs typeface="Proxima Nova Rg"/>
              <a:sym typeface="Proxima Nova"/>
            </a:endParaRPr>
          </a:p>
        </p:txBody>
      </p:sp>
      <p:sp>
        <p:nvSpPr>
          <p:cNvPr id="6" name="Rectangle 2">
            <a:extLst>
              <a:ext uri="{FF2B5EF4-FFF2-40B4-BE49-F238E27FC236}">
                <a16:creationId xmlns:a16="http://schemas.microsoft.com/office/drawing/2014/main" id="{BAF3D8D0-1BE5-B580-6C08-ADCE7CBE17D1}"/>
              </a:ext>
            </a:extLst>
          </p:cNvPr>
          <p:cNvSpPr/>
          <p:nvPr userDrawn="1"/>
        </p:nvSpPr>
        <p:spPr>
          <a:xfrm>
            <a:off x="322989" y="6588866"/>
            <a:ext cx="9174695" cy="161004"/>
          </a:xfrm>
          <a:prstGeom prst="rect">
            <a:avLst/>
          </a:prstGeom>
          <a:solidFill>
            <a:srgbClr val="F471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1465449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reserve="1" userDrawn="1">
  <p:cSld name="1_Custom Layout">
    <p:spTree>
      <p:nvGrpSpPr>
        <p:cNvPr id="1" name="Shape 451"/>
        <p:cNvGrpSpPr/>
        <p:nvPr/>
      </p:nvGrpSpPr>
      <p:grpSpPr>
        <a:xfrm>
          <a:off x="0" y="0"/>
          <a:ext cx="0" cy="0"/>
          <a:chOff x="0" y="0"/>
          <a:chExt cx="0" cy="0"/>
        </a:xfrm>
      </p:grpSpPr>
      <p:sp>
        <p:nvSpPr>
          <p:cNvPr id="2" name="Google Shape;1329;p171">
            <a:extLst>
              <a:ext uri="{FF2B5EF4-FFF2-40B4-BE49-F238E27FC236}">
                <a16:creationId xmlns:a16="http://schemas.microsoft.com/office/drawing/2014/main" id="{D3A632CC-F46A-4361-F285-A411852ED336}"/>
              </a:ext>
            </a:extLst>
          </p:cNvPr>
          <p:cNvSpPr/>
          <p:nvPr userDrawn="1"/>
        </p:nvSpPr>
        <p:spPr>
          <a:xfrm>
            <a:off x="110065" y="162559"/>
            <a:ext cx="9685867" cy="6588197"/>
          </a:xfrm>
          <a:prstGeom prst="rect">
            <a:avLst/>
          </a:prstGeom>
          <a:solidFill>
            <a:srgbClr val="C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517" u="none" strike="noStrike" cap="none">
              <a:solidFill>
                <a:srgbClr val="FFFFFF"/>
              </a:solidFill>
              <a:latin typeface="CORESANSG-REGULAR" panose="020B0503030302020202" pitchFamily="34" charset="77"/>
              <a:ea typeface="Arial"/>
              <a:cs typeface="Arial"/>
              <a:sym typeface="Arial"/>
            </a:endParaRPr>
          </a:p>
        </p:txBody>
      </p:sp>
      <p:sp>
        <p:nvSpPr>
          <p:cNvPr id="3" name="Marcador de Posição do Texto 19">
            <a:extLst>
              <a:ext uri="{FF2B5EF4-FFF2-40B4-BE49-F238E27FC236}">
                <a16:creationId xmlns:a16="http://schemas.microsoft.com/office/drawing/2014/main" id="{9A37404D-826F-7B82-9D97-238B647D9403}"/>
              </a:ext>
            </a:extLst>
          </p:cNvPr>
          <p:cNvSpPr>
            <a:spLocks noGrp="1"/>
          </p:cNvSpPr>
          <p:nvPr>
            <p:ph type="body" sz="quarter" idx="13" hasCustomPrompt="1"/>
          </p:nvPr>
        </p:nvSpPr>
        <p:spPr>
          <a:xfrm>
            <a:off x="799157" y="2819400"/>
            <a:ext cx="8307686" cy="1036237"/>
          </a:xfrm>
          <a:prstGeom prst="rect">
            <a:avLst/>
          </a:prstGeom>
        </p:spPr>
        <p:txBody>
          <a:bodyPr lIns="36000" tIns="36000" rIns="36000" bIns="36000">
            <a:spAutoFit/>
          </a:bodyPr>
          <a:lstStyle>
            <a:lvl1pPr marL="0" indent="0" algn="ctr">
              <a:buNone/>
              <a:defRPr sz="3467" b="0" i="0" spc="22" baseline="0">
                <a:solidFill>
                  <a:schemeClr val="bg1"/>
                </a:solidFill>
                <a:latin typeface="Tw Cen MT" panose="020B0602020104020603" pitchFamily="34" charset="77"/>
              </a:defRPr>
            </a:lvl1pPr>
            <a:lvl2pPr marL="371373" indent="0">
              <a:buNone/>
              <a:defRPr/>
            </a:lvl2pPr>
          </a:lstStyle>
          <a:p>
            <a:pPr lvl="0"/>
            <a:r>
              <a:rPr lang="pt-PT"/>
              <a:t>CLIQUE PARA EDITAR OS ESTILOS </a:t>
            </a:r>
            <a:br>
              <a:rPr lang="pt-PT"/>
            </a:br>
            <a:r>
              <a:rPr lang="pt-PT"/>
              <a:t>DO TEXTO DE MODELO GLOBAL</a:t>
            </a:r>
          </a:p>
        </p:txBody>
      </p:sp>
      <p:sp>
        <p:nvSpPr>
          <p:cNvPr id="4" name="Marcador de Posição do Texto 19">
            <a:extLst>
              <a:ext uri="{FF2B5EF4-FFF2-40B4-BE49-F238E27FC236}">
                <a16:creationId xmlns:a16="http://schemas.microsoft.com/office/drawing/2014/main" id="{419AFBE8-55FF-AC47-3F83-0A1D1D031D2C}"/>
              </a:ext>
            </a:extLst>
          </p:cNvPr>
          <p:cNvSpPr>
            <a:spLocks noGrp="1"/>
          </p:cNvSpPr>
          <p:nvPr>
            <p:ph type="body" sz="quarter" idx="11" hasCustomPrompt="1"/>
          </p:nvPr>
        </p:nvSpPr>
        <p:spPr>
          <a:xfrm>
            <a:off x="3394013" y="4451630"/>
            <a:ext cx="3117972" cy="494293"/>
          </a:xfrm>
          <a:prstGeom prst="rect">
            <a:avLst/>
          </a:prstGeom>
        </p:spPr>
        <p:txBody>
          <a:bodyPr lIns="36000" tIns="36000" rIns="36000" bIns="36000">
            <a:spAutoFit/>
          </a:bodyPr>
          <a:lstStyle>
            <a:lvl1pPr marL="0" indent="0" algn="ctr">
              <a:buNone/>
              <a:defRPr sz="1517" b="0" i="0">
                <a:solidFill>
                  <a:schemeClr val="bg1"/>
                </a:solidFill>
                <a:latin typeface="Tw Cen MT" panose="020B0602020104020603" pitchFamily="34" charset="77"/>
              </a:defRPr>
            </a:lvl1pPr>
            <a:lvl2pPr marL="371373" indent="0">
              <a:buNone/>
              <a:defRPr/>
            </a:lvl2pPr>
          </a:lstStyle>
          <a:p>
            <a:pPr lvl="0"/>
            <a:r>
              <a:rPr lang="pt-PT"/>
              <a:t>Clique para editar os estilos do texto de modelo global</a:t>
            </a:r>
          </a:p>
        </p:txBody>
      </p:sp>
      <p:grpSp>
        <p:nvGrpSpPr>
          <p:cNvPr id="6" name="object 18">
            <a:extLst>
              <a:ext uri="{FF2B5EF4-FFF2-40B4-BE49-F238E27FC236}">
                <a16:creationId xmlns:a16="http://schemas.microsoft.com/office/drawing/2014/main" id="{2673C9E1-8023-1822-8EF2-976B7C48676F}"/>
              </a:ext>
            </a:extLst>
          </p:cNvPr>
          <p:cNvGrpSpPr/>
          <p:nvPr userDrawn="1"/>
        </p:nvGrpSpPr>
        <p:grpSpPr>
          <a:xfrm>
            <a:off x="473742" y="700399"/>
            <a:ext cx="8982681" cy="60960"/>
            <a:chOff x="437300" y="1357439"/>
            <a:chExt cx="8291705" cy="45720"/>
          </a:xfrm>
        </p:grpSpPr>
        <p:sp>
          <p:nvSpPr>
            <p:cNvPr id="7" name="object 19">
              <a:extLst>
                <a:ext uri="{FF2B5EF4-FFF2-40B4-BE49-F238E27FC236}">
                  <a16:creationId xmlns:a16="http://schemas.microsoft.com/office/drawing/2014/main" id="{7CB9E264-3497-AC73-BA1F-05968EE633A4}"/>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chemeClr val="bg1"/>
            </a:solidFill>
          </p:spPr>
          <p:txBody>
            <a:bodyPr wrap="square" lIns="0" tIns="0" rIns="0" bIns="0" rtlCol="0"/>
            <a:lstStyle/>
            <a:p>
              <a:endParaRPr sz="1950" b="0" i="0">
                <a:latin typeface="Tw Cen MT" panose="020B0602020104020603" pitchFamily="34" charset="77"/>
              </a:endParaRPr>
            </a:p>
          </p:txBody>
        </p:sp>
        <p:sp>
          <p:nvSpPr>
            <p:cNvPr id="8" name="object 20">
              <a:extLst>
                <a:ext uri="{FF2B5EF4-FFF2-40B4-BE49-F238E27FC236}">
                  <a16:creationId xmlns:a16="http://schemas.microsoft.com/office/drawing/2014/main" id="{E1FC028F-620B-B0A5-C5BB-FA6463A01122}"/>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chemeClr val="bg1">
                <a:alpha val="50000"/>
              </a:schemeClr>
            </a:solidFill>
          </p:spPr>
          <p:txBody>
            <a:bodyPr wrap="square" lIns="0" tIns="0" rIns="0" bIns="0" rtlCol="0"/>
            <a:lstStyle/>
            <a:p>
              <a:endParaRPr sz="1950" b="0" i="0">
                <a:latin typeface="Tw Cen MT" panose="020B0602020104020603" pitchFamily="34" charset="77"/>
              </a:endParaRPr>
            </a:p>
          </p:txBody>
        </p:sp>
      </p:grpSp>
      <p:sp>
        <p:nvSpPr>
          <p:cNvPr id="9" name="object 21">
            <a:extLst>
              <a:ext uri="{FF2B5EF4-FFF2-40B4-BE49-F238E27FC236}">
                <a16:creationId xmlns:a16="http://schemas.microsoft.com/office/drawing/2014/main" id="{2D4D18AD-CFF3-2A17-DB0B-0E2DFFADAA8A}"/>
              </a:ext>
            </a:extLst>
          </p:cNvPr>
          <p:cNvSpPr txBox="1"/>
          <p:nvPr userDrawn="1"/>
        </p:nvSpPr>
        <p:spPr>
          <a:xfrm>
            <a:off x="468000" y="384002"/>
            <a:ext cx="2775056" cy="137003"/>
          </a:xfrm>
          <a:prstGeom prst="rect">
            <a:avLst/>
          </a:prstGeom>
        </p:spPr>
        <p:txBody>
          <a:bodyPr vert="horz" wrap="square" lIns="0" tIns="13758" rIns="0" bIns="0" rtlCol="0">
            <a:spAutoFit/>
          </a:bodyPr>
          <a:lstStyle/>
          <a:p>
            <a:pPr marL="13758">
              <a:spcBef>
                <a:spcPts val="108"/>
              </a:spcBef>
            </a:pPr>
            <a:r>
              <a:rPr lang="pt-PT" sz="758" b="1" i="0" spc="0">
                <a:solidFill>
                  <a:schemeClr val="bg1"/>
                </a:solidFill>
                <a:latin typeface="Tw Cen MT" panose="020B0602020104020603" pitchFamily="34" charset="77"/>
                <a:cs typeface="Trebuchet MS"/>
              </a:rPr>
              <a:t>SCHOOLS2030 </a:t>
            </a:r>
            <a:r>
              <a:rPr lang="en-US" sz="800" spc="0">
                <a:solidFill>
                  <a:schemeClr val="bg1"/>
                </a:solidFill>
                <a:latin typeface="Tw Cen MT" panose="020B0602020104020603" pitchFamily="34" charset="77"/>
              </a:rPr>
              <a:t>HUMAN-CENTERED DESIGN WORKBOOK </a:t>
            </a:r>
            <a:endParaRPr lang="pt-PT" sz="867" b="0" i="0" u="none" strike="noStrike" cap="none" spc="0">
              <a:solidFill>
                <a:schemeClr val="bg1"/>
              </a:solidFill>
              <a:latin typeface="Tw Cen MT" panose="020B0602020104020603" pitchFamily="34" charset="77"/>
              <a:ea typeface="Proxima Nova Rg"/>
              <a:cs typeface="Proxima Nova Rg"/>
              <a:sym typeface="Proxima Nova"/>
            </a:endParaRPr>
          </a:p>
        </p:txBody>
      </p:sp>
      <p:sp>
        <p:nvSpPr>
          <p:cNvPr id="5" name="Slide Number Placeholder 5">
            <a:extLst>
              <a:ext uri="{FF2B5EF4-FFF2-40B4-BE49-F238E27FC236}">
                <a16:creationId xmlns:a16="http://schemas.microsoft.com/office/drawing/2014/main" id="{004CF223-D540-13A7-2149-931E550CA273}"/>
              </a:ext>
            </a:extLst>
          </p:cNvPr>
          <p:cNvSpPr txBox="1">
            <a:spLocks/>
          </p:cNvSpPr>
          <p:nvPr userDrawn="1"/>
        </p:nvSpPr>
        <p:spPr>
          <a:xfrm>
            <a:off x="9425379" y="6526035"/>
            <a:ext cx="370554" cy="224721"/>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tint val="82000"/>
                  </a:schemeClr>
                </a:solidFill>
                <a:latin typeface="Tw Cen MT" panose="020B0602020104020603"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30EA680-D336-4FF7-8B7A-9848BB0A1C32}"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2222260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grpSp>
        <p:nvGrpSpPr>
          <p:cNvPr id="3" name="object 18">
            <a:extLst>
              <a:ext uri="{FF2B5EF4-FFF2-40B4-BE49-F238E27FC236}">
                <a16:creationId xmlns:a16="http://schemas.microsoft.com/office/drawing/2014/main" id="{2252809B-87CF-21F6-B012-D957E6B8F025}"/>
              </a:ext>
            </a:extLst>
          </p:cNvPr>
          <p:cNvGrpSpPr/>
          <p:nvPr userDrawn="1"/>
        </p:nvGrpSpPr>
        <p:grpSpPr>
          <a:xfrm>
            <a:off x="473742" y="700399"/>
            <a:ext cx="8982681" cy="60960"/>
            <a:chOff x="437300" y="1357439"/>
            <a:chExt cx="8291705" cy="45720"/>
          </a:xfrm>
        </p:grpSpPr>
        <p:sp>
          <p:nvSpPr>
            <p:cNvPr id="4" name="object 19">
              <a:extLst>
                <a:ext uri="{FF2B5EF4-FFF2-40B4-BE49-F238E27FC236}">
                  <a16:creationId xmlns:a16="http://schemas.microsoft.com/office/drawing/2014/main" id="{AC57FBB2-C093-AB39-1C3B-A6DE0F1C3DE2}"/>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rgbClr val="C00000"/>
            </a:solidFill>
          </p:spPr>
          <p:txBody>
            <a:bodyPr wrap="square" lIns="0" tIns="0" rIns="0" bIns="0" rtlCol="0"/>
            <a:lstStyle/>
            <a:p>
              <a:endParaRPr sz="1950" b="0" i="0">
                <a:solidFill>
                  <a:srgbClr val="62B945"/>
                </a:solidFill>
                <a:latin typeface="Tw Cen MT" panose="020B0602020104020603" pitchFamily="34" charset="77"/>
              </a:endParaRPr>
            </a:p>
          </p:txBody>
        </p:sp>
        <p:sp>
          <p:nvSpPr>
            <p:cNvPr id="5" name="object 20">
              <a:extLst>
                <a:ext uri="{FF2B5EF4-FFF2-40B4-BE49-F238E27FC236}">
                  <a16:creationId xmlns:a16="http://schemas.microsoft.com/office/drawing/2014/main" id="{6F3AD326-5507-E4D5-D793-6FD80AEFCD0A}"/>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rgbClr val="C00000">
                <a:alpha val="50000"/>
              </a:srgbClr>
            </a:solidFill>
          </p:spPr>
          <p:txBody>
            <a:bodyPr wrap="square" lIns="0" tIns="0" rIns="0" bIns="0" rtlCol="0"/>
            <a:lstStyle/>
            <a:p>
              <a:endParaRPr sz="1950" b="0" i="0">
                <a:latin typeface="Tw Cen MT" panose="020B0602020104020603" pitchFamily="34" charset="77"/>
              </a:endParaRPr>
            </a:p>
          </p:txBody>
        </p:sp>
      </p:grpSp>
      <p:sp>
        <p:nvSpPr>
          <p:cNvPr id="2" name="object 21">
            <a:extLst>
              <a:ext uri="{FF2B5EF4-FFF2-40B4-BE49-F238E27FC236}">
                <a16:creationId xmlns:a16="http://schemas.microsoft.com/office/drawing/2014/main" id="{CE16CBD8-151E-750F-9CB8-0AD55F2B2C95}"/>
              </a:ext>
            </a:extLst>
          </p:cNvPr>
          <p:cNvSpPr txBox="1"/>
          <p:nvPr userDrawn="1"/>
        </p:nvSpPr>
        <p:spPr>
          <a:xfrm>
            <a:off x="468000" y="384002"/>
            <a:ext cx="2775056" cy="137003"/>
          </a:xfrm>
          <a:prstGeom prst="rect">
            <a:avLst/>
          </a:prstGeom>
        </p:spPr>
        <p:txBody>
          <a:bodyPr vert="horz" wrap="square" lIns="0" tIns="13758" rIns="0" bIns="0" rtlCol="0">
            <a:spAutoFit/>
          </a:bodyPr>
          <a:lstStyle/>
          <a:p>
            <a:pPr marL="13758">
              <a:spcBef>
                <a:spcPts val="108"/>
              </a:spcBef>
            </a:pPr>
            <a:r>
              <a:rPr lang="pt-PT" sz="758" b="1" i="0" spc="0">
                <a:solidFill>
                  <a:srgbClr val="C00000"/>
                </a:solidFill>
                <a:latin typeface="Tw Cen MT" panose="020B0602020104020603" pitchFamily="34" charset="77"/>
                <a:cs typeface="Trebuchet MS"/>
              </a:rPr>
              <a:t>SCHOOLS2030</a:t>
            </a:r>
            <a:r>
              <a:rPr lang="pt-PT" sz="758" b="1" i="0" spc="0">
                <a:solidFill>
                  <a:srgbClr val="E5783B"/>
                </a:solidFill>
                <a:latin typeface="Tw Cen MT" panose="020B0602020104020603" pitchFamily="34" charset="77"/>
                <a:cs typeface="Trebuchet MS"/>
              </a:rPr>
              <a:t> </a:t>
            </a:r>
            <a:r>
              <a:rPr lang="en-US" sz="800" spc="0">
                <a:solidFill>
                  <a:srgbClr val="6D6E71"/>
                </a:solidFill>
                <a:latin typeface="Tw Cen MT" panose="020B0602020104020603" pitchFamily="34" charset="77"/>
              </a:rPr>
              <a:t>HUMAN-CENTERED DESIGN WORKBOOK </a:t>
            </a:r>
            <a:endParaRPr lang="pt-PT" sz="867" b="0" i="0" u="none" strike="noStrike" cap="none" spc="0">
              <a:solidFill>
                <a:srgbClr val="00B0F0"/>
              </a:solidFill>
              <a:latin typeface="Tw Cen MT" panose="020B0602020104020603" pitchFamily="34" charset="77"/>
              <a:ea typeface="Proxima Nova Rg"/>
              <a:cs typeface="Proxima Nova Rg"/>
              <a:sym typeface="Proxima Nova"/>
            </a:endParaRPr>
          </a:p>
        </p:txBody>
      </p:sp>
      <p:sp>
        <p:nvSpPr>
          <p:cNvPr id="6" name="Rectangle 2">
            <a:extLst>
              <a:ext uri="{FF2B5EF4-FFF2-40B4-BE49-F238E27FC236}">
                <a16:creationId xmlns:a16="http://schemas.microsoft.com/office/drawing/2014/main" id="{A664566E-3505-413D-7AF2-00ACB02057F4}"/>
              </a:ext>
            </a:extLst>
          </p:cNvPr>
          <p:cNvSpPr/>
          <p:nvPr userDrawn="1"/>
        </p:nvSpPr>
        <p:spPr>
          <a:xfrm>
            <a:off x="322989" y="6588866"/>
            <a:ext cx="9174695" cy="161004"/>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3830852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reserve="1" userDrawn="1">
  <p:cSld name="1_Custom Layout">
    <p:spTree>
      <p:nvGrpSpPr>
        <p:cNvPr id="1" name="Shape 451"/>
        <p:cNvGrpSpPr/>
        <p:nvPr/>
      </p:nvGrpSpPr>
      <p:grpSpPr>
        <a:xfrm>
          <a:off x="0" y="0"/>
          <a:ext cx="0" cy="0"/>
          <a:chOff x="0" y="0"/>
          <a:chExt cx="0" cy="0"/>
        </a:xfrm>
      </p:grpSpPr>
      <p:sp>
        <p:nvSpPr>
          <p:cNvPr id="2" name="Google Shape;1329;p171">
            <a:extLst>
              <a:ext uri="{FF2B5EF4-FFF2-40B4-BE49-F238E27FC236}">
                <a16:creationId xmlns:a16="http://schemas.microsoft.com/office/drawing/2014/main" id="{D3A632CC-F46A-4361-F285-A411852ED336}"/>
              </a:ext>
            </a:extLst>
          </p:cNvPr>
          <p:cNvSpPr/>
          <p:nvPr userDrawn="1"/>
        </p:nvSpPr>
        <p:spPr>
          <a:xfrm>
            <a:off x="110065" y="162559"/>
            <a:ext cx="9685867" cy="6588197"/>
          </a:xfrm>
          <a:prstGeom prst="rect">
            <a:avLst/>
          </a:prstGeom>
          <a:solidFill>
            <a:srgbClr val="00AF9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517" u="none" strike="noStrike" cap="none">
              <a:solidFill>
                <a:srgbClr val="FFFFFF"/>
              </a:solidFill>
              <a:latin typeface="CORESANSG-REGULAR" panose="020B0503030302020202" pitchFamily="34" charset="77"/>
              <a:ea typeface="Arial"/>
              <a:cs typeface="Arial"/>
              <a:sym typeface="Arial"/>
            </a:endParaRPr>
          </a:p>
        </p:txBody>
      </p:sp>
      <p:sp>
        <p:nvSpPr>
          <p:cNvPr id="3" name="Marcador de Posição do Texto 19">
            <a:extLst>
              <a:ext uri="{FF2B5EF4-FFF2-40B4-BE49-F238E27FC236}">
                <a16:creationId xmlns:a16="http://schemas.microsoft.com/office/drawing/2014/main" id="{9A37404D-826F-7B82-9D97-238B647D9403}"/>
              </a:ext>
            </a:extLst>
          </p:cNvPr>
          <p:cNvSpPr>
            <a:spLocks noGrp="1"/>
          </p:cNvSpPr>
          <p:nvPr>
            <p:ph type="body" sz="quarter" idx="13" hasCustomPrompt="1"/>
          </p:nvPr>
        </p:nvSpPr>
        <p:spPr>
          <a:xfrm>
            <a:off x="799157" y="2819400"/>
            <a:ext cx="8307686" cy="1036237"/>
          </a:xfrm>
          <a:prstGeom prst="rect">
            <a:avLst/>
          </a:prstGeom>
        </p:spPr>
        <p:txBody>
          <a:bodyPr lIns="36000" tIns="36000" rIns="36000" bIns="36000">
            <a:spAutoFit/>
          </a:bodyPr>
          <a:lstStyle>
            <a:lvl1pPr marL="0" indent="0" algn="ctr">
              <a:buNone/>
              <a:defRPr sz="3467" b="0" i="0" spc="22" baseline="0">
                <a:solidFill>
                  <a:schemeClr val="bg1"/>
                </a:solidFill>
                <a:latin typeface="Tw Cen MT" panose="020B0602020104020603" pitchFamily="34" charset="77"/>
              </a:defRPr>
            </a:lvl1pPr>
            <a:lvl2pPr marL="371373" indent="0">
              <a:buNone/>
              <a:defRPr/>
            </a:lvl2pPr>
          </a:lstStyle>
          <a:p>
            <a:pPr lvl="0"/>
            <a:r>
              <a:rPr lang="pt-PT"/>
              <a:t>CLIQUE PARA EDITAR OS ESTILOS </a:t>
            </a:r>
            <a:br>
              <a:rPr lang="pt-PT"/>
            </a:br>
            <a:r>
              <a:rPr lang="pt-PT"/>
              <a:t>DO TEXTO DE MODELO GLOBAL</a:t>
            </a:r>
          </a:p>
        </p:txBody>
      </p:sp>
      <p:sp>
        <p:nvSpPr>
          <p:cNvPr id="4" name="Marcador de Posição do Texto 19">
            <a:extLst>
              <a:ext uri="{FF2B5EF4-FFF2-40B4-BE49-F238E27FC236}">
                <a16:creationId xmlns:a16="http://schemas.microsoft.com/office/drawing/2014/main" id="{419AFBE8-55FF-AC47-3F83-0A1D1D031D2C}"/>
              </a:ext>
            </a:extLst>
          </p:cNvPr>
          <p:cNvSpPr>
            <a:spLocks noGrp="1"/>
          </p:cNvSpPr>
          <p:nvPr>
            <p:ph type="body" sz="quarter" idx="11" hasCustomPrompt="1"/>
          </p:nvPr>
        </p:nvSpPr>
        <p:spPr>
          <a:xfrm>
            <a:off x="3394013" y="4451630"/>
            <a:ext cx="3117972" cy="494293"/>
          </a:xfrm>
          <a:prstGeom prst="rect">
            <a:avLst/>
          </a:prstGeom>
        </p:spPr>
        <p:txBody>
          <a:bodyPr lIns="36000" tIns="36000" rIns="36000" bIns="36000">
            <a:spAutoFit/>
          </a:bodyPr>
          <a:lstStyle>
            <a:lvl1pPr marL="0" indent="0" algn="ctr">
              <a:buNone/>
              <a:defRPr sz="1517" b="0" i="0">
                <a:solidFill>
                  <a:schemeClr val="bg1"/>
                </a:solidFill>
                <a:latin typeface="Tw Cen MT" panose="020B0602020104020603" pitchFamily="34" charset="77"/>
              </a:defRPr>
            </a:lvl1pPr>
            <a:lvl2pPr marL="371373" indent="0">
              <a:buNone/>
              <a:defRPr/>
            </a:lvl2pPr>
          </a:lstStyle>
          <a:p>
            <a:pPr lvl="0"/>
            <a:r>
              <a:rPr lang="pt-PT"/>
              <a:t>Clique para editar os estilos do texto de modelo global</a:t>
            </a:r>
          </a:p>
        </p:txBody>
      </p:sp>
      <p:grpSp>
        <p:nvGrpSpPr>
          <p:cNvPr id="6" name="object 18">
            <a:extLst>
              <a:ext uri="{FF2B5EF4-FFF2-40B4-BE49-F238E27FC236}">
                <a16:creationId xmlns:a16="http://schemas.microsoft.com/office/drawing/2014/main" id="{2673C9E1-8023-1822-8EF2-976B7C48676F}"/>
              </a:ext>
            </a:extLst>
          </p:cNvPr>
          <p:cNvGrpSpPr/>
          <p:nvPr userDrawn="1"/>
        </p:nvGrpSpPr>
        <p:grpSpPr>
          <a:xfrm>
            <a:off x="473742" y="700399"/>
            <a:ext cx="8982681" cy="60960"/>
            <a:chOff x="437300" y="1357439"/>
            <a:chExt cx="8291705" cy="45720"/>
          </a:xfrm>
        </p:grpSpPr>
        <p:sp>
          <p:nvSpPr>
            <p:cNvPr id="7" name="object 19">
              <a:extLst>
                <a:ext uri="{FF2B5EF4-FFF2-40B4-BE49-F238E27FC236}">
                  <a16:creationId xmlns:a16="http://schemas.microsoft.com/office/drawing/2014/main" id="{7CB9E264-3497-AC73-BA1F-05968EE633A4}"/>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chemeClr val="bg1"/>
            </a:solidFill>
          </p:spPr>
          <p:txBody>
            <a:bodyPr wrap="square" lIns="0" tIns="0" rIns="0" bIns="0" rtlCol="0"/>
            <a:lstStyle/>
            <a:p>
              <a:endParaRPr sz="1950" b="0" i="0">
                <a:latin typeface="Tw Cen MT" panose="020B0602020104020603" pitchFamily="34" charset="77"/>
              </a:endParaRPr>
            </a:p>
          </p:txBody>
        </p:sp>
        <p:sp>
          <p:nvSpPr>
            <p:cNvPr id="8" name="object 20">
              <a:extLst>
                <a:ext uri="{FF2B5EF4-FFF2-40B4-BE49-F238E27FC236}">
                  <a16:creationId xmlns:a16="http://schemas.microsoft.com/office/drawing/2014/main" id="{E1FC028F-620B-B0A5-C5BB-FA6463A01122}"/>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chemeClr val="bg1">
                <a:alpha val="50000"/>
              </a:schemeClr>
            </a:solidFill>
          </p:spPr>
          <p:txBody>
            <a:bodyPr wrap="square" lIns="0" tIns="0" rIns="0" bIns="0" rtlCol="0"/>
            <a:lstStyle/>
            <a:p>
              <a:endParaRPr sz="1950" b="0" i="0">
                <a:latin typeface="Tw Cen MT" panose="020B0602020104020603" pitchFamily="34" charset="77"/>
              </a:endParaRPr>
            </a:p>
          </p:txBody>
        </p:sp>
      </p:grpSp>
      <p:sp>
        <p:nvSpPr>
          <p:cNvPr id="9" name="object 21">
            <a:extLst>
              <a:ext uri="{FF2B5EF4-FFF2-40B4-BE49-F238E27FC236}">
                <a16:creationId xmlns:a16="http://schemas.microsoft.com/office/drawing/2014/main" id="{2D4D18AD-CFF3-2A17-DB0B-0E2DFFADAA8A}"/>
              </a:ext>
            </a:extLst>
          </p:cNvPr>
          <p:cNvSpPr txBox="1"/>
          <p:nvPr userDrawn="1"/>
        </p:nvSpPr>
        <p:spPr>
          <a:xfrm>
            <a:off x="468000" y="384002"/>
            <a:ext cx="2775056" cy="137003"/>
          </a:xfrm>
          <a:prstGeom prst="rect">
            <a:avLst/>
          </a:prstGeom>
        </p:spPr>
        <p:txBody>
          <a:bodyPr vert="horz" wrap="square" lIns="0" tIns="13758" rIns="0" bIns="0" rtlCol="0">
            <a:spAutoFit/>
          </a:bodyPr>
          <a:lstStyle/>
          <a:p>
            <a:pPr marL="13758">
              <a:spcBef>
                <a:spcPts val="108"/>
              </a:spcBef>
            </a:pPr>
            <a:r>
              <a:rPr lang="pt-PT" sz="758" b="1" i="0" spc="0">
                <a:solidFill>
                  <a:schemeClr val="bg1"/>
                </a:solidFill>
                <a:latin typeface="Tw Cen MT" panose="020B0602020104020603" pitchFamily="34" charset="77"/>
                <a:cs typeface="Trebuchet MS"/>
              </a:rPr>
              <a:t>SCHOOLS2030 </a:t>
            </a:r>
            <a:r>
              <a:rPr lang="en-US" sz="800" spc="0">
                <a:solidFill>
                  <a:schemeClr val="bg1"/>
                </a:solidFill>
                <a:latin typeface="Tw Cen MT" panose="020B0602020104020603" pitchFamily="34" charset="77"/>
              </a:rPr>
              <a:t>HUMAN-CENTERED DESIGN WORKBOOK </a:t>
            </a:r>
            <a:endParaRPr lang="pt-PT" sz="867" b="0" i="0" u="none" strike="noStrike" cap="none" spc="0">
              <a:solidFill>
                <a:schemeClr val="bg1"/>
              </a:solidFill>
              <a:latin typeface="Tw Cen MT" panose="020B0602020104020603" pitchFamily="34" charset="77"/>
              <a:ea typeface="Proxima Nova Rg"/>
              <a:cs typeface="Proxima Nova Rg"/>
              <a:sym typeface="Proxima Nova"/>
            </a:endParaRPr>
          </a:p>
        </p:txBody>
      </p:sp>
      <p:sp>
        <p:nvSpPr>
          <p:cNvPr id="5" name="Slide Number Placeholder 5">
            <a:extLst>
              <a:ext uri="{FF2B5EF4-FFF2-40B4-BE49-F238E27FC236}">
                <a16:creationId xmlns:a16="http://schemas.microsoft.com/office/drawing/2014/main" id="{0158D4C4-D22F-A9B3-9D80-048E19D23D17}"/>
              </a:ext>
            </a:extLst>
          </p:cNvPr>
          <p:cNvSpPr txBox="1">
            <a:spLocks/>
          </p:cNvSpPr>
          <p:nvPr userDrawn="1"/>
        </p:nvSpPr>
        <p:spPr>
          <a:xfrm>
            <a:off x="9425379" y="6526035"/>
            <a:ext cx="370554" cy="224721"/>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tint val="82000"/>
                  </a:schemeClr>
                </a:solidFill>
                <a:latin typeface="Tw Cen MT" panose="020B0602020104020603"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30EA680-D336-4FF7-8B7A-9848BB0A1C32}"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1822764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grpSp>
        <p:nvGrpSpPr>
          <p:cNvPr id="3" name="object 18">
            <a:extLst>
              <a:ext uri="{FF2B5EF4-FFF2-40B4-BE49-F238E27FC236}">
                <a16:creationId xmlns:a16="http://schemas.microsoft.com/office/drawing/2014/main" id="{2252809B-87CF-21F6-B012-D957E6B8F025}"/>
              </a:ext>
            </a:extLst>
          </p:cNvPr>
          <p:cNvGrpSpPr/>
          <p:nvPr userDrawn="1"/>
        </p:nvGrpSpPr>
        <p:grpSpPr>
          <a:xfrm>
            <a:off x="473742" y="700399"/>
            <a:ext cx="8982681" cy="60960"/>
            <a:chOff x="437300" y="1357439"/>
            <a:chExt cx="8291705" cy="45720"/>
          </a:xfrm>
        </p:grpSpPr>
        <p:sp>
          <p:nvSpPr>
            <p:cNvPr id="4" name="object 19">
              <a:extLst>
                <a:ext uri="{FF2B5EF4-FFF2-40B4-BE49-F238E27FC236}">
                  <a16:creationId xmlns:a16="http://schemas.microsoft.com/office/drawing/2014/main" id="{AC57FBB2-C093-AB39-1C3B-A6DE0F1C3DE2}"/>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rgbClr val="00AF9D"/>
            </a:solidFill>
          </p:spPr>
          <p:txBody>
            <a:bodyPr wrap="square" lIns="0" tIns="0" rIns="0" bIns="0" rtlCol="0"/>
            <a:lstStyle/>
            <a:p>
              <a:endParaRPr sz="1950" b="0" i="0">
                <a:solidFill>
                  <a:srgbClr val="62B945"/>
                </a:solidFill>
                <a:latin typeface="Tw Cen MT" panose="020B0602020104020603" pitchFamily="34" charset="77"/>
              </a:endParaRPr>
            </a:p>
          </p:txBody>
        </p:sp>
        <p:sp>
          <p:nvSpPr>
            <p:cNvPr id="5" name="object 20">
              <a:extLst>
                <a:ext uri="{FF2B5EF4-FFF2-40B4-BE49-F238E27FC236}">
                  <a16:creationId xmlns:a16="http://schemas.microsoft.com/office/drawing/2014/main" id="{6F3AD326-5507-E4D5-D793-6FD80AEFCD0A}"/>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rgbClr val="00AF9D">
                <a:alpha val="50000"/>
              </a:srgbClr>
            </a:solidFill>
          </p:spPr>
          <p:txBody>
            <a:bodyPr wrap="square" lIns="0" tIns="0" rIns="0" bIns="0" rtlCol="0"/>
            <a:lstStyle/>
            <a:p>
              <a:endParaRPr sz="1950" b="0" i="0">
                <a:latin typeface="Tw Cen MT" panose="020B0602020104020603" pitchFamily="34" charset="77"/>
              </a:endParaRPr>
            </a:p>
          </p:txBody>
        </p:sp>
      </p:grpSp>
      <p:sp>
        <p:nvSpPr>
          <p:cNvPr id="2" name="object 21">
            <a:extLst>
              <a:ext uri="{FF2B5EF4-FFF2-40B4-BE49-F238E27FC236}">
                <a16:creationId xmlns:a16="http://schemas.microsoft.com/office/drawing/2014/main" id="{CE16CBD8-151E-750F-9CB8-0AD55F2B2C95}"/>
              </a:ext>
            </a:extLst>
          </p:cNvPr>
          <p:cNvSpPr txBox="1"/>
          <p:nvPr userDrawn="1"/>
        </p:nvSpPr>
        <p:spPr>
          <a:xfrm>
            <a:off x="468000" y="384002"/>
            <a:ext cx="2775056" cy="137003"/>
          </a:xfrm>
          <a:prstGeom prst="rect">
            <a:avLst/>
          </a:prstGeom>
        </p:spPr>
        <p:txBody>
          <a:bodyPr vert="horz" wrap="square" lIns="0" tIns="13758" rIns="0" bIns="0" rtlCol="0">
            <a:spAutoFit/>
          </a:bodyPr>
          <a:lstStyle/>
          <a:p>
            <a:pPr marL="13758">
              <a:spcBef>
                <a:spcPts val="108"/>
              </a:spcBef>
            </a:pPr>
            <a:r>
              <a:rPr lang="pt-PT" sz="758" b="1" i="0" spc="0">
                <a:solidFill>
                  <a:srgbClr val="00AF9D"/>
                </a:solidFill>
                <a:latin typeface="Tw Cen MT" panose="020B0602020104020603" pitchFamily="34" charset="77"/>
                <a:cs typeface="Trebuchet MS"/>
              </a:rPr>
              <a:t>SCHOOLS2030 </a:t>
            </a:r>
            <a:r>
              <a:rPr lang="en-US" sz="800" spc="0">
                <a:solidFill>
                  <a:srgbClr val="6D6E71"/>
                </a:solidFill>
                <a:latin typeface="Tw Cen MT" panose="020B0602020104020603" pitchFamily="34" charset="77"/>
              </a:rPr>
              <a:t>HUMAN-CENTERED DESIGN WORKBOOK </a:t>
            </a:r>
            <a:endParaRPr lang="pt-PT" sz="867" b="0" i="0" u="none" strike="noStrike" cap="none" spc="0">
              <a:solidFill>
                <a:srgbClr val="00B0F0"/>
              </a:solidFill>
              <a:latin typeface="Tw Cen MT" panose="020B0602020104020603" pitchFamily="34" charset="77"/>
              <a:ea typeface="Proxima Nova Rg"/>
              <a:cs typeface="Proxima Nova Rg"/>
              <a:sym typeface="Proxima Nova"/>
            </a:endParaRPr>
          </a:p>
        </p:txBody>
      </p:sp>
      <p:sp>
        <p:nvSpPr>
          <p:cNvPr id="6" name="Rectangle 2">
            <a:extLst>
              <a:ext uri="{FF2B5EF4-FFF2-40B4-BE49-F238E27FC236}">
                <a16:creationId xmlns:a16="http://schemas.microsoft.com/office/drawing/2014/main" id="{5AF1BF12-3D0D-F1CF-C58B-AF789F40ABA3}"/>
              </a:ext>
            </a:extLst>
          </p:cNvPr>
          <p:cNvSpPr/>
          <p:nvPr userDrawn="1"/>
        </p:nvSpPr>
        <p:spPr>
          <a:xfrm>
            <a:off x="322989" y="6588866"/>
            <a:ext cx="9174695" cy="161004"/>
          </a:xfrm>
          <a:prstGeom prst="rect">
            <a:avLst/>
          </a:prstGeom>
          <a:solidFill>
            <a:srgbClr val="01A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3001728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reserve="1" userDrawn="1">
  <p:cSld name="1_Custom Layout">
    <p:spTree>
      <p:nvGrpSpPr>
        <p:cNvPr id="1" name="Shape 451"/>
        <p:cNvGrpSpPr/>
        <p:nvPr/>
      </p:nvGrpSpPr>
      <p:grpSpPr>
        <a:xfrm>
          <a:off x="0" y="0"/>
          <a:ext cx="0" cy="0"/>
          <a:chOff x="0" y="0"/>
          <a:chExt cx="0" cy="0"/>
        </a:xfrm>
      </p:grpSpPr>
      <p:sp>
        <p:nvSpPr>
          <p:cNvPr id="2" name="Google Shape;1329;p171">
            <a:extLst>
              <a:ext uri="{FF2B5EF4-FFF2-40B4-BE49-F238E27FC236}">
                <a16:creationId xmlns:a16="http://schemas.microsoft.com/office/drawing/2014/main" id="{D3A632CC-F46A-4361-F285-A411852ED336}"/>
              </a:ext>
            </a:extLst>
          </p:cNvPr>
          <p:cNvSpPr/>
          <p:nvPr userDrawn="1"/>
        </p:nvSpPr>
        <p:spPr>
          <a:xfrm>
            <a:off x="110065" y="162559"/>
            <a:ext cx="9685867" cy="6588197"/>
          </a:xfrm>
          <a:prstGeom prst="rect">
            <a:avLst/>
          </a:prstGeom>
          <a:solidFill>
            <a:srgbClr val="1A396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517" u="none" strike="noStrike" cap="none">
              <a:solidFill>
                <a:srgbClr val="FFFFFF"/>
              </a:solidFill>
              <a:latin typeface="CORESANSG-REGULAR" panose="020B0503030302020202" pitchFamily="34" charset="77"/>
              <a:ea typeface="Arial"/>
              <a:cs typeface="Arial"/>
              <a:sym typeface="Arial"/>
            </a:endParaRPr>
          </a:p>
        </p:txBody>
      </p:sp>
      <p:sp>
        <p:nvSpPr>
          <p:cNvPr id="3" name="Marcador de Posição do Texto 19">
            <a:extLst>
              <a:ext uri="{FF2B5EF4-FFF2-40B4-BE49-F238E27FC236}">
                <a16:creationId xmlns:a16="http://schemas.microsoft.com/office/drawing/2014/main" id="{9A37404D-826F-7B82-9D97-238B647D9403}"/>
              </a:ext>
            </a:extLst>
          </p:cNvPr>
          <p:cNvSpPr>
            <a:spLocks noGrp="1"/>
          </p:cNvSpPr>
          <p:nvPr>
            <p:ph type="body" sz="quarter" idx="13" hasCustomPrompt="1"/>
          </p:nvPr>
        </p:nvSpPr>
        <p:spPr>
          <a:xfrm>
            <a:off x="799157" y="2819400"/>
            <a:ext cx="8307686" cy="1036237"/>
          </a:xfrm>
          <a:prstGeom prst="rect">
            <a:avLst/>
          </a:prstGeom>
        </p:spPr>
        <p:txBody>
          <a:bodyPr lIns="36000" tIns="36000" rIns="36000" bIns="36000">
            <a:spAutoFit/>
          </a:bodyPr>
          <a:lstStyle>
            <a:lvl1pPr marL="0" indent="0" algn="ctr">
              <a:buNone/>
              <a:defRPr sz="3467" b="0" i="0" spc="22" baseline="0">
                <a:solidFill>
                  <a:schemeClr val="bg1"/>
                </a:solidFill>
                <a:latin typeface="Tw Cen MT" panose="020B0602020104020603" pitchFamily="34" charset="77"/>
              </a:defRPr>
            </a:lvl1pPr>
            <a:lvl2pPr marL="371373" indent="0">
              <a:buNone/>
              <a:defRPr/>
            </a:lvl2pPr>
          </a:lstStyle>
          <a:p>
            <a:pPr lvl="0"/>
            <a:r>
              <a:rPr lang="pt-PT"/>
              <a:t>CLIQUE PARA EDITAR OS ESTILOS </a:t>
            </a:r>
            <a:br>
              <a:rPr lang="pt-PT"/>
            </a:br>
            <a:r>
              <a:rPr lang="pt-PT"/>
              <a:t>DO TEXTO DE MODELO GLOBAL</a:t>
            </a:r>
          </a:p>
        </p:txBody>
      </p:sp>
      <p:sp>
        <p:nvSpPr>
          <p:cNvPr id="4" name="Marcador de Posição do Texto 19">
            <a:extLst>
              <a:ext uri="{FF2B5EF4-FFF2-40B4-BE49-F238E27FC236}">
                <a16:creationId xmlns:a16="http://schemas.microsoft.com/office/drawing/2014/main" id="{419AFBE8-55FF-AC47-3F83-0A1D1D031D2C}"/>
              </a:ext>
            </a:extLst>
          </p:cNvPr>
          <p:cNvSpPr>
            <a:spLocks noGrp="1"/>
          </p:cNvSpPr>
          <p:nvPr>
            <p:ph type="body" sz="quarter" idx="11" hasCustomPrompt="1"/>
          </p:nvPr>
        </p:nvSpPr>
        <p:spPr>
          <a:xfrm>
            <a:off x="3394013" y="4451630"/>
            <a:ext cx="3117972" cy="494293"/>
          </a:xfrm>
          <a:prstGeom prst="rect">
            <a:avLst/>
          </a:prstGeom>
        </p:spPr>
        <p:txBody>
          <a:bodyPr lIns="36000" tIns="36000" rIns="36000" bIns="36000">
            <a:spAutoFit/>
          </a:bodyPr>
          <a:lstStyle>
            <a:lvl1pPr marL="0" indent="0" algn="ctr">
              <a:buNone/>
              <a:defRPr sz="1517" b="0" i="0">
                <a:solidFill>
                  <a:schemeClr val="bg1"/>
                </a:solidFill>
                <a:latin typeface="Tw Cen MT" panose="020B0602020104020603" pitchFamily="34" charset="77"/>
              </a:defRPr>
            </a:lvl1pPr>
            <a:lvl2pPr marL="371373" indent="0">
              <a:buNone/>
              <a:defRPr/>
            </a:lvl2pPr>
          </a:lstStyle>
          <a:p>
            <a:pPr lvl="0"/>
            <a:r>
              <a:rPr lang="pt-PT"/>
              <a:t>Clique para editar os estilos do texto de modelo global</a:t>
            </a:r>
          </a:p>
        </p:txBody>
      </p:sp>
      <p:grpSp>
        <p:nvGrpSpPr>
          <p:cNvPr id="6" name="object 18">
            <a:extLst>
              <a:ext uri="{FF2B5EF4-FFF2-40B4-BE49-F238E27FC236}">
                <a16:creationId xmlns:a16="http://schemas.microsoft.com/office/drawing/2014/main" id="{2673C9E1-8023-1822-8EF2-976B7C48676F}"/>
              </a:ext>
            </a:extLst>
          </p:cNvPr>
          <p:cNvGrpSpPr/>
          <p:nvPr userDrawn="1"/>
        </p:nvGrpSpPr>
        <p:grpSpPr>
          <a:xfrm>
            <a:off x="473742" y="700399"/>
            <a:ext cx="8982681" cy="60960"/>
            <a:chOff x="437300" y="1357439"/>
            <a:chExt cx="8291705" cy="45720"/>
          </a:xfrm>
        </p:grpSpPr>
        <p:sp>
          <p:nvSpPr>
            <p:cNvPr id="7" name="object 19">
              <a:extLst>
                <a:ext uri="{FF2B5EF4-FFF2-40B4-BE49-F238E27FC236}">
                  <a16:creationId xmlns:a16="http://schemas.microsoft.com/office/drawing/2014/main" id="{7CB9E264-3497-AC73-BA1F-05968EE633A4}"/>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chemeClr val="bg1"/>
            </a:solidFill>
          </p:spPr>
          <p:txBody>
            <a:bodyPr wrap="square" lIns="0" tIns="0" rIns="0" bIns="0" rtlCol="0"/>
            <a:lstStyle/>
            <a:p>
              <a:endParaRPr sz="1950" b="0" i="0">
                <a:latin typeface="Tw Cen MT" panose="020B0602020104020603" pitchFamily="34" charset="77"/>
              </a:endParaRPr>
            </a:p>
          </p:txBody>
        </p:sp>
        <p:sp>
          <p:nvSpPr>
            <p:cNvPr id="8" name="object 20">
              <a:extLst>
                <a:ext uri="{FF2B5EF4-FFF2-40B4-BE49-F238E27FC236}">
                  <a16:creationId xmlns:a16="http://schemas.microsoft.com/office/drawing/2014/main" id="{E1FC028F-620B-B0A5-C5BB-FA6463A01122}"/>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chemeClr val="bg1">
                <a:alpha val="50000"/>
              </a:schemeClr>
            </a:solidFill>
          </p:spPr>
          <p:txBody>
            <a:bodyPr wrap="square" lIns="0" tIns="0" rIns="0" bIns="0" rtlCol="0"/>
            <a:lstStyle/>
            <a:p>
              <a:endParaRPr sz="1950" b="0" i="0">
                <a:latin typeface="Tw Cen MT" panose="020B0602020104020603" pitchFamily="34" charset="77"/>
              </a:endParaRPr>
            </a:p>
          </p:txBody>
        </p:sp>
      </p:grpSp>
      <p:sp>
        <p:nvSpPr>
          <p:cNvPr id="9" name="object 21">
            <a:extLst>
              <a:ext uri="{FF2B5EF4-FFF2-40B4-BE49-F238E27FC236}">
                <a16:creationId xmlns:a16="http://schemas.microsoft.com/office/drawing/2014/main" id="{E6445D94-2D17-05B3-5BD3-5655C548DC9F}"/>
              </a:ext>
            </a:extLst>
          </p:cNvPr>
          <p:cNvSpPr txBox="1"/>
          <p:nvPr userDrawn="1"/>
        </p:nvSpPr>
        <p:spPr>
          <a:xfrm>
            <a:off x="468000" y="384002"/>
            <a:ext cx="2775056" cy="137003"/>
          </a:xfrm>
          <a:prstGeom prst="rect">
            <a:avLst/>
          </a:prstGeom>
        </p:spPr>
        <p:txBody>
          <a:bodyPr vert="horz" wrap="square" lIns="0" tIns="13758" rIns="0" bIns="0" rtlCol="0">
            <a:spAutoFit/>
          </a:bodyPr>
          <a:lstStyle/>
          <a:p>
            <a:pPr marL="13758">
              <a:spcBef>
                <a:spcPts val="108"/>
              </a:spcBef>
            </a:pPr>
            <a:r>
              <a:rPr lang="pt-PT" sz="758" b="1" i="0" spc="0">
                <a:solidFill>
                  <a:schemeClr val="bg1"/>
                </a:solidFill>
                <a:latin typeface="Tw Cen MT" panose="020B0602020104020603" pitchFamily="34" charset="77"/>
                <a:cs typeface="Trebuchet MS"/>
              </a:rPr>
              <a:t>SCHOOLS2030 </a:t>
            </a:r>
            <a:r>
              <a:rPr lang="en-US" sz="800" spc="0">
                <a:solidFill>
                  <a:schemeClr val="bg1"/>
                </a:solidFill>
                <a:latin typeface="Tw Cen MT" panose="020B0602020104020603" pitchFamily="34" charset="77"/>
              </a:rPr>
              <a:t>HUMAN-CENTERED DESIGN WORKBOOK </a:t>
            </a:r>
            <a:endParaRPr lang="pt-PT" sz="867" b="0" i="0" u="none" strike="noStrike" cap="none" spc="0">
              <a:solidFill>
                <a:schemeClr val="bg1"/>
              </a:solidFill>
              <a:latin typeface="Tw Cen MT" panose="020B0602020104020603" pitchFamily="34" charset="77"/>
              <a:ea typeface="Proxima Nova Rg"/>
              <a:cs typeface="Proxima Nova Rg"/>
              <a:sym typeface="Proxima Nova"/>
            </a:endParaRPr>
          </a:p>
        </p:txBody>
      </p:sp>
      <p:sp>
        <p:nvSpPr>
          <p:cNvPr id="5" name="Slide Number Placeholder 5">
            <a:extLst>
              <a:ext uri="{FF2B5EF4-FFF2-40B4-BE49-F238E27FC236}">
                <a16:creationId xmlns:a16="http://schemas.microsoft.com/office/drawing/2014/main" id="{FD3735AE-D4B6-756F-E921-2FFA6438EB57}"/>
              </a:ext>
            </a:extLst>
          </p:cNvPr>
          <p:cNvSpPr txBox="1">
            <a:spLocks/>
          </p:cNvSpPr>
          <p:nvPr userDrawn="1"/>
        </p:nvSpPr>
        <p:spPr>
          <a:xfrm>
            <a:off x="9425379" y="6526035"/>
            <a:ext cx="370554" cy="224721"/>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tint val="82000"/>
                  </a:schemeClr>
                </a:solidFill>
                <a:latin typeface="Tw Cen MT" panose="020B0602020104020603"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30EA680-D336-4FF7-8B7A-9848BB0A1C32}"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1693107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grpSp>
        <p:nvGrpSpPr>
          <p:cNvPr id="3" name="object 18">
            <a:extLst>
              <a:ext uri="{FF2B5EF4-FFF2-40B4-BE49-F238E27FC236}">
                <a16:creationId xmlns:a16="http://schemas.microsoft.com/office/drawing/2014/main" id="{2252809B-87CF-21F6-B012-D957E6B8F025}"/>
              </a:ext>
            </a:extLst>
          </p:cNvPr>
          <p:cNvGrpSpPr/>
          <p:nvPr userDrawn="1"/>
        </p:nvGrpSpPr>
        <p:grpSpPr>
          <a:xfrm>
            <a:off x="473742" y="700399"/>
            <a:ext cx="8982681" cy="60960"/>
            <a:chOff x="437300" y="1357439"/>
            <a:chExt cx="8291705" cy="45720"/>
          </a:xfrm>
        </p:grpSpPr>
        <p:sp>
          <p:nvSpPr>
            <p:cNvPr id="4" name="object 19">
              <a:extLst>
                <a:ext uri="{FF2B5EF4-FFF2-40B4-BE49-F238E27FC236}">
                  <a16:creationId xmlns:a16="http://schemas.microsoft.com/office/drawing/2014/main" id="{AC57FBB2-C093-AB39-1C3B-A6DE0F1C3DE2}"/>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rgbClr val="1A396A"/>
            </a:solidFill>
          </p:spPr>
          <p:txBody>
            <a:bodyPr wrap="square" lIns="0" tIns="0" rIns="0" bIns="0" rtlCol="0"/>
            <a:lstStyle/>
            <a:p>
              <a:endParaRPr sz="1950" b="0" i="0">
                <a:solidFill>
                  <a:srgbClr val="62B945"/>
                </a:solidFill>
                <a:latin typeface="Tw Cen MT" panose="020B0602020104020603" pitchFamily="34" charset="77"/>
              </a:endParaRPr>
            </a:p>
          </p:txBody>
        </p:sp>
        <p:sp>
          <p:nvSpPr>
            <p:cNvPr id="5" name="object 20">
              <a:extLst>
                <a:ext uri="{FF2B5EF4-FFF2-40B4-BE49-F238E27FC236}">
                  <a16:creationId xmlns:a16="http://schemas.microsoft.com/office/drawing/2014/main" id="{6F3AD326-5507-E4D5-D793-6FD80AEFCD0A}"/>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rgbClr val="1A396A">
                <a:alpha val="50000"/>
              </a:srgbClr>
            </a:solidFill>
          </p:spPr>
          <p:txBody>
            <a:bodyPr wrap="square" lIns="0" tIns="0" rIns="0" bIns="0" rtlCol="0"/>
            <a:lstStyle/>
            <a:p>
              <a:endParaRPr sz="1950" b="0" i="0">
                <a:latin typeface="Tw Cen MT" panose="020B0602020104020603" pitchFamily="34" charset="77"/>
              </a:endParaRPr>
            </a:p>
          </p:txBody>
        </p:sp>
      </p:grpSp>
      <p:sp>
        <p:nvSpPr>
          <p:cNvPr id="2" name="object 21">
            <a:extLst>
              <a:ext uri="{FF2B5EF4-FFF2-40B4-BE49-F238E27FC236}">
                <a16:creationId xmlns:a16="http://schemas.microsoft.com/office/drawing/2014/main" id="{CE16CBD8-151E-750F-9CB8-0AD55F2B2C95}"/>
              </a:ext>
            </a:extLst>
          </p:cNvPr>
          <p:cNvSpPr txBox="1"/>
          <p:nvPr userDrawn="1"/>
        </p:nvSpPr>
        <p:spPr>
          <a:xfrm>
            <a:off x="468000" y="384002"/>
            <a:ext cx="2775056" cy="137003"/>
          </a:xfrm>
          <a:prstGeom prst="rect">
            <a:avLst/>
          </a:prstGeom>
        </p:spPr>
        <p:txBody>
          <a:bodyPr vert="horz" wrap="square" lIns="0" tIns="13758" rIns="0" bIns="0" rtlCol="0">
            <a:spAutoFit/>
          </a:bodyPr>
          <a:lstStyle/>
          <a:p>
            <a:pPr marL="13758">
              <a:spcBef>
                <a:spcPts val="108"/>
              </a:spcBef>
            </a:pPr>
            <a:r>
              <a:rPr lang="pt-PT" sz="758" b="1" i="0" spc="0">
                <a:solidFill>
                  <a:srgbClr val="1A396A"/>
                </a:solidFill>
                <a:latin typeface="Tw Cen MT" panose="020B0602020104020603" pitchFamily="34" charset="77"/>
                <a:cs typeface="Trebuchet MS"/>
              </a:rPr>
              <a:t>SCHOOLS2030 </a:t>
            </a:r>
            <a:r>
              <a:rPr lang="en-US" sz="800" spc="0">
                <a:solidFill>
                  <a:srgbClr val="6D6E71"/>
                </a:solidFill>
                <a:latin typeface="Tw Cen MT" panose="020B0602020104020603" pitchFamily="34" charset="77"/>
              </a:rPr>
              <a:t>HUMAN-CENTERED DESIGN WORKBOOK </a:t>
            </a:r>
            <a:endParaRPr lang="pt-PT" sz="867" b="0" i="0" u="none" strike="noStrike" cap="none" spc="0">
              <a:solidFill>
                <a:srgbClr val="00B0F0"/>
              </a:solidFill>
              <a:latin typeface="Tw Cen MT" panose="020B0602020104020603" pitchFamily="34" charset="77"/>
              <a:ea typeface="Proxima Nova Rg"/>
              <a:cs typeface="Proxima Nova Rg"/>
              <a:sym typeface="Proxima Nova"/>
            </a:endParaRPr>
          </a:p>
        </p:txBody>
      </p:sp>
      <p:sp>
        <p:nvSpPr>
          <p:cNvPr id="6" name="Rectangle 2">
            <a:extLst>
              <a:ext uri="{FF2B5EF4-FFF2-40B4-BE49-F238E27FC236}">
                <a16:creationId xmlns:a16="http://schemas.microsoft.com/office/drawing/2014/main" id="{6169410E-E5E2-A997-DBB1-B96A8CF631DC}"/>
              </a:ext>
            </a:extLst>
          </p:cNvPr>
          <p:cNvSpPr/>
          <p:nvPr userDrawn="1"/>
        </p:nvSpPr>
        <p:spPr>
          <a:xfrm>
            <a:off x="322989" y="6588866"/>
            <a:ext cx="9174695" cy="161004"/>
          </a:xfrm>
          <a:prstGeom prst="rect">
            <a:avLst/>
          </a:prstGeom>
          <a:solidFill>
            <a:srgbClr val="1939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17038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pt-PT"/>
              <a:t>Clique para editar o estilo de título do Modelo Global</a:t>
            </a:r>
            <a:endParaRPr lang="en-US"/>
          </a:p>
        </p:txBody>
      </p:sp>
      <p:sp>
        <p:nvSpPr>
          <p:cNvPr id="3" name="Content Placeholder 2"/>
          <p:cNvSpPr>
            <a:spLocks noGrp="1"/>
          </p:cNvSpPr>
          <p:nvPr>
            <p:ph idx="1"/>
          </p:nvPr>
        </p:nvSpPr>
        <p:spPr>
          <a:xfrm>
            <a:off x="681038" y="1825625"/>
            <a:ext cx="8543925" cy="4351338"/>
          </a:xfrm>
          <a:prstGeom prst="rect">
            <a:avLst/>
          </a:prstGeo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846CE7D5-CF57-46EF-B807-FDD0502418D4}" type="datetimeFigureOut">
              <a:rPr lang="en-US" smtClean="0"/>
              <a:pPr/>
              <a:t>9/9/25</a:t>
            </a:fld>
            <a:endParaRPr 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87523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ull Color Bigger Titles">
    <p:spTree>
      <p:nvGrpSpPr>
        <p:cNvPr id="1" name=""/>
        <p:cNvGrpSpPr/>
        <p:nvPr/>
      </p:nvGrpSpPr>
      <p:grpSpPr>
        <a:xfrm>
          <a:off x="0" y="0"/>
          <a:ext cx="0" cy="0"/>
          <a:chOff x="0" y="0"/>
          <a:chExt cx="0" cy="0"/>
        </a:xfrm>
      </p:grpSpPr>
      <p:sp>
        <p:nvSpPr>
          <p:cNvPr id="25" name="Google Shape;1329;p171">
            <a:extLst>
              <a:ext uri="{FF2B5EF4-FFF2-40B4-BE49-F238E27FC236}">
                <a16:creationId xmlns:a16="http://schemas.microsoft.com/office/drawing/2014/main" id="{D8008C78-F485-C79F-3CEC-0DD30AB29D55}"/>
              </a:ext>
            </a:extLst>
          </p:cNvPr>
          <p:cNvSpPr/>
          <p:nvPr userDrawn="1"/>
        </p:nvSpPr>
        <p:spPr>
          <a:xfrm>
            <a:off x="110067" y="162561"/>
            <a:ext cx="9685867" cy="6588195"/>
          </a:xfrm>
          <a:prstGeom prst="rect">
            <a:avLst/>
          </a:prstGeom>
          <a:solidFill>
            <a:srgbClr val="00B0F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517" u="none" strike="noStrike" cap="none">
              <a:solidFill>
                <a:srgbClr val="FFFFFF"/>
              </a:solidFill>
              <a:latin typeface="CORESANSG-REGULAR" panose="020B0503030302020202" pitchFamily="34" charset="77"/>
              <a:ea typeface="Arial"/>
              <a:cs typeface="Arial"/>
              <a:sym typeface="Arial"/>
            </a:endParaRPr>
          </a:p>
        </p:txBody>
      </p:sp>
      <p:sp>
        <p:nvSpPr>
          <p:cNvPr id="14" name="Marcador de Posição do Texto 19">
            <a:extLst>
              <a:ext uri="{FF2B5EF4-FFF2-40B4-BE49-F238E27FC236}">
                <a16:creationId xmlns:a16="http://schemas.microsoft.com/office/drawing/2014/main" id="{114C334A-50C8-5E17-1281-65D5F8BBA85B}"/>
              </a:ext>
            </a:extLst>
          </p:cNvPr>
          <p:cNvSpPr>
            <a:spLocks noGrp="1"/>
          </p:cNvSpPr>
          <p:nvPr>
            <p:ph type="body" sz="quarter" idx="13" hasCustomPrompt="1"/>
          </p:nvPr>
        </p:nvSpPr>
        <p:spPr>
          <a:xfrm>
            <a:off x="799157" y="2819400"/>
            <a:ext cx="8307686" cy="1036237"/>
          </a:xfrm>
          <a:prstGeom prst="rect">
            <a:avLst/>
          </a:prstGeom>
        </p:spPr>
        <p:txBody>
          <a:bodyPr lIns="36000" tIns="36000" rIns="36000" bIns="36000">
            <a:spAutoFit/>
          </a:bodyPr>
          <a:lstStyle>
            <a:lvl1pPr marL="0" indent="0" algn="ctr">
              <a:buNone/>
              <a:defRPr sz="3467" b="0" i="0" spc="22" baseline="0">
                <a:solidFill>
                  <a:schemeClr val="bg1"/>
                </a:solidFill>
                <a:latin typeface="Tw Cen MT" panose="020B0602020104020603" pitchFamily="34" charset="77"/>
              </a:defRPr>
            </a:lvl1pPr>
            <a:lvl2pPr marL="371373" indent="0">
              <a:buNone/>
              <a:defRPr/>
            </a:lvl2pPr>
          </a:lstStyle>
          <a:p>
            <a:pPr lvl="0"/>
            <a:r>
              <a:rPr lang="pt-PT"/>
              <a:t>CLIQUE PARA EDITAR OS ESTILOS </a:t>
            </a:r>
            <a:br>
              <a:rPr lang="pt-PT"/>
            </a:br>
            <a:r>
              <a:rPr lang="pt-PT"/>
              <a:t>DO TEXTO DE MODELO GLOBAL</a:t>
            </a:r>
          </a:p>
        </p:txBody>
      </p:sp>
      <p:sp>
        <p:nvSpPr>
          <p:cNvPr id="18" name="Marcador de Posição do Texto 19">
            <a:extLst>
              <a:ext uri="{FF2B5EF4-FFF2-40B4-BE49-F238E27FC236}">
                <a16:creationId xmlns:a16="http://schemas.microsoft.com/office/drawing/2014/main" id="{F7794BDB-FF5C-1C52-A44B-69B940307924}"/>
              </a:ext>
            </a:extLst>
          </p:cNvPr>
          <p:cNvSpPr>
            <a:spLocks noGrp="1"/>
          </p:cNvSpPr>
          <p:nvPr>
            <p:ph type="body" sz="quarter" idx="11" hasCustomPrompt="1"/>
          </p:nvPr>
        </p:nvSpPr>
        <p:spPr>
          <a:xfrm>
            <a:off x="3394013" y="4451630"/>
            <a:ext cx="3117972" cy="494293"/>
          </a:xfrm>
          <a:prstGeom prst="rect">
            <a:avLst/>
          </a:prstGeom>
        </p:spPr>
        <p:txBody>
          <a:bodyPr lIns="36000" tIns="36000" rIns="36000" bIns="36000">
            <a:spAutoFit/>
          </a:bodyPr>
          <a:lstStyle>
            <a:lvl1pPr marL="0" indent="0" algn="ctr">
              <a:buNone/>
              <a:defRPr sz="1517" b="0" i="0">
                <a:solidFill>
                  <a:schemeClr val="bg1"/>
                </a:solidFill>
                <a:latin typeface="Tw Cen MT" panose="020B0602020104020603" pitchFamily="34" charset="77"/>
              </a:defRPr>
            </a:lvl1pPr>
            <a:lvl2pPr marL="371373" indent="0">
              <a:buNone/>
              <a:defRPr/>
            </a:lvl2pPr>
          </a:lstStyle>
          <a:p>
            <a:pPr lvl="0"/>
            <a:r>
              <a:rPr lang="pt-PT"/>
              <a:t>Clique para editar os estilos do texto de modelo global</a:t>
            </a:r>
          </a:p>
        </p:txBody>
      </p:sp>
      <p:sp>
        <p:nvSpPr>
          <p:cNvPr id="19" name="object 21">
            <a:extLst>
              <a:ext uri="{FF2B5EF4-FFF2-40B4-BE49-F238E27FC236}">
                <a16:creationId xmlns:a16="http://schemas.microsoft.com/office/drawing/2014/main" id="{78C1E61A-455B-F364-949D-879572F3CA1F}"/>
              </a:ext>
            </a:extLst>
          </p:cNvPr>
          <p:cNvSpPr txBox="1"/>
          <p:nvPr userDrawn="1"/>
        </p:nvSpPr>
        <p:spPr>
          <a:xfrm>
            <a:off x="473742" y="384002"/>
            <a:ext cx="2775056" cy="133733"/>
          </a:xfrm>
          <a:prstGeom prst="rect">
            <a:avLst/>
          </a:prstGeom>
        </p:spPr>
        <p:txBody>
          <a:bodyPr vert="horz" wrap="square" lIns="0" tIns="13758" rIns="0" bIns="0" rtlCol="0">
            <a:spAutoFit/>
          </a:bodyPr>
          <a:lstStyle/>
          <a:p>
            <a:pPr marL="13758">
              <a:spcBef>
                <a:spcPts val="108"/>
              </a:spcBef>
            </a:pPr>
            <a:r>
              <a:rPr lang="pt-PT" sz="758" b="1" i="0" spc="0">
                <a:solidFill>
                  <a:schemeClr val="bg1"/>
                </a:solidFill>
                <a:latin typeface="Tw Cen MT" panose="020B0602020104020603" pitchFamily="34" charset="77"/>
                <a:cs typeface="Trebuchet MS"/>
              </a:rPr>
              <a:t>SCHOOLS2030</a:t>
            </a:r>
            <a:endParaRPr lang="pt-PT" sz="867" b="1" i="0" u="none" strike="noStrike" cap="none" spc="0">
              <a:solidFill>
                <a:schemeClr val="bg1"/>
              </a:solidFill>
              <a:latin typeface="Tw Cen MT" panose="020B0602020104020603" pitchFamily="34" charset="77"/>
              <a:ea typeface="Proxima Nova Rg"/>
              <a:cs typeface="Proxima Nova Rg"/>
              <a:sym typeface="Proxima Nova"/>
            </a:endParaRPr>
          </a:p>
        </p:txBody>
      </p:sp>
      <p:grpSp>
        <p:nvGrpSpPr>
          <p:cNvPr id="33" name="object 18">
            <a:extLst>
              <a:ext uri="{FF2B5EF4-FFF2-40B4-BE49-F238E27FC236}">
                <a16:creationId xmlns:a16="http://schemas.microsoft.com/office/drawing/2014/main" id="{A8D9AEDE-3738-597C-4B65-D0FF94159FD4}"/>
              </a:ext>
            </a:extLst>
          </p:cNvPr>
          <p:cNvGrpSpPr/>
          <p:nvPr userDrawn="1"/>
        </p:nvGrpSpPr>
        <p:grpSpPr>
          <a:xfrm>
            <a:off x="473742" y="700399"/>
            <a:ext cx="8982681" cy="60960"/>
            <a:chOff x="437300" y="1357439"/>
            <a:chExt cx="8291705" cy="45720"/>
          </a:xfrm>
        </p:grpSpPr>
        <p:sp>
          <p:nvSpPr>
            <p:cNvPr id="34" name="object 19">
              <a:extLst>
                <a:ext uri="{FF2B5EF4-FFF2-40B4-BE49-F238E27FC236}">
                  <a16:creationId xmlns:a16="http://schemas.microsoft.com/office/drawing/2014/main" id="{9B6D203B-8326-180B-BA88-CE433EA6488D}"/>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chemeClr val="bg1"/>
            </a:solidFill>
          </p:spPr>
          <p:txBody>
            <a:bodyPr wrap="square" lIns="0" tIns="0" rIns="0" bIns="0" rtlCol="0"/>
            <a:lstStyle/>
            <a:p>
              <a:endParaRPr sz="1950" b="0" i="0">
                <a:latin typeface="Tw Cen MT" panose="020B0602020104020603" pitchFamily="34" charset="77"/>
              </a:endParaRPr>
            </a:p>
          </p:txBody>
        </p:sp>
        <p:sp>
          <p:nvSpPr>
            <p:cNvPr id="35" name="object 20">
              <a:extLst>
                <a:ext uri="{FF2B5EF4-FFF2-40B4-BE49-F238E27FC236}">
                  <a16:creationId xmlns:a16="http://schemas.microsoft.com/office/drawing/2014/main" id="{CA5603B7-139F-A4B5-8EFE-E99EF626AE4F}"/>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chemeClr val="bg1">
                <a:alpha val="50000"/>
              </a:schemeClr>
            </a:solidFill>
          </p:spPr>
          <p:txBody>
            <a:bodyPr wrap="square" lIns="0" tIns="0" rIns="0" bIns="0" rtlCol="0"/>
            <a:lstStyle/>
            <a:p>
              <a:endParaRPr sz="1950" b="0" i="0">
                <a:latin typeface="Tw Cen MT" panose="020B0602020104020603" pitchFamily="34" charset="77"/>
              </a:endParaRPr>
            </a:p>
          </p:txBody>
        </p:sp>
      </p:grpSp>
      <p:sp>
        <p:nvSpPr>
          <p:cNvPr id="2" name="Slide Number Placeholder 5">
            <a:extLst>
              <a:ext uri="{FF2B5EF4-FFF2-40B4-BE49-F238E27FC236}">
                <a16:creationId xmlns:a16="http://schemas.microsoft.com/office/drawing/2014/main" id="{216E8EE1-7F1D-415A-8F0A-8A73CCA6B628}"/>
              </a:ext>
            </a:extLst>
          </p:cNvPr>
          <p:cNvSpPr txBox="1">
            <a:spLocks/>
          </p:cNvSpPr>
          <p:nvPr userDrawn="1"/>
        </p:nvSpPr>
        <p:spPr>
          <a:xfrm>
            <a:off x="9425379" y="6526035"/>
            <a:ext cx="370554" cy="224721"/>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tint val="82000"/>
                  </a:schemeClr>
                </a:solidFill>
                <a:latin typeface="Tw Cen MT" panose="020B0602020104020603"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30EA680-D336-4FF7-8B7A-9848BB0A1C32}"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417018528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6_Blank">
    <p:spTree>
      <p:nvGrpSpPr>
        <p:cNvPr id="1" name=""/>
        <p:cNvGrpSpPr/>
        <p:nvPr/>
      </p:nvGrpSpPr>
      <p:grpSpPr>
        <a:xfrm>
          <a:off x="0" y="0"/>
          <a:ext cx="0" cy="0"/>
          <a:chOff x="0" y="0"/>
          <a:chExt cx="0" cy="0"/>
        </a:xfrm>
      </p:grpSpPr>
      <p:sp>
        <p:nvSpPr>
          <p:cNvPr id="10" name="object 21">
            <a:extLst>
              <a:ext uri="{FF2B5EF4-FFF2-40B4-BE49-F238E27FC236}">
                <a16:creationId xmlns:a16="http://schemas.microsoft.com/office/drawing/2014/main" id="{7AD4D976-1A3E-D3A7-0665-21B2858BB0F4}"/>
              </a:ext>
            </a:extLst>
          </p:cNvPr>
          <p:cNvSpPr txBox="1"/>
          <p:nvPr userDrawn="1"/>
        </p:nvSpPr>
        <p:spPr>
          <a:xfrm>
            <a:off x="468000" y="384002"/>
            <a:ext cx="2775056" cy="137003"/>
          </a:xfrm>
          <a:prstGeom prst="rect">
            <a:avLst/>
          </a:prstGeom>
        </p:spPr>
        <p:txBody>
          <a:bodyPr vert="horz" wrap="square" lIns="0" tIns="13758" rIns="0" bIns="0" rtlCol="0">
            <a:spAutoFit/>
          </a:bodyPr>
          <a:lstStyle/>
          <a:p>
            <a:pPr marL="13758">
              <a:spcBef>
                <a:spcPts val="108"/>
              </a:spcBef>
            </a:pPr>
            <a:r>
              <a:rPr lang="pt-PT" sz="758" b="1" i="0" spc="0">
                <a:solidFill>
                  <a:srgbClr val="00B0F0"/>
                </a:solidFill>
                <a:latin typeface="Tw Cen MT" panose="020B0602020104020603" pitchFamily="34" charset="77"/>
                <a:cs typeface="Trebuchet MS"/>
              </a:rPr>
              <a:t>SCHOOLS2030 </a:t>
            </a:r>
            <a:r>
              <a:rPr lang="en-US" sz="800" spc="0">
                <a:solidFill>
                  <a:srgbClr val="6D6E71"/>
                </a:solidFill>
                <a:latin typeface="Tw Cen MT" panose="020B0602020104020603" pitchFamily="34" charset="77"/>
              </a:rPr>
              <a:t>HUMAN-CENTERED DESIGN WORKBOOK </a:t>
            </a:r>
            <a:endParaRPr lang="pt-PT" sz="867" b="0" i="0" u="none" strike="noStrike" cap="none" spc="0">
              <a:solidFill>
                <a:srgbClr val="00B0F0"/>
              </a:solidFill>
              <a:latin typeface="Tw Cen MT" panose="020B0602020104020603" pitchFamily="34" charset="77"/>
              <a:ea typeface="Proxima Nova Rg"/>
              <a:cs typeface="Proxima Nova Rg"/>
              <a:sym typeface="Proxima Nova"/>
            </a:endParaRPr>
          </a:p>
        </p:txBody>
      </p:sp>
      <p:grpSp>
        <p:nvGrpSpPr>
          <p:cNvPr id="2" name="object 18">
            <a:extLst>
              <a:ext uri="{FF2B5EF4-FFF2-40B4-BE49-F238E27FC236}">
                <a16:creationId xmlns:a16="http://schemas.microsoft.com/office/drawing/2014/main" id="{E3F31C41-79D0-9EDB-DC0D-CD6E5ACCCA91}"/>
              </a:ext>
            </a:extLst>
          </p:cNvPr>
          <p:cNvGrpSpPr/>
          <p:nvPr userDrawn="1"/>
        </p:nvGrpSpPr>
        <p:grpSpPr>
          <a:xfrm>
            <a:off x="473742" y="700399"/>
            <a:ext cx="8982681" cy="60960"/>
            <a:chOff x="437300" y="1357439"/>
            <a:chExt cx="8291705" cy="45720"/>
          </a:xfrm>
        </p:grpSpPr>
        <p:sp>
          <p:nvSpPr>
            <p:cNvPr id="3" name="object 19">
              <a:extLst>
                <a:ext uri="{FF2B5EF4-FFF2-40B4-BE49-F238E27FC236}">
                  <a16:creationId xmlns:a16="http://schemas.microsoft.com/office/drawing/2014/main" id="{6BF3771F-B4DD-1609-840F-AA200F57DEB4}"/>
                </a:ext>
              </a:extLst>
            </p:cNvPr>
            <p:cNvSpPr/>
            <p:nvPr/>
          </p:nvSpPr>
          <p:spPr>
            <a:xfrm>
              <a:off x="437300" y="1357440"/>
              <a:ext cx="1584931"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rgbClr val="00B0F0"/>
            </a:solidFill>
          </p:spPr>
          <p:txBody>
            <a:bodyPr wrap="square" lIns="0" tIns="0" rIns="0" bIns="0" rtlCol="0"/>
            <a:lstStyle/>
            <a:p>
              <a:endParaRPr sz="1950" b="0" i="0">
                <a:latin typeface="Tw Cen MT" panose="020B0602020104020603" pitchFamily="34" charset="77"/>
              </a:endParaRPr>
            </a:p>
          </p:txBody>
        </p:sp>
        <p:sp>
          <p:nvSpPr>
            <p:cNvPr id="4" name="object 20">
              <a:extLst>
                <a:ext uri="{FF2B5EF4-FFF2-40B4-BE49-F238E27FC236}">
                  <a16:creationId xmlns:a16="http://schemas.microsoft.com/office/drawing/2014/main" id="{730CC391-7987-B3E3-7980-FF900991232A}"/>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rgbClr val="00B0F0">
                <a:alpha val="50000"/>
              </a:srgbClr>
            </a:solidFill>
          </p:spPr>
          <p:txBody>
            <a:bodyPr wrap="square" lIns="0" tIns="0" rIns="0" bIns="0" rtlCol="0"/>
            <a:lstStyle/>
            <a:p>
              <a:endParaRPr sz="1950" b="0" i="0">
                <a:latin typeface="Tw Cen MT" panose="020B0602020104020603" pitchFamily="34" charset="77"/>
              </a:endParaRPr>
            </a:p>
          </p:txBody>
        </p:sp>
      </p:grpSp>
      <p:sp>
        <p:nvSpPr>
          <p:cNvPr id="5" name="Slide Number Placeholder 5">
            <a:extLst>
              <a:ext uri="{FF2B5EF4-FFF2-40B4-BE49-F238E27FC236}">
                <a16:creationId xmlns:a16="http://schemas.microsoft.com/office/drawing/2014/main" id="{7C27080C-A131-3758-FD42-0A26EA67984B}"/>
              </a:ext>
            </a:extLst>
          </p:cNvPr>
          <p:cNvSpPr>
            <a:spLocks noGrp="1"/>
          </p:cNvSpPr>
          <p:nvPr>
            <p:ph type="sldNum" sz="quarter" idx="4"/>
          </p:nvPr>
        </p:nvSpPr>
        <p:spPr>
          <a:xfrm>
            <a:off x="14495167" y="10033831"/>
            <a:ext cx="624183" cy="569240"/>
          </a:xfrm>
          <a:prstGeom prst="rect">
            <a:avLst/>
          </a:prstGeom>
        </p:spPr>
        <p:txBody>
          <a:bodyPr vert="horz" lIns="91440" tIns="45720" rIns="91440" bIns="45720" rtlCol="0" anchor="ctr"/>
          <a:lstStyle>
            <a:lvl1pPr algn="l">
              <a:defRPr sz="1200">
                <a:solidFill>
                  <a:schemeClr val="tx1">
                    <a:tint val="82000"/>
                  </a:schemeClr>
                </a:solidFill>
                <a:latin typeface="Tw Cen MT" panose="020B0602020104020603" pitchFamily="34" charset="77"/>
              </a:defRPr>
            </a:lvl1pPr>
          </a:lstStyle>
          <a:p>
            <a:fld id="{48F63A3B-78C7-47BE-AE5E-E10140E04643}" type="slidenum">
              <a:rPr lang="en-US" smtClean="0"/>
              <a:pPr/>
              <a:t>‹#›</a:t>
            </a:fld>
            <a:endParaRPr lang="en-US"/>
          </a:p>
        </p:txBody>
      </p:sp>
      <p:sp>
        <p:nvSpPr>
          <p:cNvPr id="6" name="Rectangle 2">
            <a:extLst>
              <a:ext uri="{FF2B5EF4-FFF2-40B4-BE49-F238E27FC236}">
                <a16:creationId xmlns:a16="http://schemas.microsoft.com/office/drawing/2014/main" id="{86A728A1-1DC3-1F11-A461-7903FA8472CC}"/>
              </a:ext>
            </a:extLst>
          </p:cNvPr>
          <p:cNvSpPr/>
          <p:nvPr userDrawn="1"/>
        </p:nvSpPr>
        <p:spPr>
          <a:xfrm>
            <a:off x="322989" y="6588866"/>
            <a:ext cx="9174695" cy="161004"/>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41065894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2" name="Google Shape;1389;p100">
            <a:extLst>
              <a:ext uri="{FF2B5EF4-FFF2-40B4-BE49-F238E27FC236}">
                <a16:creationId xmlns:a16="http://schemas.microsoft.com/office/drawing/2014/main" id="{4E2B9A97-F5B5-4003-C44C-96486DD05BAC}"/>
              </a:ext>
            </a:extLst>
          </p:cNvPr>
          <p:cNvSpPr/>
          <p:nvPr userDrawn="1"/>
        </p:nvSpPr>
        <p:spPr>
          <a:xfrm>
            <a:off x="110066" y="162561"/>
            <a:ext cx="9685867" cy="6588195"/>
          </a:xfrm>
          <a:prstGeom prst="rect">
            <a:avLst/>
          </a:prstGeom>
          <a:solidFill>
            <a:schemeClr val="bg1">
              <a:lumMod val="95000"/>
            </a:schemeClr>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latin typeface="Proxima Nova Rg" panose="02000506030000020004" pitchFamily="2" charset="77"/>
            </a:endParaRPr>
          </a:p>
        </p:txBody>
      </p:sp>
      <p:grpSp>
        <p:nvGrpSpPr>
          <p:cNvPr id="3" name="object 18">
            <a:extLst>
              <a:ext uri="{FF2B5EF4-FFF2-40B4-BE49-F238E27FC236}">
                <a16:creationId xmlns:a16="http://schemas.microsoft.com/office/drawing/2014/main" id="{2252809B-87CF-21F6-B012-D957E6B8F025}"/>
              </a:ext>
            </a:extLst>
          </p:cNvPr>
          <p:cNvGrpSpPr/>
          <p:nvPr userDrawn="1"/>
        </p:nvGrpSpPr>
        <p:grpSpPr>
          <a:xfrm>
            <a:off x="473742" y="700399"/>
            <a:ext cx="8982681" cy="60960"/>
            <a:chOff x="437300" y="1357439"/>
            <a:chExt cx="8291705" cy="45720"/>
          </a:xfrm>
        </p:grpSpPr>
        <p:sp>
          <p:nvSpPr>
            <p:cNvPr id="4" name="object 19">
              <a:extLst>
                <a:ext uri="{FF2B5EF4-FFF2-40B4-BE49-F238E27FC236}">
                  <a16:creationId xmlns:a16="http://schemas.microsoft.com/office/drawing/2014/main" id="{AC57FBB2-C093-AB39-1C3B-A6DE0F1C3DE2}"/>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rgbClr val="00B0F0"/>
            </a:solidFill>
          </p:spPr>
          <p:txBody>
            <a:bodyPr wrap="square" lIns="0" tIns="0" rIns="0" bIns="0" rtlCol="0"/>
            <a:lstStyle/>
            <a:p>
              <a:endParaRPr sz="1950" b="0" i="0">
                <a:latin typeface="Tw Cen MT" panose="020B0602020104020603" pitchFamily="34" charset="77"/>
              </a:endParaRPr>
            </a:p>
          </p:txBody>
        </p:sp>
        <p:sp>
          <p:nvSpPr>
            <p:cNvPr id="5" name="object 20">
              <a:extLst>
                <a:ext uri="{FF2B5EF4-FFF2-40B4-BE49-F238E27FC236}">
                  <a16:creationId xmlns:a16="http://schemas.microsoft.com/office/drawing/2014/main" id="{6F3AD326-5507-E4D5-D793-6FD80AEFCD0A}"/>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rgbClr val="00B0F0">
                <a:alpha val="50000"/>
              </a:srgbClr>
            </a:solidFill>
          </p:spPr>
          <p:txBody>
            <a:bodyPr wrap="square" lIns="0" tIns="0" rIns="0" bIns="0" rtlCol="0"/>
            <a:lstStyle/>
            <a:p>
              <a:endParaRPr sz="1950" b="0" i="0">
                <a:latin typeface="Tw Cen MT" panose="020B0602020104020603" pitchFamily="34" charset="77"/>
              </a:endParaRPr>
            </a:p>
          </p:txBody>
        </p:sp>
      </p:grpSp>
      <p:sp>
        <p:nvSpPr>
          <p:cNvPr id="6" name="object 21">
            <a:extLst>
              <a:ext uri="{FF2B5EF4-FFF2-40B4-BE49-F238E27FC236}">
                <a16:creationId xmlns:a16="http://schemas.microsoft.com/office/drawing/2014/main" id="{B52721FC-A349-F2DE-86B6-75C83ACEEB9C}"/>
              </a:ext>
            </a:extLst>
          </p:cNvPr>
          <p:cNvSpPr txBox="1"/>
          <p:nvPr userDrawn="1"/>
        </p:nvSpPr>
        <p:spPr>
          <a:xfrm>
            <a:off x="468000" y="384002"/>
            <a:ext cx="2775056" cy="137003"/>
          </a:xfrm>
          <a:prstGeom prst="rect">
            <a:avLst/>
          </a:prstGeom>
        </p:spPr>
        <p:txBody>
          <a:bodyPr vert="horz" wrap="square" lIns="0" tIns="13758" rIns="0" bIns="0" rtlCol="0">
            <a:spAutoFit/>
          </a:bodyPr>
          <a:lstStyle/>
          <a:p>
            <a:pPr marL="13758">
              <a:spcBef>
                <a:spcPts val="108"/>
              </a:spcBef>
            </a:pPr>
            <a:r>
              <a:rPr lang="pt-PT" sz="758" b="1" i="0" spc="0">
                <a:solidFill>
                  <a:srgbClr val="00B0F0"/>
                </a:solidFill>
                <a:latin typeface="Tw Cen MT" panose="020B0602020104020603" pitchFamily="34" charset="77"/>
                <a:cs typeface="Trebuchet MS"/>
              </a:rPr>
              <a:t>SCHOOLS2030 </a:t>
            </a:r>
            <a:r>
              <a:rPr lang="en-US" sz="800" spc="0">
                <a:solidFill>
                  <a:srgbClr val="6D6E71"/>
                </a:solidFill>
                <a:latin typeface="Tw Cen MT" panose="020B0602020104020603" pitchFamily="34" charset="77"/>
              </a:rPr>
              <a:t>HUMAN-CENTERED DESIGN WORKBOOK </a:t>
            </a:r>
            <a:endParaRPr lang="pt-PT" sz="867" b="0" i="0" u="none" strike="noStrike" cap="none" spc="0">
              <a:solidFill>
                <a:srgbClr val="00B0F0"/>
              </a:solidFill>
              <a:latin typeface="Tw Cen MT" panose="020B0602020104020603" pitchFamily="34" charset="77"/>
              <a:ea typeface="Proxima Nova Rg"/>
              <a:cs typeface="Proxima Nova Rg"/>
              <a:sym typeface="Proxima Nova"/>
            </a:endParaRPr>
          </a:p>
        </p:txBody>
      </p:sp>
      <p:sp>
        <p:nvSpPr>
          <p:cNvPr id="13" name="Slide Number Placeholder 5">
            <a:extLst>
              <a:ext uri="{FF2B5EF4-FFF2-40B4-BE49-F238E27FC236}">
                <a16:creationId xmlns:a16="http://schemas.microsoft.com/office/drawing/2014/main" id="{34B77108-324F-A429-DF7E-2566F9A7FE95}"/>
              </a:ext>
            </a:extLst>
          </p:cNvPr>
          <p:cNvSpPr txBox="1">
            <a:spLocks/>
          </p:cNvSpPr>
          <p:nvPr userDrawn="1"/>
        </p:nvSpPr>
        <p:spPr>
          <a:xfrm>
            <a:off x="9425379" y="6526035"/>
            <a:ext cx="370554" cy="224721"/>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tint val="82000"/>
                  </a:schemeClr>
                </a:solidFill>
                <a:latin typeface="Tw Cen MT" panose="020B0602020104020603"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30EA680-D336-4FF7-8B7A-9848BB0A1C32}" type="slidenum">
              <a:rPr lang="en-US" sz="800" smtClean="0">
                <a:solidFill>
                  <a:schemeClr val="tx1">
                    <a:lumMod val="75000"/>
                    <a:lumOff val="25000"/>
                  </a:schemeClr>
                </a:solidFill>
              </a:rPr>
              <a:pPr algn="r"/>
              <a:t>‹#›</a:t>
            </a:fld>
            <a:endParaRPr lang="en-US" sz="800">
              <a:solidFill>
                <a:schemeClr val="tx1">
                  <a:lumMod val="75000"/>
                  <a:lumOff val="25000"/>
                </a:schemeClr>
              </a:solidFill>
            </a:endParaRPr>
          </a:p>
        </p:txBody>
      </p:sp>
      <p:sp>
        <p:nvSpPr>
          <p:cNvPr id="14" name="Rectangle 2">
            <a:extLst>
              <a:ext uri="{FF2B5EF4-FFF2-40B4-BE49-F238E27FC236}">
                <a16:creationId xmlns:a16="http://schemas.microsoft.com/office/drawing/2014/main" id="{48731F4A-0A49-F838-D0C0-9A4953A3DB2E}"/>
              </a:ext>
            </a:extLst>
          </p:cNvPr>
          <p:cNvSpPr/>
          <p:nvPr userDrawn="1"/>
        </p:nvSpPr>
        <p:spPr>
          <a:xfrm>
            <a:off x="322989" y="6588866"/>
            <a:ext cx="9174695" cy="161004"/>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170325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ull Color Bigger Titles">
    <p:spTree>
      <p:nvGrpSpPr>
        <p:cNvPr id="1" name=""/>
        <p:cNvGrpSpPr/>
        <p:nvPr/>
      </p:nvGrpSpPr>
      <p:grpSpPr>
        <a:xfrm>
          <a:off x="0" y="0"/>
          <a:ext cx="0" cy="0"/>
          <a:chOff x="0" y="0"/>
          <a:chExt cx="0" cy="0"/>
        </a:xfrm>
      </p:grpSpPr>
      <p:sp>
        <p:nvSpPr>
          <p:cNvPr id="4" name="Google Shape;1329;p171">
            <a:extLst>
              <a:ext uri="{FF2B5EF4-FFF2-40B4-BE49-F238E27FC236}">
                <a16:creationId xmlns:a16="http://schemas.microsoft.com/office/drawing/2014/main" id="{9D1D4D04-1CD9-57D7-FD59-E8D8C5FBAB40}"/>
              </a:ext>
            </a:extLst>
          </p:cNvPr>
          <p:cNvSpPr/>
          <p:nvPr userDrawn="1"/>
        </p:nvSpPr>
        <p:spPr>
          <a:xfrm>
            <a:off x="110065" y="162559"/>
            <a:ext cx="9685867" cy="6588195"/>
          </a:xfrm>
          <a:prstGeom prst="rect">
            <a:avLst/>
          </a:prstGeom>
          <a:solidFill>
            <a:srgbClr val="BDAC5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517" u="none" strike="noStrike" cap="none">
              <a:solidFill>
                <a:srgbClr val="FFFFFF"/>
              </a:solidFill>
              <a:latin typeface="CORESANSG-REGULAR" panose="020B0503030302020202" pitchFamily="34" charset="77"/>
              <a:ea typeface="Arial"/>
              <a:cs typeface="Arial"/>
              <a:sym typeface="Arial"/>
            </a:endParaRPr>
          </a:p>
        </p:txBody>
      </p:sp>
      <p:sp>
        <p:nvSpPr>
          <p:cNvPr id="14" name="Marcador de Posição do Texto 19">
            <a:extLst>
              <a:ext uri="{FF2B5EF4-FFF2-40B4-BE49-F238E27FC236}">
                <a16:creationId xmlns:a16="http://schemas.microsoft.com/office/drawing/2014/main" id="{114C334A-50C8-5E17-1281-65D5F8BBA85B}"/>
              </a:ext>
            </a:extLst>
          </p:cNvPr>
          <p:cNvSpPr>
            <a:spLocks noGrp="1"/>
          </p:cNvSpPr>
          <p:nvPr>
            <p:ph type="body" sz="quarter" idx="13" hasCustomPrompt="1"/>
          </p:nvPr>
        </p:nvSpPr>
        <p:spPr>
          <a:xfrm>
            <a:off x="799157" y="2819400"/>
            <a:ext cx="8307686" cy="1036237"/>
          </a:xfrm>
          <a:prstGeom prst="rect">
            <a:avLst/>
          </a:prstGeom>
        </p:spPr>
        <p:txBody>
          <a:bodyPr lIns="36000" tIns="36000" rIns="36000" bIns="36000">
            <a:spAutoFit/>
          </a:bodyPr>
          <a:lstStyle>
            <a:lvl1pPr marL="0" indent="0" algn="ctr">
              <a:buNone/>
              <a:defRPr sz="3467" b="1" i="0" spc="22" baseline="0">
                <a:solidFill>
                  <a:schemeClr val="bg1"/>
                </a:solidFill>
                <a:latin typeface="Tw Cen MT" panose="020B0602020104020603" pitchFamily="34" charset="77"/>
              </a:defRPr>
            </a:lvl1pPr>
            <a:lvl2pPr marL="371373" indent="0">
              <a:buNone/>
              <a:defRPr/>
            </a:lvl2pPr>
          </a:lstStyle>
          <a:p>
            <a:pPr lvl="0"/>
            <a:r>
              <a:rPr lang="pt-PT"/>
              <a:t>CLIQUE PARA EDITAR OS ESTILOS </a:t>
            </a:r>
            <a:br>
              <a:rPr lang="pt-PT"/>
            </a:br>
            <a:r>
              <a:rPr lang="pt-PT"/>
              <a:t>DO TEXTO DE MODELO GLOBAL</a:t>
            </a:r>
          </a:p>
        </p:txBody>
      </p:sp>
      <p:sp>
        <p:nvSpPr>
          <p:cNvPr id="18" name="Marcador de Posição do Texto 19">
            <a:extLst>
              <a:ext uri="{FF2B5EF4-FFF2-40B4-BE49-F238E27FC236}">
                <a16:creationId xmlns:a16="http://schemas.microsoft.com/office/drawing/2014/main" id="{F7794BDB-FF5C-1C52-A44B-69B940307924}"/>
              </a:ext>
            </a:extLst>
          </p:cNvPr>
          <p:cNvSpPr>
            <a:spLocks noGrp="1"/>
          </p:cNvSpPr>
          <p:nvPr>
            <p:ph type="body" sz="quarter" idx="11" hasCustomPrompt="1"/>
          </p:nvPr>
        </p:nvSpPr>
        <p:spPr>
          <a:xfrm>
            <a:off x="3394013" y="4451630"/>
            <a:ext cx="3117972" cy="494293"/>
          </a:xfrm>
          <a:prstGeom prst="rect">
            <a:avLst/>
          </a:prstGeom>
        </p:spPr>
        <p:txBody>
          <a:bodyPr lIns="36000" tIns="36000" rIns="36000" bIns="36000">
            <a:spAutoFit/>
          </a:bodyPr>
          <a:lstStyle>
            <a:lvl1pPr marL="0" indent="0" algn="ctr">
              <a:buNone/>
              <a:defRPr sz="1517" b="0" i="0">
                <a:solidFill>
                  <a:schemeClr val="bg1"/>
                </a:solidFill>
                <a:latin typeface="Tw Cen MT" panose="020B0602020104020603" pitchFamily="34" charset="77"/>
              </a:defRPr>
            </a:lvl1pPr>
            <a:lvl2pPr marL="371373" indent="0">
              <a:buNone/>
              <a:defRPr/>
            </a:lvl2pPr>
          </a:lstStyle>
          <a:p>
            <a:pPr lvl="0"/>
            <a:r>
              <a:rPr lang="pt-PT"/>
              <a:t>Clique para editar os estilos do texto de modelo global</a:t>
            </a:r>
          </a:p>
        </p:txBody>
      </p:sp>
      <p:grpSp>
        <p:nvGrpSpPr>
          <p:cNvPr id="33" name="object 18">
            <a:extLst>
              <a:ext uri="{FF2B5EF4-FFF2-40B4-BE49-F238E27FC236}">
                <a16:creationId xmlns:a16="http://schemas.microsoft.com/office/drawing/2014/main" id="{A8D9AEDE-3738-597C-4B65-D0FF94159FD4}"/>
              </a:ext>
            </a:extLst>
          </p:cNvPr>
          <p:cNvGrpSpPr/>
          <p:nvPr userDrawn="1"/>
        </p:nvGrpSpPr>
        <p:grpSpPr>
          <a:xfrm>
            <a:off x="473742" y="700399"/>
            <a:ext cx="8982681" cy="60960"/>
            <a:chOff x="437300" y="1357439"/>
            <a:chExt cx="8291705" cy="45720"/>
          </a:xfrm>
        </p:grpSpPr>
        <p:sp>
          <p:nvSpPr>
            <p:cNvPr id="34" name="object 19">
              <a:extLst>
                <a:ext uri="{FF2B5EF4-FFF2-40B4-BE49-F238E27FC236}">
                  <a16:creationId xmlns:a16="http://schemas.microsoft.com/office/drawing/2014/main" id="{9B6D203B-8326-180B-BA88-CE433EA6488D}"/>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chemeClr val="bg1"/>
            </a:solidFill>
          </p:spPr>
          <p:txBody>
            <a:bodyPr wrap="square" lIns="0" tIns="0" rIns="0" bIns="0" rtlCol="0"/>
            <a:lstStyle/>
            <a:p>
              <a:endParaRPr sz="1950" b="0" i="0">
                <a:latin typeface="Tw Cen MT" panose="020B0602020104020603" pitchFamily="34" charset="77"/>
              </a:endParaRPr>
            </a:p>
          </p:txBody>
        </p:sp>
        <p:sp>
          <p:nvSpPr>
            <p:cNvPr id="35" name="object 20">
              <a:extLst>
                <a:ext uri="{FF2B5EF4-FFF2-40B4-BE49-F238E27FC236}">
                  <a16:creationId xmlns:a16="http://schemas.microsoft.com/office/drawing/2014/main" id="{CA5603B7-139F-A4B5-8EFE-E99EF626AE4F}"/>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chemeClr val="bg1">
                <a:alpha val="50000"/>
              </a:schemeClr>
            </a:solidFill>
          </p:spPr>
          <p:txBody>
            <a:bodyPr wrap="square" lIns="0" tIns="0" rIns="0" bIns="0" rtlCol="0"/>
            <a:lstStyle/>
            <a:p>
              <a:endParaRPr sz="1950" b="0" i="0">
                <a:latin typeface="Tw Cen MT" panose="020B0602020104020603" pitchFamily="34" charset="77"/>
              </a:endParaRPr>
            </a:p>
          </p:txBody>
        </p:sp>
      </p:grpSp>
      <p:sp>
        <p:nvSpPr>
          <p:cNvPr id="2" name="object 21">
            <a:extLst>
              <a:ext uri="{FF2B5EF4-FFF2-40B4-BE49-F238E27FC236}">
                <a16:creationId xmlns:a16="http://schemas.microsoft.com/office/drawing/2014/main" id="{E6352B73-7B94-C6DA-3A08-81A761E9F1AF}"/>
              </a:ext>
            </a:extLst>
          </p:cNvPr>
          <p:cNvSpPr txBox="1"/>
          <p:nvPr userDrawn="1"/>
        </p:nvSpPr>
        <p:spPr>
          <a:xfrm>
            <a:off x="468000" y="384002"/>
            <a:ext cx="2775056" cy="137003"/>
          </a:xfrm>
          <a:prstGeom prst="rect">
            <a:avLst/>
          </a:prstGeom>
        </p:spPr>
        <p:txBody>
          <a:bodyPr vert="horz" wrap="square" lIns="0" tIns="13758" rIns="0" bIns="0" rtlCol="0">
            <a:spAutoFit/>
          </a:bodyPr>
          <a:lstStyle/>
          <a:p>
            <a:pPr marL="13758">
              <a:spcBef>
                <a:spcPts val="108"/>
              </a:spcBef>
            </a:pPr>
            <a:r>
              <a:rPr lang="pt-PT" sz="758" b="1" i="0" spc="0">
                <a:solidFill>
                  <a:schemeClr val="bg1"/>
                </a:solidFill>
                <a:latin typeface="Tw Cen MT" panose="020B0602020104020603" pitchFamily="34" charset="77"/>
                <a:cs typeface="Trebuchet MS"/>
              </a:rPr>
              <a:t>SCHOOLS2030 </a:t>
            </a:r>
            <a:r>
              <a:rPr lang="en-US" sz="800" spc="0">
                <a:solidFill>
                  <a:schemeClr val="bg1"/>
                </a:solidFill>
                <a:latin typeface="Tw Cen MT" panose="020B0602020104020603" pitchFamily="34" charset="77"/>
              </a:rPr>
              <a:t>HUMAN-CENTERED DESIGN WORKBOOK </a:t>
            </a:r>
            <a:endParaRPr lang="pt-PT" sz="867" b="0" i="0" u="none" strike="noStrike" cap="none" spc="0">
              <a:solidFill>
                <a:schemeClr val="bg1"/>
              </a:solidFill>
              <a:latin typeface="Tw Cen MT" panose="020B0602020104020603" pitchFamily="34" charset="77"/>
              <a:ea typeface="Proxima Nova Rg"/>
              <a:cs typeface="Proxima Nova Rg"/>
              <a:sym typeface="Proxima Nova"/>
            </a:endParaRPr>
          </a:p>
        </p:txBody>
      </p:sp>
      <p:sp>
        <p:nvSpPr>
          <p:cNvPr id="5" name="Slide Number Placeholder 5">
            <a:extLst>
              <a:ext uri="{FF2B5EF4-FFF2-40B4-BE49-F238E27FC236}">
                <a16:creationId xmlns:a16="http://schemas.microsoft.com/office/drawing/2014/main" id="{928C9914-9FF3-81EE-4B7F-0DE4BDBE1982}"/>
              </a:ext>
            </a:extLst>
          </p:cNvPr>
          <p:cNvSpPr txBox="1">
            <a:spLocks/>
          </p:cNvSpPr>
          <p:nvPr userDrawn="1"/>
        </p:nvSpPr>
        <p:spPr>
          <a:xfrm>
            <a:off x="9425379" y="6526035"/>
            <a:ext cx="370554" cy="224721"/>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tint val="82000"/>
                  </a:schemeClr>
                </a:solidFill>
                <a:latin typeface="Tw Cen MT" panose="020B0602020104020603"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30EA680-D336-4FF7-8B7A-9848BB0A1C32}"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203742977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3" name="object 18">
            <a:extLst>
              <a:ext uri="{FF2B5EF4-FFF2-40B4-BE49-F238E27FC236}">
                <a16:creationId xmlns:a16="http://schemas.microsoft.com/office/drawing/2014/main" id="{2252809B-87CF-21F6-B012-D957E6B8F025}"/>
              </a:ext>
            </a:extLst>
          </p:cNvPr>
          <p:cNvGrpSpPr/>
          <p:nvPr userDrawn="1"/>
        </p:nvGrpSpPr>
        <p:grpSpPr>
          <a:xfrm>
            <a:off x="473742" y="700399"/>
            <a:ext cx="8982681" cy="60960"/>
            <a:chOff x="437300" y="1357439"/>
            <a:chExt cx="8291705" cy="45720"/>
          </a:xfrm>
        </p:grpSpPr>
        <p:sp>
          <p:nvSpPr>
            <p:cNvPr id="4" name="object 19">
              <a:extLst>
                <a:ext uri="{FF2B5EF4-FFF2-40B4-BE49-F238E27FC236}">
                  <a16:creationId xmlns:a16="http://schemas.microsoft.com/office/drawing/2014/main" id="{AC57FBB2-C093-AB39-1C3B-A6DE0F1C3DE2}"/>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rgbClr val="BDAC54"/>
            </a:solidFill>
          </p:spPr>
          <p:txBody>
            <a:bodyPr wrap="square" lIns="0" tIns="0" rIns="0" bIns="0" rtlCol="0"/>
            <a:lstStyle/>
            <a:p>
              <a:endParaRPr sz="1950" b="0" i="0">
                <a:solidFill>
                  <a:srgbClr val="62B945"/>
                </a:solidFill>
                <a:latin typeface="Tw Cen MT" panose="020B0602020104020603" pitchFamily="34" charset="77"/>
              </a:endParaRPr>
            </a:p>
          </p:txBody>
        </p:sp>
        <p:sp>
          <p:nvSpPr>
            <p:cNvPr id="5" name="object 20">
              <a:extLst>
                <a:ext uri="{FF2B5EF4-FFF2-40B4-BE49-F238E27FC236}">
                  <a16:creationId xmlns:a16="http://schemas.microsoft.com/office/drawing/2014/main" id="{6F3AD326-5507-E4D5-D793-6FD80AEFCD0A}"/>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rgbClr val="BDAC54">
                <a:alpha val="50000"/>
              </a:srgbClr>
            </a:solidFill>
          </p:spPr>
          <p:txBody>
            <a:bodyPr wrap="square" lIns="0" tIns="0" rIns="0" bIns="0" rtlCol="0"/>
            <a:lstStyle/>
            <a:p>
              <a:endParaRPr sz="1950" b="0" i="0">
                <a:latin typeface="Tw Cen MT" panose="020B0602020104020603" pitchFamily="34" charset="77"/>
              </a:endParaRPr>
            </a:p>
          </p:txBody>
        </p:sp>
      </p:grpSp>
      <p:sp>
        <p:nvSpPr>
          <p:cNvPr id="19" name="object 21">
            <a:extLst>
              <a:ext uri="{FF2B5EF4-FFF2-40B4-BE49-F238E27FC236}">
                <a16:creationId xmlns:a16="http://schemas.microsoft.com/office/drawing/2014/main" id="{A70545F6-13A8-FEE3-E08E-0A7BD12B0A47}"/>
              </a:ext>
            </a:extLst>
          </p:cNvPr>
          <p:cNvSpPr txBox="1"/>
          <p:nvPr userDrawn="1"/>
        </p:nvSpPr>
        <p:spPr>
          <a:xfrm>
            <a:off x="468000" y="384002"/>
            <a:ext cx="2775056" cy="137003"/>
          </a:xfrm>
          <a:prstGeom prst="rect">
            <a:avLst/>
          </a:prstGeom>
        </p:spPr>
        <p:txBody>
          <a:bodyPr vert="horz" wrap="square" lIns="0" tIns="13758" rIns="0" bIns="0" rtlCol="0">
            <a:spAutoFit/>
          </a:bodyPr>
          <a:lstStyle/>
          <a:p>
            <a:pPr marL="13758">
              <a:spcBef>
                <a:spcPts val="108"/>
              </a:spcBef>
            </a:pPr>
            <a:r>
              <a:rPr lang="pt-PT" sz="758" b="1" i="0" spc="0">
                <a:solidFill>
                  <a:srgbClr val="BDAC54"/>
                </a:solidFill>
                <a:latin typeface="Tw Cen MT" panose="020B0602020104020603" pitchFamily="34" charset="77"/>
                <a:cs typeface="Trebuchet MS"/>
              </a:rPr>
              <a:t>SCHOOLS2030 </a:t>
            </a:r>
            <a:r>
              <a:rPr lang="en-US" sz="800" spc="0">
                <a:solidFill>
                  <a:srgbClr val="6D6E71"/>
                </a:solidFill>
                <a:latin typeface="Tw Cen MT" panose="020B0602020104020603" pitchFamily="34" charset="77"/>
              </a:rPr>
              <a:t>HUMAN-CENTERED DESIGN WORKBOOK </a:t>
            </a:r>
            <a:endParaRPr lang="pt-PT" sz="867" b="0" i="0" u="none" strike="noStrike" cap="none" spc="0">
              <a:solidFill>
                <a:srgbClr val="00B0F0"/>
              </a:solidFill>
              <a:latin typeface="Tw Cen MT" panose="020B0602020104020603" pitchFamily="34" charset="77"/>
              <a:ea typeface="Proxima Nova Rg"/>
              <a:cs typeface="Proxima Nova Rg"/>
              <a:sym typeface="Proxima Nova"/>
            </a:endParaRPr>
          </a:p>
        </p:txBody>
      </p:sp>
      <p:sp>
        <p:nvSpPr>
          <p:cNvPr id="2" name="Rectangle 2">
            <a:extLst>
              <a:ext uri="{FF2B5EF4-FFF2-40B4-BE49-F238E27FC236}">
                <a16:creationId xmlns:a16="http://schemas.microsoft.com/office/drawing/2014/main" id="{B3E315E2-F21C-228F-CA61-7CEB3C39D68E}"/>
              </a:ext>
            </a:extLst>
          </p:cNvPr>
          <p:cNvSpPr/>
          <p:nvPr userDrawn="1"/>
        </p:nvSpPr>
        <p:spPr>
          <a:xfrm>
            <a:off x="322989" y="6588866"/>
            <a:ext cx="9174695" cy="161004"/>
          </a:xfrm>
          <a:prstGeom prst="rect">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5267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Full Color Bigger Titles">
    <p:spTree>
      <p:nvGrpSpPr>
        <p:cNvPr id="1" name=""/>
        <p:cNvGrpSpPr/>
        <p:nvPr/>
      </p:nvGrpSpPr>
      <p:grpSpPr>
        <a:xfrm>
          <a:off x="0" y="0"/>
          <a:ext cx="0" cy="0"/>
          <a:chOff x="0" y="0"/>
          <a:chExt cx="0" cy="0"/>
        </a:xfrm>
      </p:grpSpPr>
      <p:sp>
        <p:nvSpPr>
          <p:cNvPr id="25" name="Google Shape;1329;p171">
            <a:extLst>
              <a:ext uri="{FF2B5EF4-FFF2-40B4-BE49-F238E27FC236}">
                <a16:creationId xmlns:a16="http://schemas.microsoft.com/office/drawing/2014/main" id="{D8008C78-F485-C79F-3CEC-0DD30AB29D55}"/>
              </a:ext>
            </a:extLst>
          </p:cNvPr>
          <p:cNvSpPr/>
          <p:nvPr userDrawn="1"/>
        </p:nvSpPr>
        <p:spPr>
          <a:xfrm>
            <a:off x="110065" y="162559"/>
            <a:ext cx="9685867" cy="6593841"/>
          </a:xfrm>
          <a:prstGeom prst="rect">
            <a:avLst/>
          </a:prstGeom>
          <a:solidFill>
            <a:srgbClr val="FDC3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517" u="none" strike="noStrike" cap="none">
              <a:solidFill>
                <a:srgbClr val="FFFFFF"/>
              </a:solidFill>
              <a:latin typeface="CORESANSG-REGULAR" panose="020B0503030302020202" pitchFamily="34" charset="77"/>
              <a:ea typeface="Arial"/>
              <a:cs typeface="Arial"/>
              <a:sym typeface="Arial"/>
            </a:endParaRPr>
          </a:p>
        </p:txBody>
      </p:sp>
      <p:sp>
        <p:nvSpPr>
          <p:cNvPr id="14" name="Marcador de Posição do Texto 19">
            <a:extLst>
              <a:ext uri="{FF2B5EF4-FFF2-40B4-BE49-F238E27FC236}">
                <a16:creationId xmlns:a16="http://schemas.microsoft.com/office/drawing/2014/main" id="{114C334A-50C8-5E17-1281-65D5F8BBA85B}"/>
              </a:ext>
            </a:extLst>
          </p:cNvPr>
          <p:cNvSpPr>
            <a:spLocks noGrp="1"/>
          </p:cNvSpPr>
          <p:nvPr>
            <p:ph type="body" sz="quarter" idx="13" hasCustomPrompt="1"/>
          </p:nvPr>
        </p:nvSpPr>
        <p:spPr>
          <a:xfrm>
            <a:off x="799157" y="2819400"/>
            <a:ext cx="8307686" cy="1036237"/>
          </a:xfrm>
          <a:prstGeom prst="rect">
            <a:avLst/>
          </a:prstGeom>
        </p:spPr>
        <p:txBody>
          <a:bodyPr lIns="36000" tIns="36000" rIns="36000" bIns="36000">
            <a:spAutoFit/>
          </a:bodyPr>
          <a:lstStyle>
            <a:lvl1pPr marL="0" indent="0" algn="ctr">
              <a:buNone/>
              <a:defRPr sz="3467" b="1" i="0" spc="22" baseline="0">
                <a:solidFill>
                  <a:schemeClr val="bg1"/>
                </a:solidFill>
                <a:latin typeface="Tw Cen MT" panose="020B0602020104020603" pitchFamily="34" charset="77"/>
              </a:defRPr>
            </a:lvl1pPr>
            <a:lvl2pPr marL="371373" indent="0">
              <a:buNone/>
              <a:defRPr/>
            </a:lvl2pPr>
          </a:lstStyle>
          <a:p>
            <a:pPr lvl="0"/>
            <a:r>
              <a:rPr lang="pt-PT"/>
              <a:t>CLIQUE PARA EDITAR OS ESTILOS </a:t>
            </a:r>
            <a:br>
              <a:rPr lang="pt-PT"/>
            </a:br>
            <a:r>
              <a:rPr lang="pt-PT"/>
              <a:t>DO TEXTO DE MODELO GLOBAL</a:t>
            </a:r>
          </a:p>
        </p:txBody>
      </p:sp>
      <p:sp>
        <p:nvSpPr>
          <p:cNvPr id="18" name="Marcador de Posição do Texto 19">
            <a:extLst>
              <a:ext uri="{FF2B5EF4-FFF2-40B4-BE49-F238E27FC236}">
                <a16:creationId xmlns:a16="http://schemas.microsoft.com/office/drawing/2014/main" id="{F7794BDB-FF5C-1C52-A44B-69B940307924}"/>
              </a:ext>
            </a:extLst>
          </p:cNvPr>
          <p:cNvSpPr>
            <a:spLocks noGrp="1"/>
          </p:cNvSpPr>
          <p:nvPr>
            <p:ph type="body" sz="quarter" idx="11" hasCustomPrompt="1"/>
          </p:nvPr>
        </p:nvSpPr>
        <p:spPr>
          <a:xfrm>
            <a:off x="3394013" y="4451630"/>
            <a:ext cx="3117972" cy="494293"/>
          </a:xfrm>
          <a:prstGeom prst="rect">
            <a:avLst/>
          </a:prstGeom>
        </p:spPr>
        <p:txBody>
          <a:bodyPr lIns="36000" tIns="36000" rIns="36000" bIns="36000">
            <a:spAutoFit/>
          </a:bodyPr>
          <a:lstStyle>
            <a:lvl1pPr marL="0" indent="0" algn="ctr">
              <a:buNone/>
              <a:defRPr sz="1517" b="0" i="0">
                <a:solidFill>
                  <a:schemeClr val="bg1"/>
                </a:solidFill>
                <a:latin typeface="Tw Cen MT" panose="020B0602020104020603" pitchFamily="34" charset="77"/>
              </a:defRPr>
            </a:lvl1pPr>
            <a:lvl2pPr marL="371373" indent="0">
              <a:buNone/>
              <a:defRPr/>
            </a:lvl2pPr>
          </a:lstStyle>
          <a:p>
            <a:pPr lvl="0"/>
            <a:r>
              <a:rPr lang="pt-PT"/>
              <a:t>Clique para editar os estilos do texto de modelo global</a:t>
            </a:r>
          </a:p>
        </p:txBody>
      </p:sp>
      <p:grpSp>
        <p:nvGrpSpPr>
          <p:cNvPr id="33" name="object 18">
            <a:extLst>
              <a:ext uri="{FF2B5EF4-FFF2-40B4-BE49-F238E27FC236}">
                <a16:creationId xmlns:a16="http://schemas.microsoft.com/office/drawing/2014/main" id="{A8D9AEDE-3738-597C-4B65-D0FF94159FD4}"/>
              </a:ext>
            </a:extLst>
          </p:cNvPr>
          <p:cNvGrpSpPr/>
          <p:nvPr userDrawn="1"/>
        </p:nvGrpSpPr>
        <p:grpSpPr>
          <a:xfrm>
            <a:off x="473742" y="700399"/>
            <a:ext cx="8982681" cy="60960"/>
            <a:chOff x="437300" y="1357439"/>
            <a:chExt cx="8291705" cy="45720"/>
          </a:xfrm>
        </p:grpSpPr>
        <p:sp>
          <p:nvSpPr>
            <p:cNvPr id="34" name="object 19">
              <a:extLst>
                <a:ext uri="{FF2B5EF4-FFF2-40B4-BE49-F238E27FC236}">
                  <a16:creationId xmlns:a16="http://schemas.microsoft.com/office/drawing/2014/main" id="{9B6D203B-8326-180B-BA88-CE433EA6488D}"/>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chemeClr val="bg1"/>
            </a:solidFill>
          </p:spPr>
          <p:txBody>
            <a:bodyPr wrap="square" lIns="0" tIns="0" rIns="0" bIns="0" rtlCol="0"/>
            <a:lstStyle/>
            <a:p>
              <a:endParaRPr sz="1950" b="0" i="0">
                <a:latin typeface="Tw Cen MT" panose="020B0602020104020603" pitchFamily="34" charset="77"/>
              </a:endParaRPr>
            </a:p>
          </p:txBody>
        </p:sp>
        <p:sp>
          <p:nvSpPr>
            <p:cNvPr id="35" name="object 20">
              <a:extLst>
                <a:ext uri="{FF2B5EF4-FFF2-40B4-BE49-F238E27FC236}">
                  <a16:creationId xmlns:a16="http://schemas.microsoft.com/office/drawing/2014/main" id="{CA5603B7-139F-A4B5-8EFE-E99EF626AE4F}"/>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chemeClr val="bg1">
                <a:alpha val="50000"/>
              </a:schemeClr>
            </a:solidFill>
          </p:spPr>
          <p:txBody>
            <a:bodyPr wrap="square" lIns="0" tIns="0" rIns="0" bIns="0" rtlCol="0"/>
            <a:lstStyle/>
            <a:p>
              <a:endParaRPr sz="1950" b="0" i="0">
                <a:latin typeface="Tw Cen MT" panose="020B0602020104020603" pitchFamily="34" charset="77"/>
              </a:endParaRPr>
            </a:p>
          </p:txBody>
        </p:sp>
      </p:grpSp>
      <p:sp>
        <p:nvSpPr>
          <p:cNvPr id="2" name="object 21">
            <a:extLst>
              <a:ext uri="{FF2B5EF4-FFF2-40B4-BE49-F238E27FC236}">
                <a16:creationId xmlns:a16="http://schemas.microsoft.com/office/drawing/2014/main" id="{E6352B73-7B94-C6DA-3A08-81A761E9F1AF}"/>
              </a:ext>
            </a:extLst>
          </p:cNvPr>
          <p:cNvSpPr txBox="1"/>
          <p:nvPr userDrawn="1"/>
        </p:nvSpPr>
        <p:spPr>
          <a:xfrm>
            <a:off x="468000" y="384002"/>
            <a:ext cx="2775056" cy="137003"/>
          </a:xfrm>
          <a:prstGeom prst="rect">
            <a:avLst/>
          </a:prstGeom>
        </p:spPr>
        <p:txBody>
          <a:bodyPr vert="horz" wrap="square" lIns="0" tIns="13758" rIns="0" bIns="0" rtlCol="0">
            <a:spAutoFit/>
          </a:bodyPr>
          <a:lstStyle/>
          <a:p>
            <a:pPr marL="13758">
              <a:spcBef>
                <a:spcPts val="108"/>
              </a:spcBef>
            </a:pPr>
            <a:r>
              <a:rPr lang="pt-PT" sz="758" b="1" i="0" spc="0">
                <a:solidFill>
                  <a:schemeClr val="bg1"/>
                </a:solidFill>
                <a:latin typeface="Tw Cen MT" panose="020B0602020104020603" pitchFamily="34" charset="77"/>
                <a:cs typeface="Trebuchet MS"/>
              </a:rPr>
              <a:t>SCHOOLS2030 </a:t>
            </a:r>
            <a:r>
              <a:rPr lang="en-US" sz="800" spc="0">
                <a:solidFill>
                  <a:schemeClr val="bg1"/>
                </a:solidFill>
                <a:latin typeface="Tw Cen MT" panose="020B0602020104020603" pitchFamily="34" charset="77"/>
              </a:rPr>
              <a:t>HUMAN-CENTERED DESIGN WORKBOOK </a:t>
            </a:r>
            <a:endParaRPr lang="pt-PT" sz="867" b="0" i="0" u="none" strike="noStrike" cap="none" spc="0">
              <a:solidFill>
                <a:schemeClr val="bg1"/>
              </a:solidFill>
              <a:latin typeface="Tw Cen MT" panose="020B0602020104020603" pitchFamily="34" charset="77"/>
              <a:ea typeface="Proxima Nova Rg"/>
              <a:cs typeface="Proxima Nova Rg"/>
              <a:sym typeface="Proxima Nova"/>
            </a:endParaRPr>
          </a:p>
        </p:txBody>
      </p:sp>
      <p:sp>
        <p:nvSpPr>
          <p:cNvPr id="3" name="Slide Number Placeholder 5">
            <a:extLst>
              <a:ext uri="{FF2B5EF4-FFF2-40B4-BE49-F238E27FC236}">
                <a16:creationId xmlns:a16="http://schemas.microsoft.com/office/drawing/2014/main" id="{2A3C979B-CC3B-FCB1-FA25-51AD9D0AE9B3}"/>
              </a:ext>
            </a:extLst>
          </p:cNvPr>
          <p:cNvSpPr txBox="1">
            <a:spLocks/>
          </p:cNvSpPr>
          <p:nvPr userDrawn="1"/>
        </p:nvSpPr>
        <p:spPr>
          <a:xfrm>
            <a:off x="9425379" y="6526035"/>
            <a:ext cx="370554" cy="224721"/>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tint val="82000"/>
                  </a:schemeClr>
                </a:solidFill>
                <a:latin typeface="Tw Cen MT" panose="020B0602020104020603"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30EA680-D336-4FF7-8B7A-9848BB0A1C32}"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198406251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grpSp>
        <p:nvGrpSpPr>
          <p:cNvPr id="3" name="object 18">
            <a:extLst>
              <a:ext uri="{FF2B5EF4-FFF2-40B4-BE49-F238E27FC236}">
                <a16:creationId xmlns:a16="http://schemas.microsoft.com/office/drawing/2014/main" id="{2252809B-87CF-21F6-B012-D957E6B8F025}"/>
              </a:ext>
            </a:extLst>
          </p:cNvPr>
          <p:cNvGrpSpPr/>
          <p:nvPr userDrawn="1"/>
        </p:nvGrpSpPr>
        <p:grpSpPr>
          <a:xfrm>
            <a:off x="473742" y="700399"/>
            <a:ext cx="8982681" cy="60960"/>
            <a:chOff x="437300" y="1357439"/>
            <a:chExt cx="8291705" cy="45720"/>
          </a:xfrm>
        </p:grpSpPr>
        <p:sp>
          <p:nvSpPr>
            <p:cNvPr id="4" name="object 19">
              <a:extLst>
                <a:ext uri="{FF2B5EF4-FFF2-40B4-BE49-F238E27FC236}">
                  <a16:creationId xmlns:a16="http://schemas.microsoft.com/office/drawing/2014/main" id="{AC57FBB2-C093-AB39-1C3B-A6DE0F1C3DE2}"/>
                </a:ext>
              </a:extLst>
            </p:cNvPr>
            <p:cNvSpPr/>
            <p:nvPr/>
          </p:nvSpPr>
          <p:spPr>
            <a:xfrm>
              <a:off x="437300" y="1357440"/>
              <a:ext cx="1479129" cy="45719"/>
            </a:xfrm>
            <a:custGeom>
              <a:avLst/>
              <a:gdLst/>
              <a:ahLst/>
              <a:cxnLst/>
              <a:rect l="l" t="t" r="r" b="b"/>
              <a:pathLst>
                <a:path w="1448435" h="33655">
                  <a:moveTo>
                    <a:pt x="1448168" y="0"/>
                  </a:moveTo>
                  <a:lnTo>
                    <a:pt x="0" y="0"/>
                  </a:lnTo>
                  <a:lnTo>
                    <a:pt x="0" y="33477"/>
                  </a:lnTo>
                  <a:lnTo>
                    <a:pt x="1448168" y="33477"/>
                  </a:lnTo>
                  <a:lnTo>
                    <a:pt x="1448168" y="0"/>
                  </a:lnTo>
                  <a:close/>
                </a:path>
              </a:pathLst>
            </a:custGeom>
            <a:solidFill>
              <a:srgbClr val="FDC300"/>
            </a:solidFill>
          </p:spPr>
          <p:txBody>
            <a:bodyPr wrap="square" lIns="0" tIns="0" rIns="0" bIns="0" rtlCol="0"/>
            <a:lstStyle/>
            <a:p>
              <a:endParaRPr sz="1950" b="0" i="0">
                <a:solidFill>
                  <a:srgbClr val="62B945"/>
                </a:solidFill>
                <a:latin typeface="Tw Cen MT" panose="020B0602020104020603" pitchFamily="34" charset="77"/>
              </a:endParaRPr>
            </a:p>
          </p:txBody>
        </p:sp>
        <p:sp>
          <p:nvSpPr>
            <p:cNvPr id="5" name="object 20">
              <a:extLst>
                <a:ext uri="{FF2B5EF4-FFF2-40B4-BE49-F238E27FC236}">
                  <a16:creationId xmlns:a16="http://schemas.microsoft.com/office/drawing/2014/main" id="{6F3AD326-5507-E4D5-D793-6FD80AEFCD0A}"/>
                </a:ext>
              </a:extLst>
            </p:cNvPr>
            <p:cNvSpPr/>
            <p:nvPr/>
          </p:nvSpPr>
          <p:spPr>
            <a:xfrm>
              <a:off x="1916175" y="1357439"/>
              <a:ext cx="6812830" cy="45719"/>
            </a:xfrm>
            <a:custGeom>
              <a:avLst/>
              <a:gdLst/>
              <a:ahLst/>
              <a:cxnLst/>
              <a:rect l="l" t="t" r="r" b="b"/>
              <a:pathLst>
                <a:path w="8308340" h="33655">
                  <a:moveTo>
                    <a:pt x="8307832" y="0"/>
                  </a:moveTo>
                  <a:lnTo>
                    <a:pt x="0" y="0"/>
                  </a:lnTo>
                  <a:lnTo>
                    <a:pt x="0" y="33477"/>
                  </a:lnTo>
                  <a:lnTo>
                    <a:pt x="8307832" y="33477"/>
                  </a:lnTo>
                  <a:lnTo>
                    <a:pt x="8307832" y="0"/>
                  </a:lnTo>
                  <a:close/>
                </a:path>
              </a:pathLst>
            </a:custGeom>
            <a:solidFill>
              <a:srgbClr val="FDC300">
                <a:alpha val="50000"/>
              </a:srgbClr>
            </a:solidFill>
          </p:spPr>
          <p:txBody>
            <a:bodyPr wrap="square" lIns="0" tIns="0" rIns="0" bIns="0" rtlCol="0"/>
            <a:lstStyle/>
            <a:p>
              <a:endParaRPr sz="1950" b="0" i="0">
                <a:latin typeface="Tw Cen MT" panose="020B0602020104020603" pitchFamily="34" charset="77"/>
              </a:endParaRPr>
            </a:p>
          </p:txBody>
        </p:sp>
      </p:grpSp>
      <p:sp>
        <p:nvSpPr>
          <p:cNvPr id="19" name="object 21">
            <a:extLst>
              <a:ext uri="{FF2B5EF4-FFF2-40B4-BE49-F238E27FC236}">
                <a16:creationId xmlns:a16="http://schemas.microsoft.com/office/drawing/2014/main" id="{A70545F6-13A8-FEE3-E08E-0A7BD12B0A47}"/>
              </a:ext>
            </a:extLst>
          </p:cNvPr>
          <p:cNvSpPr txBox="1"/>
          <p:nvPr userDrawn="1"/>
        </p:nvSpPr>
        <p:spPr>
          <a:xfrm>
            <a:off x="468000" y="384002"/>
            <a:ext cx="2775056" cy="137003"/>
          </a:xfrm>
          <a:prstGeom prst="rect">
            <a:avLst/>
          </a:prstGeom>
        </p:spPr>
        <p:txBody>
          <a:bodyPr vert="horz" wrap="square" lIns="0" tIns="13758" rIns="0" bIns="0" rtlCol="0">
            <a:spAutoFit/>
          </a:bodyPr>
          <a:lstStyle/>
          <a:p>
            <a:pPr marL="13758">
              <a:spcBef>
                <a:spcPts val="108"/>
              </a:spcBef>
            </a:pPr>
            <a:r>
              <a:rPr lang="pt-PT" sz="758" b="1" i="0" spc="0">
                <a:solidFill>
                  <a:srgbClr val="FDC300"/>
                </a:solidFill>
                <a:latin typeface="Tw Cen MT" panose="020B0602020104020603" pitchFamily="34" charset="77"/>
                <a:cs typeface="Trebuchet MS"/>
              </a:rPr>
              <a:t>SCHOOLS2030 </a:t>
            </a:r>
            <a:r>
              <a:rPr lang="en-US" sz="800" spc="0">
                <a:solidFill>
                  <a:srgbClr val="6D6E71"/>
                </a:solidFill>
                <a:latin typeface="Tw Cen MT" panose="020B0602020104020603" pitchFamily="34" charset="77"/>
              </a:rPr>
              <a:t>HUMAN-CENTERED DESIGN WORKBOOK </a:t>
            </a:r>
            <a:endParaRPr lang="pt-PT" sz="867" b="0" i="0" u="none" strike="noStrike" cap="none" spc="0">
              <a:solidFill>
                <a:srgbClr val="00B0F0"/>
              </a:solidFill>
              <a:latin typeface="Tw Cen MT" panose="020B0602020104020603" pitchFamily="34" charset="77"/>
              <a:ea typeface="Proxima Nova Rg"/>
              <a:cs typeface="Proxima Nova Rg"/>
              <a:sym typeface="Proxima Nova"/>
            </a:endParaRPr>
          </a:p>
        </p:txBody>
      </p:sp>
      <p:sp>
        <p:nvSpPr>
          <p:cNvPr id="2" name="Rectangle 2">
            <a:extLst>
              <a:ext uri="{FF2B5EF4-FFF2-40B4-BE49-F238E27FC236}">
                <a16:creationId xmlns:a16="http://schemas.microsoft.com/office/drawing/2014/main" id="{E78CA988-3B29-E32B-E5B2-937319ADEE4F}"/>
              </a:ext>
            </a:extLst>
          </p:cNvPr>
          <p:cNvSpPr/>
          <p:nvPr userDrawn="1"/>
        </p:nvSpPr>
        <p:spPr>
          <a:xfrm>
            <a:off x="322989" y="6588866"/>
            <a:ext cx="9174695" cy="161004"/>
          </a:xfrm>
          <a:prstGeom prst="rect">
            <a:avLst/>
          </a:prstGeom>
          <a:solidFill>
            <a:srgbClr val="FEC3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187626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BDD13A0-D143-B01E-CC6D-3989D407D1A1}"/>
              </a:ext>
            </a:extLst>
          </p:cNvPr>
          <p:cNvSpPr txBox="1">
            <a:spLocks/>
          </p:cNvSpPr>
          <p:nvPr userDrawn="1"/>
        </p:nvSpPr>
        <p:spPr>
          <a:xfrm>
            <a:off x="9425379" y="6526035"/>
            <a:ext cx="370554" cy="224721"/>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tint val="82000"/>
                  </a:schemeClr>
                </a:solidFill>
                <a:latin typeface="Tw Cen MT" panose="020B0602020104020603"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30EA680-D336-4FF7-8B7A-9848BB0A1C32}" type="slidenum">
              <a:rPr lang="en-US" sz="800" smtClean="0">
                <a:solidFill>
                  <a:schemeClr val="tx1">
                    <a:lumMod val="50000"/>
                    <a:lumOff val="50000"/>
                  </a:schemeClr>
                </a:solidFill>
              </a:rPr>
              <a:pPr algn="r"/>
              <a:t>‹#›</a:t>
            </a:fld>
            <a:endParaRPr lang="en-US" sz="800">
              <a:solidFill>
                <a:schemeClr val="tx1">
                  <a:lumMod val="50000"/>
                  <a:lumOff val="50000"/>
                </a:schemeClr>
              </a:solidFill>
            </a:endParaRPr>
          </a:p>
        </p:txBody>
      </p:sp>
    </p:spTree>
    <p:extLst>
      <p:ext uri="{BB962C8B-B14F-4D97-AF65-F5344CB8AC3E}">
        <p14:creationId xmlns:p14="http://schemas.microsoft.com/office/powerpoint/2010/main" val="54103752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7" r:id="rId3"/>
    <p:sldLayoutId id="2147483768" r:id="rId4"/>
    <p:sldLayoutId id="2147483701" r:id="rId5"/>
    <p:sldLayoutId id="2147483712" r:id="rId6"/>
    <p:sldLayoutId id="2147483769" r:id="rId7"/>
    <p:sldLayoutId id="2147483770" r:id="rId8"/>
    <p:sldLayoutId id="2147483771" r:id="rId9"/>
    <p:sldLayoutId id="2147483728" r:id="rId10"/>
    <p:sldLayoutId id="2147483799" r:id="rId11"/>
    <p:sldLayoutId id="2147483737" r:id="rId12"/>
    <p:sldLayoutId id="2147483779" r:id="rId13"/>
    <p:sldLayoutId id="2147483781" r:id="rId14"/>
    <p:sldLayoutId id="2147483782" r:id="rId15"/>
    <p:sldLayoutId id="2147483790" r:id="rId16"/>
    <p:sldLayoutId id="2147483791" r:id="rId17"/>
    <p:sldLayoutId id="2147483747" r:id="rId18"/>
    <p:sldLayoutId id="2147483800" r:id="rId19"/>
  </p:sldLayoutIdLst>
  <p:txStyles>
    <p:titleStyle>
      <a:lvl1pPr algn="l" defTabSz="914400" rtl="0" eaLnBrk="1" latinLnBrk="0" hangingPunct="1">
        <a:lnSpc>
          <a:spcPct val="90000"/>
        </a:lnSpc>
        <a:spcBef>
          <a:spcPct val="0"/>
        </a:spcBef>
        <a:buNone/>
        <a:defRPr sz="4400" b="0" i="0" kern="1200">
          <a:solidFill>
            <a:schemeClr val="tx1"/>
          </a:solidFill>
          <a:latin typeface="Tw Cen MT" panose="020B06020201040206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w Cen MT" panose="020B06020201040206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w Cen MT" panose="020B06020201040206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w Cen MT" panose="020B06020201040206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w Cen MT" panose="020B06020201040206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em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1.emf"/><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em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03"/>
        <p:cNvGrpSpPr/>
        <p:nvPr/>
      </p:nvGrpSpPr>
      <p:grpSpPr>
        <a:xfrm>
          <a:off x="0" y="0"/>
          <a:ext cx="0" cy="0"/>
          <a:chOff x="0" y="0"/>
          <a:chExt cx="0" cy="0"/>
        </a:xfrm>
      </p:grpSpPr>
      <p:grpSp>
        <p:nvGrpSpPr>
          <p:cNvPr id="7" name="Agrupar 6">
            <a:extLst>
              <a:ext uri="{FF2B5EF4-FFF2-40B4-BE49-F238E27FC236}">
                <a16:creationId xmlns:a16="http://schemas.microsoft.com/office/drawing/2014/main" id="{5B22AFA8-0D4B-E1CA-D5BC-8A9D560F1D14}"/>
              </a:ext>
            </a:extLst>
          </p:cNvPr>
          <p:cNvGrpSpPr/>
          <p:nvPr/>
        </p:nvGrpSpPr>
        <p:grpSpPr>
          <a:xfrm>
            <a:off x="3584316" y="929975"/>
            <a:ext cx="7390605" cy="7390605"/>
            <a:chOff x="6478685" y="-800040"/>
            <a:chExt cx="6246960" cy="6246960"/>
          </a:xfrm>
        </p:grpSpPr>
        <p:sp>
          <p:nvSpPr>
            <p:cNvPr id="8" name="Oval 7">
              <a:extLst>
                <a:ext uri="{FF2B5EF4-FFF2-40B4-BE49-F238E27FC236}">
                  <a16:creationId xmlns:a16="http://schemas.microsoft.com/office/drawing/2014/main" id="{48341F9A-0FBE-41D8-8A0F-51B4E69F9E8E}"/>
                </a:ext>
              </a:extLst>
            </p:cNvPr>
            <p:cNvSpPr/>
            <p:nvPr/>
          </p:nvSpPr>
          <p:spPr>
            <a:xfrm>
              <a:off x="6478685" y="-800040"/>
              <a:ext cx="6246960" cy="6246960"/>
            </a:xfrm>
            <a:prstGeom prst="ellipse">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477FE2D3-5927-5A36-2889-523D6E9BD785}"/>
                </a:ext>
              </a:extLst>
            </p:cNvPr>
            <p:cNvSpPr/>
            <p:nvPr/>
          </p:nvSpPr>
          <p:spPr>
            <a:xfrm>
              <a:off x="7065606" y="-213119"/>
              <a:ext cx="5073119" cy="5073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5" name="Google Shape;105;g3db7878911cc3037_0"/>
          <p:cNvSpPr txBox="1"/>
          <p:nvPr/>
        </p:nvSpPr>
        <p:spPr>
          <a:xfrm>
            <a:off x="445863" y="4379057"/>
            <a:ext cx="3054857" cy="24622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9pPr>
          </a:lstStyle>
          <a:p>
            <a:pPr defTabSz="914423">
              <a:buClr>
                <a:srgbClr val="FFFFFF"/>
              </a:buClr>
              <a:buSzPts val="800"/>
              <a:defRPr/>
            </a:pPr>
            <a:r>
              <a:rPr lang="en-GB" sz="1600" dirty="0">
                <a:solidFill>
                  <a:srgbClr val="FFFFFF"/>
                </a:solidFill>
                <a:latin typeface="Tw Cen MT" panose="020B0602020104020603" pitchFamily="34" charset="77"/>
                <a:ea typeface="Montserrat"/>
                <a:cs typeface="Montserrat"/>
                <a:sym typeface="Montserrat"/>
              </a:rPr>
              <a:t>COUNTRY / DATE</a:t>
            </a:r>
            <a:endParaRPr lang="en-GB" sz="1643" dirty="0">
              <a:solidFill>
                <a:srgbClr val="FFFFFF"/>
              </a:solidFill>
              <a:latin typeface="Tw Cen MT" panose="020B0602020104020603" pitchFamily="34" charset="77"/>
              <a:ea typeface="Montserrat"/>
              <a:cs typeface="Montserrat"/>
              <a:sym typeface="Montserrat"/>
            </a:endParaRPr>
          </a:p>
        </p:txBody>
      </p:sp>
      <p:sp>
        <p:nvSpPr>
          <p:cNvPr id="106" name="Google Shape;106;g3db7878911cc3037_0"/>
          <p:cNvSpPr txBox="1"/>
          <p:nvPr/>
        </p:nvSpPr>
        <p:spPr>
          <a:xfrm>
            <a:off x="453000" y="2561077"/>
            <a:ext cx="4500000" cy="27699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47" b="0" i="0" u="none" strike="noStrike" cap="none">
                <a:solidFill>
                  <a:srgbClr val="000000"/>
                </a:solidFill>
                <a:latin typeface="Arial"/>
                <a:ea typeface="Arial"/>
                <a:cs typeface="Arial"/>
                <a:sym typeface="Arial"/>
              </a:defRPr>
            </a:lvl9pPr>
          </a:lstStyle>
          <a:p>
            <a:pPr defTabSz="914423">
              <a:buClr>
                <a:srgbClr val="FFFFFF"/>
              </a:buClr>
              <a:buSzPts val="2500"/>
              <a:defRPr/>
            </a:pPr>
            <a:r>
              <a:rPr lang="en-GB" sz="1800" b="1" dirty="0">
                <a:solidFill>
                  <a:srgbClr val="FFFFFF"/>
                </a:solidFill>
                <a:latin typeface="Tw Cen MT" panose="020B0602020104020603" pitchFamily="34" charset="77"/>
                <a:ea typeface="Montserrat"/>
                <a:cs typeface="Montserrat"/>
                <a:sym typeface="Montserrat"/>
              </a:rPr>
              <a:t>SCHOOLS2030 </a:t>
            </a:r>
            <a:r>
              <a:rPr lang="en-GB" sz="1800" dirty="0">
                <a:solidFill>
                  <a:srgbClr val="FFFFFF"/>
                </a:solidFill>
                <a:latin typeface="Tw Cen MT" panose="020B0602020104020603" pitchFamily="34" charset="77"/>
                <a:ea typeface="Montserrat"/>
                <a:cs typeface="Montserrat"/>
                <a:sym typeface="Montserrat"/>
              </a:rPr>
              <a:t>DESIGN SPRINT</a:t>
            </a:r>
          </a:p>
        </p:txBody>
      </p:sp>
      <p:pic>
        <p:nvPicPr>
          <p:cNvPr id="109" name="Google Shape;109;g3db7878911cc3037_0"/>
          <p:cNvPicPr preferRelativeResize="0"/>
          <p:nvPr/>
        </p:nvPicPr>
        <p:blipFill>
          <a:blip r:embed="rId3">
            <a:alphaModFix/>
          </a:blip>
          <a:stretch>
            <a:fillRect/>
          </a:stretch>
        </p:blipFill>
        <p:spPr>
          <a:xfrm>
            <a:off x="7834568" y="427932"/>
            <a:ext cx="1754018" cy="740277"/>
          </a:xfrm>
          <a:prstGeom prst="rect">
            <a:avLst/>
          </a:prstGeom>
          <a:noFill/>
          <a:ln>
            <a:noFill/>
          </a:ln>
        </p:spPr>
      </p:pic>
      <p:sp>
        <p:nvSpPr>
          <p:cNvPr id="5" name="CaixaDeTexto 4">
            <a:extLst>
              <a:ext uri="{FF2B5EF4-FFF2-40B4-BE49-F238E27FC236}">
                <a16:creationId xmlns:a16="http://schemas.microsoft.com/office/drawing/2014/main" id="{FCF128A2-37B3-926D-BCB2-E8DC49150A92}"/>
              </a:ext>
            </a:extLst>
          </p:cNvPr>
          <p:cNvSpPr txBox="1"/>
          <p:nvPr/>
        </p:nvSpPr>
        <p:spPr>
          <a:xfrm>
            <a:off x="377173" y="2868208"/>
            <a:ext cx="4954607" cy="1442831"/>
          </a:xfrm>
          <a:prstGeom prst="rect">
            <a:avLst/>
          </a:prstGeom>
          <a:noFill/>
        </p:spPr>
        <p:txBody>
          <a:bodyPr wrap="square">
            <a:spAutoFit/>
          </a:bodyPr>
          <a:lstStyle/>
          <a:p>
            <a:pPr defTabSz="914423">
              <a:buClr>
                <a:srgbClr val="FFFFFF"/>
              </a:buClr>
              <a:buSzPts val="2500"/>
              <a:defRPr/>
            </a:pPr>
            <a:r>
              <a:rPr lang="en-GB" sz="4400" b="1" dirty="0">
                <a:solidFill>
                  <a:srgbClr val="FFFFFF"/>
                </a:solidFill>
                <a:latin typeface="Tw Cen MT" panose="020B0602020104020603" pitchFamily="34" charset="77"/>
                <a:ea typeface="Montserrat"/>
                <a:cs typeface="Montserrat"/>
                <a:sym typeface="Montserrat"/>
              </a:rPr>
              <a:t>PERSONAL </a:t>
            </a:r>
            <a:br>
              <a:rPr lang="en-GB" sz="4400" b="1" dirty="0">
                <a:solidFill>
                  <a:srgbClr val="FFFFFF"/>
                </a:solidFill>
                <a:latin typeface="Tw Cen MT" panose="020B0602020104020603" pitchFamily="34" charset="77"/>
                <a:ea typeface="Montserrat"/>
                <a:cs typeface="Montserrat"/>
                <a:sym typeface="Montserrat"/>
              </a:rPr>
            </a:br>
            <a:r>
              <a:rPr lang="en-GB" sz="4400" b="1" dirty="0">
                <a:solidFill>
                  <a:srgbClr val="FFFFFF"/>
                </a:solidFill>
                <a:latin typeface="Tw Cen MT" panose="020B0602020104020603" pitchFamily="34" charset="77"/>
                <a:ea typeface="Montserrat"/>
                <a:cs typeface="Montserrat"/>
                <a:sym typeface="Montserrat"/>
              </a:rPr>
              <a:t>WORKBOOK</a:t>
            </a:r>
          </a:p>
        </p:txBody>
      </p:sp>
      <p:pic>
        <p:nvPicPr>
          <p:cNvPr id="6" name="Imagem 5" descr="Uma imagem com Gráficos, círculo, design gráfico, Tipo de letra&#10;&#10;Descrição gerada automaticamente">
            <a:extLst>
              <a:ext uri="{FF2B5EF4-FFF2-40B4-BE49-F238E27FC236}">
                <a16:creationId xmlns:a16="http://schemas.microsoft.com/office/drawing/2014/main" id="{722FDD9A-2E5D-A8AC-E3C2-A10EED806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414" y="358854"/>
            <a:ext cx="1935132" cy="1229436"/>
          </a:xfrm>
          <a:prstGeom prst="rect">
            <a:avLst/>
          </a:prstGeom>
        </p:spPr>
      </p:pic>
      <p:pic>
        <p:nvPicPr>
          <p:cNvPr id="4" name="Imagem 3" descr="Uma imagem com desenho, ilustração, vestuário, Desenho animado&#10;&#10;Os conteúdos gerados por IA poderão estar incorretos.">
            <a:extLst>
              <a:ext uri="{FF2B5EF4-FFF2-40B4-BE49-F238E27FC236}">
                <a16:creationId xmlns:a16="http://schemas.microsoft.com/office/drawing/2014/main" id="{0543203A-F54C-C8B7-8432-3D3A900482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3054" y="1168209"/>
            <a:ext cx="7855464" cy="62843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859022-A554-0645-2C6D-996D64E9AC39}"/>
              </a:ext>
            </a:extLst>
          </p:cNvPr>
          <p:cNvSpPr/>
          <p:nvPr/>
        </p:nvSpPr>
        <p:spPr>
          <a:xfrm>
            <a:off x="319663" y="5826919"/>
            <a:ext cx="4571603" cy="796977"/>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2" name="Google Shape;9015;p61">
            <a:extLst>
              <a:ext uri="{FF2B5EF4-FFF2-40B4-BE49-F238E27FC236}">
                <a16:creationId xmlns:a16="http://schemas.microsoft.com/office/drawing/2014/main" id="{A66DB9D4-89EC-DDA8-1E9E-C1BAD8767976}"/>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dirty="0">
                <a:solidFill>
                  <a:srgbClr val="6D6E71"/>
                </a:solidFill>
                <a:latin typeface="Tw Cen MT" panose="020B0602020104020603" pitchFamily="34" charset="77"/>
              </a:rPr>
              <a:t>121</a:t>
            </a:r>
            <a:endParaRPr sz="550" dirty="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4C3A1937-82C5-A986-3F9F-6FAC2FC0BFF7}"/>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dirty="0">
              <a:solidFill>
                <a:schemeClr val="dk1"/>
              </a:solidFill>
              <a:latin typeface="Tw Cen MT" panose="020B0602020104020603" pitchFamily="34" charset="77"/>
              <a:ea typeface="Calibri"/>
              <a:cs typeface="Calibri"/>
              <a:sym typeface="Calibri"/>
            </a:endParaRPr>
          </a:p>
        </p:txBody>
      </p:sp>
      <p:sp>
        <p:nvSpPr>
          <p:cNvPr id="29" name="Rectangle 28">
            <a:extLst>
              <a:ext uri="{FF2B5EF4-FFF2-40B4-BE49-F238E27FC236}">
                <a16:creationId xmlns:a16="http://schemas.microsoft.com/office/drawing/2014/main" id="{B398B723-4A05-10ED-3341-3A30E5CD21EB}"/>
              </a:ext>
            </a:extLst>
          </p:cNvPr>
          <p:cNvSpPr/>
          <p:nvPr/>
        </p:nvSpPr>
        <p:spPr>
          <a:xfrm>
            <a:off x="322989" y="1768915"/>
            <a:ext cx="4571603" cy="4058004"/>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rgbClr val="414042"/>
                </a:solidFill>
                <a:latin typeface="Tw Cen MT" panose="020B0602020104020603" pitchFamily="34" charset="77"/>
              </a:rPr>
              <a:t>What learning outcomes are scoring High? Low? Medium?</a:t>
            </a:r>
            <a:endParaRPr lang="en-US" sz="1000" dirty="0">
              <a:latin typeface="Tw Cen MT" panose="020B0602020104020603" pitchFamily="34" charset="77"/>
            </a:endParaRPr>
          </a:p>
        </p:txBody>
      </p:sp>
      <p:sp>
        <p:nvSpPr>
          <p:cNvPr id="37" name="Rectangle 36">
            <a:extLst>
              <a:ext uri="{FF2B5EF4-FFF2-40B4-BE49-F238E27FC236}">
                <a16:creationId xmlns:a16="http://schemas.microsoft.com/office/drawing/2014/main" id="{492413FD-105A-1FFF-B052-A775F118B915}"/>
              </a:ext>
            </a:extLst>
          </p:cNvPr>
          <p:cNvSpPr/>
          <p:nvPr/>
        </p:nvSpPr>
        <p:spPr>
          <a:xfrm>
            <a:off x="5009969" y="1768915"/>
            <a:ext cx="4484389" cy="4058003"/>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t"/>
          <a:lstStyle/>
          <a:p>
            <a:r>
              <a:rPr lang="en-US" sz="1000" dirty="0">
                <a:solidFill>
                  <a:srgbClr val="414042"/>
                </a:solidFill>
                <a:latin typeface="Tw Cen MT"/>
              </a:rPr>
              <a:t>Why is that happening?</a:t>
            </a:r>
            <a:endParaRPr lang="en-US" sz="1000" dirty="0">
              <a:latin typeface="Tw Cen MT"/>
            </a:endParaRPr>
          </a:p>
        </p:txBody>
      </p:sp>
      <p:sp>
        <p:nvSpPr>
          <p:cNvPr id="44" name="Google Shape;118;p3">
            <a:extLst>
              <a:ext uri="{FF2B5EF4-FFF2-40B4-BE49-F238E27FC236}">
                <a16:creationId xmlns:a16="http://schemas.microsoft.com/office/drawing/2014/main" id="{D5407DBD-181C-C1F7-4A14-AE39BAA82D33}"/>
              </a:ext>
            </a:extLst>
          </p:cNvPr>
          <p:cNvSpPr txBox="1"/>
          <p:nvPr/>
        </p:nvSpPr>
        <p:spPr>
          <a:xfrm>
            <a:off x="583350" y="5894866"/>
            <a:ext cx="1449718" cy="229530"/>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dirty="0">
                <a:solidFill>
                  <a:schemeClr val="bg1"/>
                </a:solidFill>
                <a:latin typeface="Tw Cen MT" panose="020B0602020104020603" pitchFamily="34" charset="77"/>
              </a:rPr>
              <a:t>Are you surprised?</a:t>
            </a:r>
          </a:p>
        </p:txBody>
      </p:sp>
      <p:sp>
        <p:nvSpPr>
          <p:cNvPr id="50" name="Google Shape;118;p3">
            <a:extLst>
              <a:ext uri="{FF2B5EF4-FFF2-40B4-BE49-F238E27FC236}">
                <a16:creationId xmlns:a16="http://schemas.microsoft.com/office/drawing/2014/main" id="{6821232D-AC35-8AF2-9723-987C97F52EF4}"/>
              </a:ext>
            </a:extLst>
          </p:cNvPr>
          <p:cNvSpPr txBox="1"/>
          <p:nvPr/>
        </p:nvSpPr>
        <p:spPr>
          <a:xfrm>
            <a:off x="2216555" y="5904936"/>
            <a:ext cx="2023540" cy="229530"/>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dirty="0">
                <a:solidFill>
                  <a:schemeClr val="bg1"/>
                </a:solidFill>
                <a:latin typeface="Tw Cen MT" panose="020B0602020104020603" pitchFamily="34" charset="77"/>
              </a:rPr>
              <a:t>Does the data reflect your classroom?</a:t>
            </a:r>
          </a:p>
        </p:txBody>
      </p:sp>
      <p:cxnSp>
        <p:nvCxnSpPr>
          <p:cNvPr id="51" name="Straight Arrow Connector 50">
            <a:extLst>
              <a:ext uri="{FF2B5EF4-FFF2-40B4-BE49-F238E27FC236}">
                <a16:creationId xmlns:a16="http://schemas.microsoft.com/office/drawing/2014/main" id="{F125DDA8-2D81-23E1-8E69-932E3383BA10}"/>
              </a:ext>
            </a:extLst>
          </p:cNvPr>
          <p:cNvCxnSpPr/>
          <p:nvPr/>
        </p:nvCxnSpPr>
        <p:spPr>
          <a:xfrm>
            <a:off x="1629042" y="6068032"/>
            <a:ext cx="1438" cy="174707"/>
          </a:xfrm>
          <a:prstGeom prst="straightConnector1">
            <a:avLst/>
          </a:prstGeom>
          <a:ln w="12700">
            <a:solidFill>
              <a:srgbClr val="00AEEF"/>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1D1E54E3-8FBF-F498-09F8-07526795855E}"/>
              </a:ext>
            </a:extLst>
          </p:cNvPr>
          <p:cNvSpPr/>
          <p:nvPr/>
        </p:nvSpPr>
        <p:spPr>
          <a:xfrm>
            <a:off x="5013295" y="5826918"/>
            <a:ext cx="4484389" cy="796979"/>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bg1"/>
                </a:solidFill>
                <a:latin typeface="Tw Cen MT" panose="020B0602020104020603" pitchFamily="34" charset="77"/>
              </a:rPr>
              <a:t>These 2 questions give us an idea of how the classroom data you saw corresponds with your classroom. In the next 2 activities, Let's dig a bit deeper and make sense of the data &amp; your reflection.</a:t>
            </a:r>
          </a:p>
        </p:txBody>
      </p:sp>
      <p:sp>
        <p:nvSpPr>
          <p:cNvPr id="20" name="Google Shape;212;p4">
            <a:extLst>
              <a:ext uri="{FF2B5EF4-FFF2-40B4-BE49-F238E27FC236}">
                <a16:creationId xmlns:a16="http://schemas.microsoft.com/office/drawing/2014/main" id="{A87063C3-1314-6102-FB89-138F68A82C41}"/>
              </a:ext>
            </a:extLst>
          </p:cNvPr>
          <p:cNvSpPr txBox="1">
            <a:spLocks noGrp="1"/>
          </p:cNvSpPr>
          <p:nvPr/>
        </p:nvSpPr>
        <p:spPr>
          <a:xfrm>
            <a:off x="453504" y="969926"/>
            <a:ext cx="5000216" cy="61555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dirty="0">
                <a:solidFill>
                  <a:srgbClr val="00AEEF"/>
                </a:solidFill>
                <a:latin typeface="Tw Cen MT" panose="020B0602020104020603" pitchFamily="34" charset="77"/>
                <a:ea typeface="Calibri"/>
              </a:rPr>
              <a:t>CLASSROOM DATA WALK &amp; </a:t>
            </a:r>
          </a:p>
          <a:p>
            <a:r>
              <a:rPr lang="en-US" sz="2000" dirty="0">
                <a:solidFill>
                  <a:srgbClr val="00AEEF"/>
                </a:solidFill>
                <a:latin typeface="Tw Cen MT" panose="020B0602020104020603" pitchFamily="34" charset="77"/>
                <a:ea typeface="Calibri"/>
              </a:rPr>
              <a:t>REFLECTION: LEARNING OUTCOMES</a:t>
            </a:r>
          </a:p>
        </p:txBody>
      </p:sp>
      <p:sp>
        <p:nvSpPr>
          <p:cNvPr id="21" name="Google Shape;118;p3">
            <a:extLst>
              <a:ext uri="{FF2B5EF4-FFF2-40B4-BE49-F238E27FC236}">
                <a16:creationId xmlns:a16="http://schemas.microsoft.com/office/drawing/2014/main" id="{A1743EB5-7CD9-FD59-680B-688ACA296C1A}"/>
              </a:ext>
            </a:extLst>
          </p:cNvPr>
          <p:cNvSpPr txBox="1"/>
          <p:nvPr/>
        </p:nvSpPr>
        <p:spPr>
          <a:xfrm>
            <a:off x="8769577" y="320512"/>
            <a:ext cx="686476" cy="375638"/>
          </a:xfrm>
          <a:prstGeom prst="rect">
            <a:avLst/>
          </a:prstGeom>
          <a:solidFill>
            <a:srgbClr val="00AEEF"/>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1755"/>
            <a:r>
              <a:rPr lang="pt-PT" sz="1200" b="1" dirty="0">
                <a:solidFill>
                  <a:schemeClr val="bg1"/>
                </a:solidFill>
                <a:latin typeface="Tw Cen MT"/>
              </a:rPr>
              <a:t>15 min</a:t>
            </a:r>
            <a:endParaRPr lang="en-US" dirty="0">
              <a:solidFill>
                <a:schemeClr val="bg1"/>
              </a:solidFill>
            </a:endParaRPr>
          </a:p>
        </p:txBody>
      </p:sp>
      <p:sp>
        <p:nvSpPr>
          <p:cNvPr id="22" name="Google Shape;118;p3">
            <a:extLst>
              <a:ext uri="{FF2B5EF4-FFF2-40B4-BE49-F238E27FC236}">
                <a16:creationId xmlns:a16="http://schemas.microsoft.com/office/drawing/2014/main" id="{DCB1C534-39DE-BBF1-56DE-F80F53D66E39}"/>
              </a:ext>
            </a:extLst>
          </p:cNvPr>
          <p:cNvSpPr txBox="1"/>
          <p:nvPr/>
        </p:nvSpPr>
        <p:spPr>
          <a:xfrm>
            <a:off x="8380120" y="320512"/>
            <a:ext cx="389457" cy="375638"/>
          </a:xfrm>
          <a:prstGeom prst="rect">
            <a:avLst/>
          </a:prstGeom>
          <a:solidFill>
            <a:srgbClr val="00AEEF">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dirty="0">
              <a:solidFill>
                <a:schemeClr val="bg1"/>
              </a:solidFill>
              <a:latin typeface="Tw Cen MT" panose="020B0602020104020603" pitchFamily="34" charset="77"/>
            </a:endParaRPr>
          </a:p>
        </p:txBody>
      </p:sp>
      <p:pic>
        <p:nvPicPr>
          <p:cNvPr id="23" name="Imagem 22">
            <a:extLst>
              <a:ext uri="{FF2B5EF4-FFF2-40B4-BE49-F238E27FC236}">
                <a16:creationId xmlns:a16="http://schemas.microsoft.com/office/drawing/2014/main" id="{32C2C0BC-D9F5-8798-1817-BD1F67BA5876}"/>
              </a:ext>
            </a:extLst>
          </p:cNvPr>
          <p:cNvPicPr>
            <a:picLocks noChangeAspect="1"/>
          </p:cNvPicPr>
          <p:nvPr/>
        </p:nvPicPr>
        <p:blipFill>
          <a:blip r:embed="rId2"/>
          <a:stretch>
            <a:fillRect/>
          </a:stretch>
        </p:blipFill>
        <p:spPr>
          <a:xfrm>
            <a:off x="8460568" y="392672"/>
            <a:ext cx="241262" cy="241262"/>
          </a:xfrm>
          <a:prstGeom prst="rect">
            <a:avLst/>
          </a:prstGeom>
        </p:spPr>
      </p:pic>
    </p:spTree>
    <p:extLst>
      <p:ext uri="{BB962C8B-B14F-4D97-AF65-F5344CB8AC3E}">
        <p14:creationId xmlns:p14="http://schemas.microsoft.com/office/powerpoint/2010/main" val="25905243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990FA43-5FDA-E6DB-CBE3-F9DC81D0A9A8}"/>
              </a:ext>
            </a:extLst>
          </p:cNvPr>
          <p:cNvSpPr/>
          <p:nvPr/>
        </p:nvSpPr>
        <p:spPr>
          <a:xfrm>
            <a:off x="5783027" y="1786744"/>
            <a:ext cx="3673026" cy="444469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4" name="Rectangle 3">
            <a:extLst>
              <a:ext uri="{FF2B5EF4-FFF2-40B4-BE49-F238E27FC236}">
                <a16:creationId xmlns:a16="http://schemas.microsoft.com/office/drawing/2014/main" id="{53729F1A-C8E5-A2CD-4996-35AC93571D77}"/>
              </a:ext>
            </a:extLst>
          </p:cNvPr>
          <p:cNvSpPr/>
          <p:nvPr/>
        </p:nvSpPr>
        <p:spPr>
          <a:xfrm>
            <a:off x="322989" y="1768914"/>
            <a:ext cx="5275150" cy="261163"/>
          </a:xfrm>
          <a:prstGeom prst="rect">
            <a:avLst/>
          </a:prstGeom>
          <a:solidFill>
            <a:srgbClr val="C7EAFB"/>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800" b="1" dirty="0">
                <a:solidFill>
                  <a:srgbClr val="414042"/>
                </a:solidFill>
                <a:latin typeface="Tw Cen MT" panose="020B0602020104020603" pitchFamily="34" charset="77"/>
              </a:rPr>
              <a:t>What learning outcomes are your learners having the most challenges with?</a:t>
            </a:r>
            <a:endParaRPr lang="en-US" b="1" dirty="0">
              <a:latin typeface="Tw Cen MT" panose="020B0602020104020603" pitchFamily="34" charset="77"/>
            </a:endParaRPr>
          </a:p>
        </p:txBody>
      </p:sp>
      <p:sp>
        <p:nvSpPr>
          <p:cNvPr id="2" name="Google Shape;9015;p61">
            <a:extLst>
              <a:ext uri="{FF2B5EF4-FFF2-40B4-BE49-F238E27FC236}">
                <a16:creationId xmlns:a16="http://schemas.microsoft.com/office/drawing/2014/main" id="{A66DB9D4-89EC-DDA8-1E9E-C1BAD8767976}"/>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dirty="0">
                <a:solidFill>
                  <a:srgbClr val="6D6E71"/>
                </a:solidFill>
                <a:latin typeface="Tw Cen MT" panose="020B0602020104020603" pitchFamily="34" charset="77"/>
              </a:rPr>
              <a:t>121</a:t>
            </a:r>
            <a:endParaRPr sz="550" dirty="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4C3A1937-82C5-A986-3F9F-6FAC2FC0BFF7}"/>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dirty="0">
              <a:solidFill>
                <a:schemeClr val="dk1"/>
              </a:solidFill>
              <a:latin typeface="Tw Cen MT" panose="020B0602020104020603" pitchFamily="34" charset="77"/>
              <a:ea typeface="Calibri"/>
              <a:cs typeface="Calibri"/>
              <a:sym typeface="Calibri"/>
            </a:endParaRPr>
          </a:p>
        </p:txBody>
      </p:sp>
      <p:sp>
        <p:nvSpPr>
          <p:cNvPr id="71" name="Google Shape;212;p4">
            <a:extLst>
              <a:ext uri="{FF2B5EF4-FFF2-40B4-BE49-F238E27FC236}">
                <a16:creationId xmlns:a16="http://schemas.microsoft.com/office/drawing/2014/main" id="{1B33A32A-1379-1CED-2C91-57DB4C22092D}"/>
              </a:ext>
            </a:extLst>
          </p:cNvPr>
          <p:cNvSpPr txBox="1">
            <a:spLocks noGrp="1"/>
          </p:cNvSpPr>
          <p:nvPr/>
        </p:nvSpPr>
        <p:spPr>
          <a:xfrm>
            <a:off x="453504" y="969926"/>
            <a:ext cx="5000216" cy="61555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dirty="0">
                <a:solidFill>
                  <a:srgbClr val="00AEEF"/>
                </a:solidFill>
                <a:latin typeface="Tw Cen MT" panose="020B0602020104020603" pitchFamily="34" charset="77"/>
                <a:ea typeface="Calibri"/>
              </a:rPr>
              <a:t>CLASSROOM DATA WALK &amp; </a:t>
            </a:r>
          </a:p>
          <a:p>
            <a:r>
              <a:rPr lang="en-US" sz="2000" dirty="0">
                <a:solidFill>
                  <a:srgbClr val="00AEEF"/>
                </a:solidFill>
                <a:latin typeface="Tw Cen MT" panose="020B0602020104020603" pitchFamily="34" charset="77"/>
                <a:ea typeface="Calibri"/>
              </a:rPr>
              <a:t>REFLECTION: LEARNING OUTCOMES</a:t>
            </a:r>
          </a:p>
        </p:txBody>
      </p:sp>
      <p:sp>
        <p:nvSpPr>
          <p:cNvPr id="77" name="Google Shape;118;p3">
            <a:extLst>
              <a:ext uri="{FF2B5EF4-FFF2-40B4-BE49-F238E27FC236}">
                <a16:creationId xmlns:a16="http://schemas.microsoft.com/office/drawing/2014/main" id="{7BC0FFFA-3CCB-4F2E-CA68-DEEFA2A755FD}"/>
              </a:ext>
            </a:extLst>
          </p:cNvPr>
          <p:cNvSpPr txBox="1"/>
          <p:nvPr/>
        </p:nvSpPr>
        <p:spPr>
          <a:xfrm>
            <a:off x="5800481" y="1240392"/>
            <a:ext cx="2305551"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b="1" dirty="0">
                <a:solidFill>
                  <a:srgbClr val="414042"/>
                </a:solidFill>
                <a:latin typeface="Tw Cen MT" panose="020B0602020104020603" pitchFamily="34" charset="77"/>
              </a:rPr>
              <a:t>On Your Own: </a:t>
            </a:r>
            <a:r>
              <a:rPr lang="en-US" sz="1000" dirty="0">
                <a:solidFill>
                  <a:srgbClr val="414042"/>
                </a:solidFill>
                <a:latin typeface="Tw Cen MT" panose="020B0602020104020603" pitchFamily="34" charset="77"/>
              </a:rPr>
              <a:t>Think and reflect how the assessment results apply to your classroom</a:t>
            </a:r>
          </a:p>
        </p:txBody>
      </p:sp>
      <p:sp>
        <p:nvSpPr>
          <p:cNvPr id="29" name="Rectangle 28">
            <a:extLst>
              <a:ext uri="{FF2B5EF4-FFF2-40B4-BE49-F238E27FC236}">
                <a16:creationId xmlns:a16="http://schemas.microsoft.com/office/drawing/2014/main" id="{B398B723-4A05-10ED-3341-3A30E5CD21EB}"/>
              </a:ext>
            </a:extLst>
          </p:cNvPr>
          <p:cNvSpPr/>
          <p:nvPr/>
        </p:nvSpPr>
        <p:spPr>
          <a:xfrm>
            <a:off x="322989" y="2030076"/>
            <a:ext cx="5275150" cy="1990613"/>
          </a:xfrm>
          <a:prstGeom prst="rect">
            <a:avLst/>
          </a:prstGeom>
          <a:solidFill>
            <a:schemeClr val="bg1">
              <a:lumMod val="95000"/>
              <a:alpha val="99000"/>
            </a:schemeClr>
          </a:solidFill>
          <a:ln w="12700" cmpd="sng">
            <a:noFill/>
            <a:prstDash val="sysDot"/>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32" name="Google Shape;118;p3">
            <a:extLst>
              <a:ext uri="{FF2B5EF4-FFF2-40B4-BE49-F238E27FC236}">
                <a16:creationId xmlns:a16="http://schemas.microsoft.com/office/drawing/2014/main" id="{96C14BE3-AEA2-D59B-A681-6692146EC14F}"/>
              </a:ext>
            </a:extLst>
          </p:cNvPr>
          <p:cNvSpPr txBox="1"/>
          <p:nvPr/>
        </p:nvSpPr>
        <p:spPr>
          <a:xfrm>
            <a:off x="5986854" y="1800547"/>
            <a:ext cx="3732092" cy="229530"/>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b="1" dirty="0">
                <a:solidFill>
                  <a:srgbClr val="414042"/>
                </a:solidFill>
                <a:latin typeface="Tw Cen MT" panose="020B0602020104020603" pitchFamily="34" charset="77"/>
              </a:rPr>
              <a:t>What surprises you?</a:t>
            </a:r>
            <a:endParaRPr lang="en-US" sz="900" b="1" dirty="0">
              <a:latin typeface="Tw Cen MT" panose="020B0602020104020603" pitchFamily="34" charset="77"/>
            </a:endParaRPr>
          </a:p>
        </p:txBody>
      </p:sp>
      <p:sp>
        <p:nvSpPr>
          <p:cNvPr id="9" name="Google Shape;118;p3">
            <a:extLst>
              <a:ext uri="{FF2B5EF4-FFF2-40B4-BE49-F238E27FC236}">
                <a16:creationId xmlns:a16="http://schemas.microsoft.com/office/drawing/2014/main" id="{A8F3F9E2-18A2-51C0-E63F-4EFAE586EF7E}"/>
              </a:ext>
            </a:extLst>
          </p:cNvPr>
          <p:cNvSpPr txBox="1"/>
          <p:nvPr/>
        </p:nvSpPr>
        <p:spPr>
          <a:xfrm>
            <a:off x="5986854" y="4177136"/>
            <a:ext cx="3528338" cy="229530"/>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b="1" dirty="0">
                <a:solidFill>
                  <a:srgbClr val="414042"/>
                </a:solidFill>
                <a:latin typeface="Tw Cen MT" panose="020B0602020104020603" pitchFamily="34" charset="77"/>
              </a:rPr>
              <a:t>What questions do you have?</a:t>
            </a:r>
          </a:p>
        </p:txBody>
      </p:sp>
      <p:sp>
        <p:nvSpPr>
          <p:cNvPr id="10" name="Rectangle 3">
            <a:extLst>
              <a:ext uri="{FF2B5EF4-FFF2-40B4-BE49-F238E27FC236}">
                <a16:creationId xmlns:a16="http://schemas.microsoft.com/office/drawing/2014/main" id="{51364392-2824-5613-6D5E-BD4A84836CF7}"/>
              </a:ext>
            </a:extLst>
          </p:cNvPr>
          <p:cNvSpPr/>
          <p:nvPr/>
        </p:nvSpPr>
        <p:spPr>
          <a:xfrm>
            <a:off x="322989" y="4177136"/>
            <a:ext cx="5275150" cy="261163"/>
          </a:xfrm>
          <a:prstGeom prst="rect">
            <a:avLst/>
          </a:prstGeom>
          <a:solidFill>
            <a:srgbClr val="C7EAFB"/>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800" b="1" dirty="0">
                <a:solidFill>
                  <a:srgbClr val="414042"/>
                </a:solidFill>
                <a:latin typeface="Tw Cen MT" panose="020B0602020104020603" pitchFamily="34" charset="77"/>
              </a:rPr>
              <a:t>Are they the same or different to the assessment results? </a:t>
            </a:r>
          </a:p>
        </p:txBody>
      </p:sp>
      <p:sp>
        <p:nvSpPr>
          <p:cNvPr id="26" name="Rectangle 28">
            <a:extLst>
              <a:ext uri="{FF2B5EF4-FFF2-40B4-BE49-F238E27FC236}">
                <a16:creationId xmlns:a16="http://schemas.microsoft.com/office/drawing/2014/main" id="{711C529B-A4D4-8033-BC18-23A5341F8B23}"/>
              </a:ext>
            </a:extLst>
          </p:cNvPr>
          <p:cNvSpPr/>
          <p:nvPr/>
        </p:nvSpPr>
        <p:spPr>
          <a:xfrm>
            <a:off x="322989" y="4443267"/>
            <a:ext cx="5275150" cy="1986529"/>
          </a:xfrm>
          <a:prstGeom prst="rect">
            <a:avLst/>
          </a:prstGeom>
          <a:solidFill>
            <a:schemeClr val="bg1">
              <a:lumMod val="95000"/>
              <a:alpha val="99000"/>
            </a:schemeClr>
          </a:solidFill>
          <a:ln w="12700" cmpd="sng">
            <a:noFill/>
            <a:prstDash val="sysDot"/>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25" name="Rectangle 2">
            <a:extLst>
              <a:ext uri="{FF2B5EF4-FFF2-40B4-BE49-F238E27FC236}">
                <a16:creationId xmlns:a16="http://schemas.microsoft.com/office/drawing/2014/main" id="{07C11468-108B-B7F7-09B8-F3458E3DCC27}"/>
              </a:ext>
            </a:extLst>
          </p:cNvPr>
          <p:cNvSpPr/>
          <p:nvPr/>
        </p:nvSpPr>
        <p:spPr>
          <a:xfrm rot="10800000" flipV="1">
            <a:off x="5783027" y="6114891"/>
            <a:ext cx="3673026" cy="314904"/>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800" dirty="0">
                <a:solidFill>
                  <a:schemeClr val="bg1"/>
                </a:solidFill>
                <a:latin typeface="Tw Cen MT" panose="020B0602020104020603" pitchFamily="34" charset="77"/>
              </a:rPr>
              <a:t>Discuss your responses with a partner</a:t>
            </a:r>
          </a:p>
        </p:txBody>
      </p:sp>
      <p:cxnSp>
        <p:nvCxnSpPr>
          <p:cNvPr id="5" name="Straight Arrow Connector 65">
            <a:extLst>
              <a:ext uri="{FF2B5EF4-FFF2-40B4-BE49-F238E27FC236}">
                <a16:creationId xmlns:a16="http://schemas.microsoft.com/office/drawing/2014/main" id="{6D211472-2288-F7B9-B978-0375065677CD}"/>
              </a:ext>
            </a:extLst>
          </p:cNvPr>
          <p:cNvCxnSpPr>
            <a:cxnSpLocks/>
          </p:cNvCxnSpPr>
          <p:nvPr/>
        </p:nvCxnSpPr>
        <p:spPr>
          <a:xfrm flipH="1">
            <a:off x="5831382" y="4101522"/>
            <a:ext cx="3425352" cy="0"/>
          </a:xfrm>
          <a:prstGeom prst="straightConnector1">
            <a:avLst/>
          </a:prstGeom>
          <a:ln w="12700">
            <a:solidFill>
              <a:srgbClr val="00AEEF"/>
            </a:solidFill>
          </a:ln>
        </p:spPr>
        <p:style>
          <a:lnRef idx="2">
            <a:schemeClr val="accent1"/>
          </a:lnRef>
          <a:fillRef idx="0">
            <a:schemeClr val="accent1"/>
          </a:fillRef>
          <a:effectRef idx="1">
            <a:schemeClr val="accent1"/>
          </a:effectRef>
          <a:fontRef idx="minor">
            <a:schemeClr val="tx1"/>
          </a:fontRef>
        </p:style>
      </p:cxnSp>
      <p:grpSp>
        <p:nvGrpSpPr>
          <p:cNvPr id="6" name="Agrupar 5">
            <a:extLst>
              <a:ext uri="{FF2B5EF4-FFF2-40B4-BE49-F238E27FC236}">
                <a16:creationId xmlns:a16="http://schemas.microsoft.com/office/drawing/2014/main" id="{41F3F612-71B9-CEBF-A69F-729D4CFDD27E}"/>
              </a:ext>
            </a:extLst>
          </p:cNvPr>
          <p:cNvGrpSpPr/>
          <p:nvPr/>
        </p:nvGrpSpPr>
        <p:grpSpPr>
          <a:xfrm>
            <a:off x="8965609" y="957197"/>
            <a:ext cx="720000" cy="720000"/>
            <a:chOff x="11819392" y="1385390"/>
            <a:chExt cx="720000" cy="720000"/>
          </a:xfrm>
        </p:grpSpPr>
        <p:grpSp>
          <p:nvGrpSpPr>
            <p:cNvPr id="7" name="Agrupar 6">
              <a:extLst>
                <a:ext uri="{FF2B5EF4-FFF2-40B4-BE49-F238E27FC236}">
                  <a16:creationId xmlns:a16="http://schemas.microsoft.com/office/drawing/2014/main" id="{86B17B86-0C16-91E5-65AD-05F2D0BB6D35}"/>
                </a:ext>
              </a:extLst>
            </p:cNvPr>
            <p:cNvGrpSpPr/>
            <p:nvPr/>
          </p:nvGrpSpPr>
          <p:grpSpPr>
            <a:xfrm>
              <a:off x="11894708" y="1460706"/>
              <a:ext cx="569370" cy="569370"/>
              <a:chOff x="8114553" y="1006717"/>
              <a:chExt cx="569370" cy="569370"/>
            </a:xfrm>
          </p:grpSpPr>
          <p:sp>
            <p:nvSpPr>
              <p:cNvPr id="11" name="Oval 10">
                <a:extLst>
                  <a:ext uri="{FF2B5EF4-FFF2-40B4-BE49-F238E27FC236}">
                    <a16:creationId xmlns:a16="http://schemas.microsoft.com/office/drawing/2014/main" id="{CE727622-481D-5349-A602-5B3758EC5ACF}"/>
                  </a:ext>
                </a:extLst>
              </p:cNvPr>
              <p:cNvSpPr/>
              <p:nvPr/>
            </p:nvSpPr>
            <p:spPr>
              <a:xfrm>
                <a:off x="8114553" y="1006717"/>
                <a:ext cx="569370" cy="56937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12" name="Imagem 11" descr="Uma imagem com símbolo, esboço, Gráficos, file&#10;&#10;Os conteúdos gerados por IA poderão estar incorretos.">
                <a:extLst>
                  <a:ext uri="{FF2B5EF4-FFF2-40B4-BE49-F238E27FC236}">
                    <a16:creationId xmlns:a16="http://schemas.microsoft.com/office/drawing/2014/main" id="{0B50ED09-4B4C-CF13-3107-61D5EF50A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7665" y="1059829"/>
                <a:ext cx="463145" cy="463145"/>
              </a:xfrm>
              <a:prstGeom prst="rect">
                <a:avLst/>
              </a:prstGeom>
            </p:spPr>
          </p:pic>
        </p:grpSp>
        <p:sp>
          <p:nvSpPr>
            <p:cNvPr id="8" name="CaixaDeTexto 7">
              <a:extLst>
                <a:ext uri="{FF2B5EF4-FFF2-40B4-BE49-F238E27FC236}">
                  <a16:creationId xmlns:a16="http://schemas.microsoft.com/office/drawing/2014/main" id="{9A0632A3-938A-B45C-0B23-2F667A052113}"/>
                </a:ext>
              </a:extLst>
            </p:cNvPr>
            <p:cNvSpPr txBox="1"/>
            <p:nvPr/>
          </p:nvSpPr>
          <p:spPr>
            <a:xfrm rot="16200000">
              <a:off x="11819392" y="1385390"/>
              <a:ext cx="720000" cy="720000"/>
            </a:xfrm>
            <a:prstGeom prst="rect">
              <a:avLst/>
            </a:prstGeom>
            <a:noFill/>
          </p:spPr>
          <p:txBody>
            <a:bodyPr wrap="square">
              <a:prstTxWarp prst="textCircle">
                <a:avLst/>
              </a:prstTxWarp>
              <a:spAutoFit/>
            </a:bodyPr>
            <a:lstStyle/>
            <a:p>
              <a:pPr algn="ctr"/>
              <a:r>
                <a:rPr lang="en-GB" sz="800" b="1" dirty="0">
                  <a:solidFill>
                    <a:srgbClr val="00AEEF"/>
                  </a:solidFill>
                  <a:latin typeface="Tw Cen MT" panose="020B0602020104020603" pitchFamily="34" charset="77"/>
                </a:rPr>
                <a:t>Secondary schools</a:t>
              </a:r>
            </a:p>
          </p:txBody>
        </p:sp>
      </p:grpSp>
      <p:grpSp>
        <p:nvGrpSpPr>
          <p:cNvPr id="13" name="Agrupar 12">
            <a:extLst>
              <a:ext uri="{FF2B5EF4-FFF2-40B4-BE49-F238E27FC236}">
                <a16:creationId xmlns:a16="http://schemas.microsoft.com/office/drawing/2014/main" id="{C3FBF7EF-D215-EB83-9065-AC2F12B3137B}"/>
              </a:ext>
            </a:extLst>
          </p:cNvPr>
          <p:cNvGrpSpPr/>
          <p:nvPr/>
        </p:nvGrpSpPr>
        <p:grpSpPr>
          <a:xfrm>
            <a:off x="8271882" y="981227"/>
            <a:ext cx="720000" cy="720000"/>
            <a:chOff x="10727878" y="-155036"/>
            <a:chExt cx="720000" cy="720000"/>
          </a:xfrm>
        </p:grpSpPr>
        <p:grpSp>
          <p:nvGrpSpPr>
            <p:cNvPr id="14" name="Agrupar 13">
              <a:extLst>
                <a:ext uri="{FF2B5EF4-FFF2-40B4-BE49-F238E27FC236}">
                  <a16:creationId xmlns:a16="http://schemas.microsoft.com/office/drawing/2014/main" id="{A9865F8D-3C49-21FA-F25D-73B480A9EFE8}"/>
                </a:ext>
              </a:extLst>
            </p:cNvPr>
            <p:cNvGrpSpPr/>
            <p:nvPr/>
          </p:nvGrpSpPr>
          <p:grpSpPr>
            <a:xfrm>
              <a:off x="10803194" y="-60216"/>
              <a:ext cx="569370" cy="569370"/>
              <a:chOff x="7474502" y="996899"/>
              <a:chExt cx="569370" cy="569370"/>
            </a:xfrm>
          </p:grpSpPr>
          <p:sp>
            <p:nvSpPr>
              <p:cNvPr id="16" name="Oval 15">
                <a:extLst>
                  <a:ext uri="{FF2B5EF4-FFF2-40B4-BE49-F238E27FC236}">
                    <a16:creationId xmlns:a16="http://schemas.microsoft.com/office/drawing/2014/main" id="{71AFA38C-94ED-C717-8174-DA8249913758}"/>
                  </a:ext>
                </a:extLst>
              </p:cNvPr>
              <p:cNvSpPr/>
              <p:nvPr/>
            </p:nvSpPr>
            <p:spPr>
              <a:xfrm>
                <a:off x="7474502" y="996899"/>
                <a:ext cx="569370" cy="56937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19" name="Imagem 18" descr="Uma imagem com símbolo, Tipo de letra, Gráficos, logótipo&#10;&#10;Os conteúdos gerados por IA poderão estar incorretos.">
                <a:extLst>
                  <a:ext uri="{FF2B5EF4-FFF2-40B4-BE49-F238E27FC236}">
                    <a16:creationId xmlns:a16="http://schemas.microsoft.com/office/drawing/2014/main" id="{315423BB-B0F7-33B5-5341-87F46E9DA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7330" y="1035141"/>
                <a:ext cx="463713" cy="463713"/>
              </a:xfrm>
              <a:prstGeom prst="rect">
                <a:avLst/>
              </a:prstGeom>
            </p:spPr>
          </p:pic>
        </p:grpSp>
        <p:sp>
          <p:nvSpPr>
            <p:cNvPr id="15" name="CaixaDeTexto 14">
              <a:extLst>
                <a:ext uri="{FF2B5EF4-FFF2-40B4-BE49-F238E27FC236}">
                  <a16:creationId xmlns:a16="http://schemas.microsoft.com/office/drawing/2014/main" id="{F8565F63-36EF-0F54-BE28-EA71C40E7E0C}"/>
                </a:ext>
              </a:extLst>
            </p:cNvPr>
            <p:cNvSpPr txBox="1"/>
            <p:nvPr/>
          </p:nvSpPr>
          <p:spPr>
            <a:xfrm rot="17286686">
              <a:off x="10727878" y="-155036"/>
              <a:ext cx="720000" cy="720000"/>
            </a:xfrm>
            <a:prstGeom prst="rect">
              <a:avLst/>
            </a:prstGeom>
            <a:noFill/>
          </p:spPr>
          <p:txBody>
            <a:bodyPr wrap="square">
              <a:prstTxWarp prst="textCircle">
                <a:avLst>
                  <a:gd name="adj" fmla="val 19553080"/>
                </a:avLst>
              </a:prstTxWarp>
              <a:spAutoFit/>
            </a:bodyPr>
            <a:lstStyle/>
            <a:p>
              <a:r>
                <a:rPr lang="en-GB" sz="800" b="1" dirty="0">
                  <a:solidFill>
                    <a:srgbClr val="00AEEF"/>
                  </a:solidFill>
                  <a:latin typeface="Tw Cen MT" panose="020B0602020104020603" pitchFamily="34" charset="77"/>
                </a:rPr>
                <a:t>ECD</a:t>
              </a:r>
              <a:endParaRPr lang="pt-PT" sz="800" b="1" dirty="0"/>
            </a:p>
          </p:txBody>
        </p:sp>
      </p:grpSp>
      <p:sp>
        <p:nvSpPr>
          <p:cNvPr id="22" name="Google Shape;118;p3">
            <a:extLst>
              <a:ext uri="{FF2B5EF4-FFF2-40B4-BE49-F238E27FC236}">
                <a16:creationId xmlns:a16="http://schemas.microsoft.com/office/drawing/2014/main" id="{04F9F042-9C12-C092-3DA9-D937A4F6AF2D}"/>
              </a:ext>
            </a:extLst>
          </p:cNvPr>
          <p:cNvSpPr txBox="1"/>
          <p:nvPr/>
        </p:nvSpPr>
        <p:spPr>
          <a:xfrm>
            <a:off x="8769577" y="320512"/>
            <a:ext cx="686476" cy="375638"/>
          </a:xfrm>
          <a:prstGeom prst="rect">
            <a:avLst/>
          </a:prstGeom>
          <a:solidFill>
            <a:srgbClr val="00AEEF"/>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1755"/>
            <a:r>
              <a:rPr lang="pt-PT" sz="1200" b="1" dirty="0">
                <a:solidFill>
                  <a:schemeClr val="bg1"/>
                </a:solidFill>
                <a:latin typeface="Tw Cen MT"/>
              </a:rPr>
              <a:t>15 min</a:t>
            </a:r>
            <a:endParaRPr lang="en-US" dirty="0">
              <a:solidFill>
                <a:schemeClr val="bg1"/>
              </a:solidFill>
            </a:endParaRPr>
          </a:p>
        </p:txBody>
      </p:sp>
      <p:sp>
        <p:nvSpPr>
          <p:cNvPr id="23" name="Google Shape;118;p3">
            <a:extLst>
              <a:ext uri="{FF2B5EF4-FFF2-40B4-BE49-F238E27FC236}">
                <a16:creationId xmlns:a16="http://schemas.microsoft.com/office/drawing/2014/main" id="{DDD93A73-C5A1-1465-F6B7-71D655740C9E}"/>
              </a:ext>
            </a:extLst>
          </p:cNvPr>
          <p:cNvSpPr txBox="1"/>
          <p:nvPr/>
        </p:nvSpPr>
        <p:spPr>
          <a:xfrm>
            <a:off x="8380120" y="320512"/>
            <a:ext cx="389457" cy="375638"/>
          </a:xfrm>
          <a:prstGeom prst="rect">
            <a:avLst/>
          </a:prstGeom>
          <a:solidFill>
            <a:srgbClr val="00AEEF">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dirty="0">
              <a:solidFill>
                <a:schemeClr val="bg1"/>
              </a:solidFill>
              <a:latin typeface="Tw Cen MT" panose="020B0602020104020603" pitchFamily="34" charset="77"/>
            </a:endParaRPr>
          </a:p>
        </p:txBody>
      </p:sp>
      <p:pic>
        <p:nvPicPr>
          <p:cNvPr id="24" name="Imagem 22">
            <a:extLst>
              <a:ext uri="{FF2B5EF4-FFF2-40B4-BE49-F238E27FC236}">
                <a16:creationId xmlns:a16="http://schemas.microsoft.com/office/drawing/2014/main" id="{A201CF13-CF48-A757-96EF-1DD8805C6249}"/>
              </a:ext>
            </a:extLst>
          </p:cNvPr>
          <p:cNvPicPr>
            <a:picLocks noChangeAspect="1"/>
          </p:cNvPicPr>
          <p:nvPr/>
        </p:nvPicPr>
        <p:blipFill>
          <a:blip r:embed="rId5"/>
          <a:stretch>
            <a:fillRect/>
          </a:stretch>
        </p:blipFill>
        <p:spPr>
          <a:xfrm>
            <a:off x="8460568" y="392672"/>
            <a:ext cx="241262" cy="241262"/>
          </a:xfrm>
          <a:prstGeom prst="rect">
            <a:avLst/>
          </a:prstGeom>
        </p:spPr>
      </p:pic>
      <p:sp>
        <p:nvSpPr>
          <p:cNvPr id="18" name="Rectangle 2">
            <a:extLst>
              <a:ext uri="{FF2B5EF4-FFF2-40B4-BE49-F238E27FC236}">
                <a16:creationId xmlns:a16="http://schemas.microsoft.com/office/drawing/2014/main" id="{0DED42BD-ED19-2167-D122-9204D8E117DA}"/>
              </a:ext>
            </a:extLst>
          </p:cNvPr>
          <p:cNvSpPr/>
          <p:nvPr/>
        </p:nvSpPr>
        <p:spPr>
          <a:xfrm>
            <a:off x="322989" y="6588866"/>
            <a:ext cx="9174695" cy="161004"/>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latin typeface="Tw Cen MT" panose="020B0602020104020603" pitchFamily="34" charset="77"/>
            </a:endParaRPr>
          </a:p>
        </p:txBody>
      </p:sp>
    </p:spTree>
    <p:extLst>
      <p:ext uri="{BB962C8B-B14F-4D97-AF65-F5344CB8AC3E}">
        <p14:creationId xmlns:p14="http://schemas.microsoft.com/office/powerpoint/2010/main" val="26669232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990FA43-5FDA-E6DB-CBE3-F9DC81D0A9A8}"/>
              </a:ext>
            </a:extLst>
          </p:cNvPr>
          <p:cNvSpPr/>
          <p:nvPr/>
        </p:nvSpPr>
        <p:spPr>
          <a:xfrm>
            <a:off x="322989" y="1715678"/>
            <a:ext cx="9174694" cy="4930219"/>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49" name="Rectangle 48">
            <a:extLst>
              <a:ext uri="{FF2B5EF4-FFF2-40B4-BE49-F238E27FC236}">
                <a16:creationId xmlns:a16="http://schemas.microsoft.com/office/drawing/2014/main" id="{96A90C85-EE83-BDF7-A5D6-D71EC99E9A5C}"/>
              </a:ext>
            </a:extLst>
          </p:cNvPr>
          <p:cNvSpPr/>
          <p:nvPr/>
        </p:nvSpPr>
        <p:spPr>
          <a:xfrm>
            <a:off x="7689936" y="14793681"/>
            <a:ext cx="904186" cy="178492"/>
          </a:xfrm>
          <a:prstGeom prst="rect">
            <a:avLst/>
          </a:prstGeom>
          <a:solidFill>
            <a:srgbClr val="00AEEF"/>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2" name="Google Shape;9015;p61">
            <a:extLst>
              <a:ext uri="{FF2B5EF4-FFF2-40B4-BE49-F238E27FC236}">
                <a16:creationId xmlns:a16="http://schemas.microsoft.com/office/drawing/2014/main" id="{A66DB9D4-89EC-DDA8-1E9E-C1BAD8767976}"/>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dirty="0">
                <a:solidFill>
                  <a:srgbClr val="6D6E71"/>
                </a:solidFill>
                <a:latin typeface="Tw Cen MT" panose="020B0602020104020603" pitchFamily="34" charset="77"/>
              </a:rPr>
              <a:t>121</a:t>
            </a:r>
            <a:endParaRPr sz="550" dirty="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4C3A1937-82C5-A986-3F9F-6FAC2FC0BFF7}"/>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dirty="0">
              <a:solidFill>
                <a:schemeClr val="dk1"/>
              </a:solidFill>
              <a:latin typeface="Tw Cen MT" panose="020B0602020104020603" pitchFamily="34" charset="77"/>
              <a:ea typeface="Calibri"/>
              <a:cs typeface="Calibri"/>
              <a:sym typeface="Calibri"/>
            </a:endParaRPr>
          </a:p>
        </p:txBody>
      </p:sp>
      <p:sp>
        <p:nvSpPr>
          <p:cNvPr id="14" name="Google Shape;9014;p61">
            <a:extLst>
              <a:ext uri="{FF2B5EF4-FFF2-40B4-BE49-F238E27FC236}">
                <a16:creationId xmlns:a16="http://schemas.microsoft.com/office/drawing/2014/main" id="{FE9A8594-F3B3-4785-BA74-A4905F230488}"/>
              </a:ext>
            </a:extLst>
          </p:cNvPr>
          <p:cNvSpPr txBox="1"/>
          <p:nvPr/>
        </p:nvSpPr>
        <p:spPr>
          <a:xfrm>
            <a:off x="8107344" y="14823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dirty="0">
                <a:solidFill>
                  <a:schemeClr val="bg1"/>
                </a:solidFill>
                <a:latin typeface="Tw Cen MT" panose="020B0602020104020603" pitchFamily="34" charset="77"/>
              </a:rPr>
              <a:t>120</a:t>
            </a:r>
          </a:p>
        </p:txBody>
      </p:sp>
      <p:sp>
        <p:nvSpPr>
          <p:cNvPr id="15" name="Google Shape;9016;p61">
            <a:extLst>
              <a:ext uri="{FF2B5EF4-FFF2-40B4-BE49-F238E27FC236}">
                <a16:creationId xmlns:a16="http://schemas.microsoft.com/office/drawing/2014/main" id="{52CDA718-20E1-E0CC-E238-CF18144DDF36}"/>
              </a:ext>
            </a:extLst>
          </p:cNvPr>
          <p:cNvSpPr/>
          <p:nvPr/>
        </p:nvSpPr>
        <p:spPr>
          <a:xfrm>
            <a:off x="8308823" y="14832149"/>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dirty="0">
              <a:solidFill>
                <a:schemeClr val="dk1"/>
              </a:solidFill>
              <a:latin typeface="Tw Cen MT" panose="020B0602020104020603" pitchFamily="34" charset="77"/>
              <a:ea typeface="Calibri"/>
              <a:cs typeface="Calibri"/>
              <a:sym typeface="Calibri"/>
            </a:endParaRPr>
          </a:p>
        </p:txBody>
      </p:sp>
      <p:sp>
        <p:nvSpPr>
          <p:cNvPr id="77" name="Google Shape;118;p3">
            <a:extLst>
              <a:ext uri="{FF2B5EF4-FFF2-40B4-BE49-F238E27FC236}">
                <a16:creationId xmlns:a16="http://schemas.microsoft.com/office/drawing/2014/main" id="{7BC0FFFA-3CCB-4F2E-CA68-DEEFA2A755FD}"/>
              </a:ext>
            </a:extLst>
          </p:cNvPr>
          <p:cNvSpPr txBox="1"/>
          <p:nvPr/>
        </p:nvSpPr>
        <p:spPr>
          <a:xfrm>
            <a:off x="3627944" y="969926"/>
            <a:ext cx="5163174" cy="46166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solidFill>
                  <a:schemeClr val="tx1"/>
                </a:solidFill>
                <a:latin typeface="Tw Cen MT" panose="020B0602020104020603" pitchFamily="34" charset="77"/>
              </a:rPr>
              <a:t>Use this framework to assess the holistic learning outcomes by placing them in different sections of the graph as you think they belong. Once completed, reflect on which learning outcome domains in the bottom-right quadrant (High Recurrence, Low Performance) should be the focus for improvement.</a:t>
            </a:r>
            <a:endParaRPr lang="en-US" sz="2000" dirty="0">
              <a:solidFill>
                <a:schemeClr val="tx1"/>
              </a:solidFill>
              <a:latin typeface="Tw Cen MT" panose="020B0602020104020603" pitchFamily="34" charset="77"/>
            </a:endParaRPr>
          </a:p>
        </p:txBody>
      </p:sp>
      <p:sp>
        <p:nvSpPr>
          <p:cNvPr id="48" name="Google Shape;118;p3">
            <a:extLst>
              <a:ext uri="{FF2B5EF4-FFF2-40B4-BE49-F238E27FC236}">
                <a16:creationId xmlns:a16="http://schemas.microsoft.com/office/drawing/2014/main" id="{98EC6A84-B397-0025-6381-E4BABC7E180C}"/>
              </a:ext>
            </a:extLst>
          </p:cNvPr>
          <p:cNvSpPr txBox="1"/>
          <p:nvPr/>
        </p:nvSpPr>
        <p:spPr>
          <a:xfrm>
            <a:off x="9634194" y="8136501"/>
            <a:ext cx="565607" cy="206447"/>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750" dirty="0">
                <a:solidFill>
                  <a:srgbClr val="00AEEF"/>
                </a:solidFill>
                <a:latin typeface="Tw Cen MT" panose="020B0602020104020603" pitchFamily="34" charset="77"/>
              </a:rPr>
              <a:t>5 MIN</a:t>
            </a:r>
          </a:p>
        </p:txBody>
      </p:sp>
      <p:sp>
        <p:nvSpPr>
          <p:cNvPr id="55" name="Google Shape;118;p3">
            <a:extLst>
              <a:ext uri="{FF2B5EF4-FFF2-40B4-BE49-F238E27FC236}">
                <a16:creationId xmlns:a16="http://schemas.microsoft.com/office/drawing/2014/main" id="{1C637D24-CC34-590A-9A0F-AC0A4D158F5F}"/>
              </a:ext>
            </a:extLst>
          </p:cNvPr>
          <p:cNvSpPr txBox="1"/>
          <p:nvPr/>
        </p:nvSpPr>
        <p:spPr>
          <a:xfrm>
            <a:off x="666476" y="1893382"/>
            <a:ext cx="2843577" cy="701013"/>
          </a:xfrm>
          <a:prstGeom prst="roundRect">
            <a:avLst>
              <a:gd name="adj" fmla="val 14075"/>
            </a:avLst>
          </a:prstGeom>
          <a:solidFill>
            <a:srgbClr val="00AEEF">
              <a:alpha val="30000"/>
            </a:srgbClr>
          </a:solidFill>
          <a:ln>
            <a:noFill/>
          </a:ln>
        </p:spPr>
        <p:txBody>
          <a:bodyPr spcFirstLastPara="1" wrap="square" lIns="108000" tIns="108000" rIns="108000" bIns="108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dirty="0">
                <a:solidFill>
                  <a:schemeClr val="tx1"/>
                </a:solidFill>
                <a:latin typeface="Tw Cen MT" panose="020B0602020104020603" pitchFamily="34" charset="77"/>
              </a:rPr>
              <a:t>In pairs, discuss each learning outcome domain, considering both the recurrence and the performance </a:t>
            </a:r>
            <a:br>
              <a:rPr lang="en-US" sz="900" dirty="0">
                <a:solidFill>
                  <a:schemeClr val="tx1"/>
                </a:solidFill>
                <a:latin typeface="Tw Cen MT" panose="020B0602020104020603" pitchFamily="34" charset="77"/>
              </a:rPr>
            </a:br>
            <a:r>
              <a:rPr lang="en-US" sz="900" dirty="0">
                <a:solidFill>
                  <a:schemeClr val="tx1"/>
                </a:solidFill>
                <a:latin typeface="Tw Cen MT" panose="020B0602020104020603" pitchFamily="34" charset="77"/>
              </a:rPr>
              <a:t>of students in each domain. </a:t>
            </a:r>
            <a:endParaRPr lang="en-US" sz="1600" dirty="0">
              <a:solidFill>
                <a:schemeClr val="tx1"/>
              </a:solidFill>
              <a:latin typeface="Tw Cen MT" panose="020B0602020104020603" pitchFamily="34" charset="77"/>
            </a:endParaRPr>
          </a:p>
        </p:txBody>
      </p:sp>
      <p:sp>
        <p:nvSpPr>
          <p:cNvPr id="59" name="Google Shape;118;p3">
            <a:extLst>
              <a:ext uri="{FF2B5EF4-FFF2-40B4-BE49-F238E27FC236}">
                <a16:creationId xmlns:a16="http://schemas.microsoft.com/office/drawing/2014/main" id="{3C789E88-AD3A-9BD9-7F1E-A0CF53F63A5D}"/>
              </a:ext>
            </a:extLst>
          </p:cNvPr>
          <p:cNvSpPr txBox="1"/>
          <p:nvPr/>
        </p:nvSpPr>
        <p:spPr>
          <a:xfrm>
            <a:off x="6755666" y="1879972"/>
            <a:ext cx="2414655" cy="1109983"/>
          </a:xfrm>
          <a:prstGeom prst="roundRect">
            <a:avLst>
              <a:gd name="adj" fmla="val 10063"/>
            </a:avLst>
          </a:prstGeom>
          <a:solidFill>
            <a:srgbClr val="00AEEF">
              <a:alpha val="30000"/>
            </a:srgbClr>
          </a:solidFill>
          <a:ln>
            <a:noFill/>
          </a:ln>
        </p:spPr>
        <p:txBody>
          <a:bodyPr spcFirstLastPara="1" wrap="square" lIns="108000" tIns="108000" rIns="108000" bIns="108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dirty="0">
                <a:solidFill>
                  <a:schemeClr val="tx1"/>
                </a:solidFill>
                <a:latin typeface="Tw Cen MT" panose="020B0602020104020603" pitchFamily="34" charset="77"/>
              </a:rPr>
              <a:t>Make preliminary ratings for each learning outcome domain on both variables: </a:t>
            </a:r>
          </a:p>
          <a:p>
            <a:pPr marL="171455" indent="-171455">
              <a:buChar char="•"/>
            </a:pPr>
            <a:r>
              <a:rPr lang="en-US" sz="900" dirty="0">
                <a:solidFill>
                  <a:schemeClr val="tx1"/>
                </a:solidFill>
                <a:latin typeface="Tw Cen MT" panose="020B0602020104020603" pitchFamily="34" charset="77"/>
              </a:rPr>
              <a:t>How persistent has this LO been a challenge for your learners?</a:t>
            </a:r>
          </a:p>
          <a:p>
            <a:pPr marL="171455" indent="-171455">
              <a:buChar char="•"/>
            </a:pPr>
            <a:r>
              <a:rPr lang="en-US" sz="900" dirty="0">
                <a:solidFill>
                  <a:schemeClr val="tx1"/>
                </a:solidFill>
                <a:latin typeface="Tw Cen MT" panose="020B0602020104020603" pitchFamily="34" charset="77"/>
              </a:rPr>
              <a:t>How well are students currently performing in this domain?</a:t>
            </a:r>
          </a:p>
        </p:txBody>
      </p:sp>
      <p:grpSp>
        <p:nvGrpSpPr>
          <p:cNvPr id="70" name="Group 69">
            <a:extLst>
              <a:ext uri="{FF2B5EF4-FFF2-40B4-BE49-F238E27FC236}">
                <a16:creationId xmlns:a16="http://schemas.microsoft.com/office/drawing/2014/main" id="{1F073836-3A88-86FB-93B1-3B7220652303}"/>
              </a:ext>
            </a:extLst>
          </p:cNvPr>
          <p:cNvGrpSpPr/>
          <p:nvPr/>
        </p:nvGrpSpPr>
        <p:grpSpPr>
          <a:xfrm>
            <a:off x="493019" y="2124463"/>
            <a:ext cx="8527989" cy="4181488"/>
            <a:chOff x="719071" y="1941677"/>
            <a:chExt cx="8527989" cy="4181487"/>
          </a:xfrm>
        </p:grpSpPr>
        <p:sp>
          <p:nvSpPr>
            <p:cNvPr id="61" name="Google Shape;118;p3">
              <a:extLst>
                <a:ext uri="{FF2B5EF4-FFF2-40B4-BE49-F238E27FC236}">
                  <a16:creationId xmlns:a16="http://schemas.microsoft.com/office/drawing/2014/main" id="{82B0AAF9-D2F1-2E8C-7716-E4A646BE3009}"/>
                </a:ext>
              </a:extLst>
            </p:cNvPr>
            <p:cNvSpPr txBox="1"/>
            <p:nvPr/>
          </p:nvSpPr>
          <p:spPr>
            <a:xfrm>
              <a:off x="4273072" y="1941677"/>
              <a:ext cx="1351925" cy="229530"/>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solidFill>
                    <a:srgbClr val="00AEEF"/>
                  </a:solidFill>
                  <a:latin typeface="Tw Cen MT" panose="020B0602020104020603" pitchFamily="34" charset="77"/>
                </a:rPr>
                <a:t>Good Student Performance</a:t>
              </a:r>
            </a:p>
          </p:txBody>
        </p:sp>
        <p:cxnSp>
          <p:nvCxnSpPr>
            <p:cNvPr id="63" name="Straight Arrow Connector 62">
              <a:extLst>
                <a:ext uri="{FF2B5EF4-FFF2-40B4-BE49-F238E27FC236}">
                  <a16:creationId xmlns:a16="http://schemas.microsoft.com/office/drawing/2014/main" id="{168826E2-AC2A-0A1B-6B16-982D71217D51}"/>
                </a:ext>
              </a:extLst>
            </p:cNvPr>
            <p:cNvCxnSpPr/>
            <p:nvPr/>
          </p:nvCxnSpPr>
          <p:spPr>
            <a:xfrm flipH="1">
              <a:off x="4943416" y="2300965"/>
              <a:ext cx="12939" cy="3624530"/>
            </a:xfrm>
            <a:prstGeom prst="straightConnector1">
              <a:avLst/>
            </a:prstGeom>
            <a:ln w="12700">
              <a:solidFill>
                <a:srgbClr val="00AEEF"/>
              </a:solidFill>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BDC372DF-E95C-E466-E7CF-E3110F4FBAFC}"/>
                </a:ext>
              </a:extLst>
            </p:cNvPr>
            <p:cNvCxnSpPr>
              <a:cxnSpLocks/>
            </p:cNvCxnSpPr>
            <p:nvPr/>
          </p:nvCxnSpPr>
          <p:spPr>
            <a:xfrm flipH="1" flipV="1">
              <a:off x="2198901" y="4096211"/>
              <a:ext cx="5123146" cy="13426"/>
            </a:xfrm>
            <a:prstGeom prst="straightConnector1">
              <a:avLst/>
            </a:prstGeom>
            <a:ln w="12700">
              <a:solidFill>
                <a:srgbClr val="00AEEF"/>
              </a:solidFill>
            </a:ln>
          </p:spPr>
          <p:style>
            <a:lnRef idx="2">
              <a:schemeClr val="accent1"/>
            </a:lnRef>
            <a:fillRef idx="0">
              <a:schemeClr val="accent1"/>
            </a:fillRef>
            <a:effectRef idx="1">
              <a:schemeClr val="accent1"/>
            </a:effectRef>
            <a:fontRef idx="minor">
              <a:schemeClr val="tx1"/>
            </a:fontRef>
          </p:style>
        </p:cxnSp>
        <p:sp>
          <p:nvSpPr>
            <p:cNvPr id="67" name="Google Shape;118;p3">
              <a:extLst>
                <a:ext uri="{FF2B5EF4-FFF2-40B4-BE49-F238E27FC236}">
                  <a16:creationId xmlns:a16="http://schemas.microsoft.com/office/drawing/2014/main" id="{A175799C-F2D5-14AB-9860-5168F1045862}"/>
                </a:ext>
              </a:extLst>
            </p:cNvPr>
            <p:cNvSpPr txBox="1"/>
            <p:nvPr/>
          </p:nvSpPr>
          <p:spPr>
            <a:xfrm>
              <a:off x="4273072" y="5893634"/>
              <a:ext cx="1351925" cy="229530"/>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solidFill>
                    <a:srgbClr val="00AEEF"/>
                  </a:solidFill>
                  <a:latin typeface="Tw Cen MT" panose="020B0602020104020603" pitchFamily="34" charset="77"/>
                </a:rPr>
                <a:t>Poor Student Performance </a:t>
              </a:r>
              <a:endParaRPr lang="en-US" sz="900" dirty="0">
                <a:latin typeface="Tw Cen MT" panose="020B0602020104020603" pitchFamily="34" charset="77"/>
              </a:endParaRPr>
            </a:p>
          </p:txBody>
        </p:sp>
        <p:sp>
          <p:nvSpPr>
            <p:cNvPr id="68" name="Google Shape;118;p3">
              <a:extLst>
                <a:ext uri="{FF2B5EF4-FFF2-40B4-BE49-F238E27FC236}">
                  <a16:creationId xmlns:a16="http://schemas.microsoft.com/office/drawing/2014/main" id="{AB66EBCF-E241-9B21-15DE-907262012793}"/>
                </a:ext>
              </a:extLst>
            </p:cNvPr>
            <p:cNvSpPr txBox="1"/>
            <p:nvPr/>
          </p:nvSpPr>
          <p:spPr>
            <a:xfrm>
              <a:off x="7495648" y="3792363"/>
              <a:ext cx="1751412" cy="50652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b="1" dirty="0">
                  <a:solidFill>
                    <a:srgbClr val="00AEEF"/>
                  </a:solidFill>
                  <a:latin typeface="Tw Cen MT"/>
                </a:rPr>
                <a:t>Recurring challenge</a:t>
              </a:r>
            </a:p>
            <a:p>
              <a:pPr algn="ctr"/>
              <a:r>
                <a:rPr lang="en-US" sz="900" i="1" dirty="0">
                  <a:solidFill>
                    <a:srgbClr val="00AEEF"/>
                  </a:solidFill>
                  <a:latin typeface="Tw Cen MT" panose="020B0602020104020603" pitchFamily="34" charset="77"/>
                </a:rPr>
                <a:t>Despite your best efforts, this has been a continues challenge for your learners</a:t>
              </a:r>
              <a:endParaRPr lang="en-US" sz="900" i="1" dirty="0">
                <a:latin typeface="Tw Cen MT" panose="020B0602020104020603" pitchFamily="34" charset="77"/>
              </a:endParaRPr>
            </a:p>
          </p:txBody>
        </p:sp>
        <p:sp>
          <p:nvSpPr>
            <p:cNvPr id="69" name="Google Shape;118;p3">
              <a:extLst>
                <a:ext uri="{FF2B5EF4-FFF2-40B4-BE49-F238E27FC236}">
                  <a16:creationId xmlns:a16="http://schemas.microsoft.com/office/drawing/2014/main" id="{6F243535-2E48-E9F5-1BBD-15B8BDF6D503}"/>
                </a:ext>
              </a:extLst>
            </p:cNvPr>
            <p:cNvSpPr txBox="1"/>
            <p:nvPr/>
          </p:nvSpPr>
          <p:spPr>
            <a:xfrm>
              <a:off x="719071" y="3783188"/>
              <a:ext cx="1380789" cy="50652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b="1" dirty="0">
                  <a:solidFill>
                    <a:srgbClr val="00AEEF"/>
                  </a:solidFill>
                  <a:latin typeface="Tw Cen MT"/>
                </a:rPr>
                <a:t>Not a recurring challenge.</a:t>
              </a:r>
              <a:r>
                <a:rPr lang="en-US" sz="900" dirty="0">
                  <a:solidFill>
                    <a:srgbClr val="00AEEF"/>
                  </a:solidFill>
                  <a:latin typeface="Tw Cen MT"/>
                </a:rPr>
                <a:t> </a:t>
              </a:r>
            </a:p>
            <a:p>
              <a:r>
                <a:rPr lang="en-US" sz="900" i="1" dirty="0">
                  <a:solidFill>
                    <a:srgbClr val="00AEEF"/>
                  </a:solidFill>
                  <a:latin typeface="Tw Cen MT" panose="020B0602020104020603" pitchFamily="34" charset="77"/>
                </a:rPr>
                <a:t>Might be a new challenge or has been resolved in the past.</a:t>
              </a:r>
              <a:endParaRPr lang="en-US" sz="900" i="1" dirty="0">
                <a:latin typeface="Tw Cen MT" panose="020B0602020104020603" pitchFamily="34" charset="77"/>
              </a:endParaRPr>
            </a:p>
          </p:txBody>
        </p:sp>
      </p:grpSp>
      <p:sp>
        <p:nvSpPr>
          <p:cNvPr id="72" name="Rectangle: Rounded Corners 71">
            <a:extLst>
              <a:ext uri="{FF2B5EF4-FFF2-40B4-BE49-F238E27FC236}">
                <a16:creationId xmlns:a16="http://schemas.microsoft.com/office/drawing/2014/main" id="{1E0D55EA-B726-38F7-FFF2-6D17E93A9F3D}"/>
              </a:ext>
            </a:extLst>
          </p:cNvPr>
          <p:cNvSpPr/>
          <p:nvPr/>
        </p:nvSpPr>
        <p:spPr>
          <a:xfrm>
            <a:off x="7266747" y="5584140"/>
            <a:ext cx="1951508" cy="595361"/>
          </a:xfrm>
          <a:prstGeom prst="roundRect">
            <a:avLst/>
          </a:prstGeom>
          <a:solidFill>
            <a:srgbClr val="00B0F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rgbClr val="414042"/>
                </a:solidFill>
                <a:latin typeface="Tw Cen MT" panose="020B0602020104020603" pitchFamily="34" charset="77"/>
              </a:rPr>
              <a:t>(High Recurrence, </a:t>
            </a:r>
            <a:br>
              <a:rPr lang="en-US" sz="1100" dirty="0">
                <a:solidFill>
                  <a:srgbClr val="414042"/>
                </a:solidFill>
                <a:latin typeface="Tw Cen MT" panose="020B0602020104020603" pitchFamily="34" charset="77"/>
              </a:rPr>
            </a:br>
            <a:r>
              <a:rPr lang="en-US" sz="1100" dirty="0">
                <a:solidFill>
                  <a:srgbClr val="414042"/>
                </a:solidFill>
                <a:latin typeface="Tw Cen MT" panose="020B0602020104020603" pitchFamily="34" charset="77"/>
              </a:rPr>
              <a:t>Poor Performance): Priority areas for improvement.</a:t>
            </a:r>
            <a:endParaRPr lang="en-US" sz="1100" dirty="0">
              <a:latin typeface="Tw Cen MT" panose="020B0602020104020603" pitchFamily="34" charset="77"/>
            </a:endParaRPr>
          </a:p>
        </p:txBody>
      </p:sp>
      <p:sp>
        <p:nvSpPr>
          <p:cNvPr id="79" name="Oval 78">
            <a:extLst>
              <a:ext uri="{FF2B5EF4-FFF2-40B4-BE49-F238E27FC236}">
                <a16:creationId xmlns:a16="http://schemas.microsoft.com/office/drawing/2014/main" id="{6E8B6396-69FF-5A71-5BDD-D14EE00EE277}"/>
              </a:ext>
            </a:extLst>
          </p:cNvPr>
          <p:cNvSpPr/>
          <p:nvPr/>
        </p:nvSpPr>
        <p:spPr>
          <a:xfrm>
            <a:off x="5133380" y="4412525"/>
            <a:ext cx="1516457" cy="153256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75" name="Arc 74">
            <a:extLst>
              <a:ext uri="{FF2B5EF4-FFF2-40B4-BE49-F238E27FC236}">
                <a16:creationId xmlns:a16="http://schemas.microsoft.com/office/drawing/2014/main" id="{88068133-895C-F082-D7A6-D75DC3C457AA}"/>
              </a:ext>
            </a:extLst>
          </p:cNvPr>
          <p:cNvSpPr/>
          <p:nvPr/>
        </p:nvSpPr>
        <p:spPr>
          <a:xfrm rot="21000000">
            <a:off x="4564994" y="5014001"/>
            <a:ext cx="2314921" cy="2042921"/>
          </a:xfrm>
          <a:prstGeom prst="arc">
            <a:avLst/>
          </a:prstGeom>
          <a:ln>
            <a:head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Tw Cen MT" panose="020B0602020104020603" pitchFamily="34" charset="77"/>
            </a:endParaRPr>
          </a:p>
        </p:txBody>
      </p:sp>
      <p:sp>
        <p:nvSpPr>
          <p:cNvPr id="4" name="Google Shape;212;p4">
            <a:extLst>
              <a:ext uri="{FF2B5EF4-FFF2-40B4-BE49-F238E27FC236}">
                <a16:creationId xmlns:a16="http://schemas.microsoft.com/office/drawing/2014/main" id="{0C538BC3-8B53-3720-89A6-A3CB0C5EDBAD}"/>
              </a:ext>
            </a:extLst>
          </p:cNvPr>
          <p:cNvSpPr txBox="1">
            <a:spLocks noGrp="1"/>
          </p:cNvSpPr>
          <p:nvPr/>
        </p:nvSpPr>
        <p:spPr>
          <a:xfrm>
            <a:off x="453504" y="969926"/>
            <a:ext cx="2550088" cy="61555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dirty="0">
                <a:solidFill>
                  <a:srgbClr val="00AEEF"/>
                </a:solidFill>
                <a:latin typeface="Tw Cen MT" panose="020B0602020104020603" pitchFamily="34" charset="77"/>
                <a:ea typeface="Calibri"/>
              </a:rPr>
              <a:t>PRIORITIZE CORE </a:t>
            </a:r>
          </a:p>
          <a:p>
            <a:r>
              <a:rPr lang="en-US" sz="2000" dirty="0">
                <a:solidFill>
                  <a:srgbClr val="00AEEF"/>
                </a:solidFill>
                <a:latin typeface="Tw Cen MT" panose="020B0602020104020603" pitchFamily="34" charset="77"/>
                <a:ea typeface="Calibri"/>
              </a:rPr>
              <a:t>LEARNING OUTCOME</a:t>
            </a:r>
          </a:p>
        </p:txBody>
      </p:sp>
      <p:sp>
        <p:nvSpPr>
          <p:cNvPr id="7" name="Google Shape;118;p3">
            <a:extLst>
              <a:ext uri="{FF2B5EF4-FFF2-40B4-BE49-F238E27FC236}">
                <a16:creationId xmlns:a16="http://schemas.microsoft.com/office/drawing/2014/main" id="{34E2C2AB-92CB-59D9-407A-5C5C74B06D0D}"/>
              </a:ext>
            </a:extLst>
          </p:cNvPr>
          <p:cNvSpPr txBox="1"/>
          <p:nvPr/>
        </p:nvSpPr>
        <p:spPr>
          <a:xfrm>
            <a:off x="8769577" y="320512"/>
            <a:ext cx="686476" cy="375638"/>
          </a:xfrm>
          <a:prstGeom prst="rect">
            <a:avLst/>
          </a:prstGeom>
          <a:solidFill>
            <a:srgbClr val="00AEEF"/>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1755"/>
            <a:r>
              <a:rPr lang="pt-PT" sz="1200" b="1" dirty="0">
                <a:solidFill>
                  <a:schemeClr val="bg1"/>
                </a:solidFill>
                <a:latin typeface="Tw Cen MT"/>
              </a:rPr>
              <a:t>15 min</a:t>
            </a:r>
            <a:endParaRPr lang="en-US" dirty="0">
              <a:solidFill>
                <a:schemeClr val="bg1"/>
              </a:solidFill>
            </a:endParaRPr>
          </a:p>
        </p:txBody>
      </p:sp>
      <p:sp>
        <p:nvSpPr>
          <p:cNvPr id="8" name="Google Shape;118;p3">
            <a:extLst>
              <a:ext uri="{FF2B5EF4-FFF2-40B4-BE49-F238E27FC236}">
                <a16:creationId xmlns:a16="http://schemas.microsoft.com/office/drawing/2014/main" id="{C4AA4956-D5C3-3F3C-277D-2EBC1017D012}"/>
              </a:ext>
            </a:extLst>
          </p:cNvPr>
          <p:cNvSpPr txBox="1"/>
          <p:nvPr/>
        </p:nvSpPr>
        <p:spPr>
          <a:xfrm>
            <a:off x="8380120" y="320512"/>
            <a:ext cx="389457" cy="375638"/>
          </a:xfrm>
          <a:prstGeom prst="rect">
            <a:avLst/>
          </a:prstGeom>
          <a:solidFill>
            <a:srgbClr val="00AEEF">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dirty="0">
              <a:solidFill>
                <a:schemeClr val="bg1"/>
              </a:solidFill>
              <a:latin typeface="Tw Cen MT" panose="020B0602020104020603" pitchFamily="34" charset="77"/>
            </a:endParaRPr>
          </a:p>
        </p:txBody>
      </p:sp>
      <p:pic>
        <p:nvPicPr>
          <p:cNvPr id="11" name="Imagem 22">
            <a:extLst>
              <a:ext uri="{FF2B5EF4-FFF2-40B4-BE49-F238E27FC236}">
                <a16:creationId xmlns:a16="http://schemas.microsoft.com/office/drawing/2014/main" id="{840F87FF-6451-26F7-ACD6-1BC4670580FA}"/>
              </a:ext>
            </a:extLst>
          </p:cNvPr>
          <p:cNvPicPr>
            <a:picLocks noChangeAspect="1"/>
          </p:cNvPicPr>
          <p:nvPr/>
        </p:nvPicPr>
        <p:blipFill>
          <a:blip r:embed="rId3"/>
          <a:stretch>
            <a:fillRect/>
          </a:stretch>
        </p:blipFill>
        <p:spPr>
          <a:xfrm>
            <a:off x="8460568" y="392672"/>
            <a:ext cx="241262" cy="241262"/>
          </a:xfrm>
          <a:prstGeom prst="rect">
            <a:avLst/>
          </a:prstGeom>
        </p:spPr>
      </p:pic>
      <p:sp>
        <p:nvSpPr>
          <p:cNvPr id="16" name="Rectangle 2">
            <a:extLst>
              <a:ext uri="{FF2B5EF4-FFF2-40B4-BE49-F238E27FC236}">
                <a16:creationId xmlns:a16="http://schemas.microsoft.com/office/drawing/2014/main" id="{ADF04F02-F6C5-87E2-6CFD-F927CE87FB5D}"/>
              </a:ext>
            </a:extLst>
          </p:cNvPr>
          <p:cNvSpPr/>
          <p:nvPr/>
        </p:nvSpPr>
        <p:spPr>
          <a:xfrm>
            <a:off x="322989" y="6588866"/>
            <a:ext cx="9174695" cy="161004"/>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latin typeface="Tw Cen MT" panose="020B0602020104020603" pitchFamily="34" charset="77"/>
            </a:endParaRPr>
          </a:p>
        </p:txBody>
      </p:sp>
    </p:spTree>
    <p:extLst>
      <p:ext uri="{BB962C8B-B14F-4D97-AF65-F5344CB8AC3E}">
        <p14:creationId xmlns:p14="http://schemas.microsoft.com/office/powerpoint/2010/main" val="3504319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57F31-30B0-E9D1-3BC9-574191B59FD2}"/>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8F43E8AF-9613-F8AC-CEFD-8564E1D5C308}"/>
              </a:ext>
            </a:extLst>
          </p:cNvPr>
          <p:cNvSpPr/>
          <p:nvPr/>
        </p:nvSpPr>
        <p:spPr>
          <a:xfrm>
            <a:off x="7689936" y="14793681"/>
            <a:ext cx="904186" cy="178492"/>
          </a:xfrm>
          <a:prstGeom prst="rect">
            <a:avLst/>
          </a:prstGeom>
          <a:solidFill>
            <a:srgbClr val="00AEEF"/>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2" name="Google Shape;9015;p61">
            <a:extLst>
              <a:ext uri="{FF2B5EF4-FFF2-40B4-BE49-F238E27FC236}">
                <a16:creationId xmlns:a16="http://schemas.microsoft.com/office/drawing/2014/main" id="{241D68DC-C163-4060-70E5-9D41AF44FE22}"/>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dirty="0">
                <a:solidFill>
                  <a:srgbClr val="6D6E71"/>
                </a:solidFill>
                <a:latin typeface="Tw Cen MT" panose="020B0602020104020603" pitchFamily="34" charset="77"/>
              </a:rPr>
              <a:t>121</a:t>
            </a:r>
            <a:endParaRPr sz="550" dirty="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95D08244-1A3C-199D-460B-868884079324}"/>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dirty="0">
              <a:solidFill>
                <a:schemeClr val="dk1"/>
              </a:solidFill>
              <a:latin typeface="Tw Cen MT" panose="020B0602020104020603" pitchFamily="34" charset="77"/>
              <a:ea typeface="Calibri"/>
              <a:cs typeface="Calibri"/>
              <a:sym typeface="Calibri"/>
            </a:endParaRPr>
          </a:p>
        </p:txBody>
      </p:sp>
      <p:sp>
        <p:nvSpPr>
          <p:cNvPr id="14" name="Google Shape;9014;p61">
            <a:extLst>
              <a:ext uri="{FF2B5EF4-FFF2-40B4-BE49-F238E27FC236}">
                <a16:creationId xmlns:a16="http://schemas.microsoft.com/office/drawing/2014/main" id="{561B210E-69FB-C5F7-0C32-C33C8C007704}"/>
              </a:ext>
            </a:extLst>
          </p:cNvPr>
          <p:cNvSpPr txBox="1"/>
          <p:nvPr/>
        </p:nvSpPr>
        <p:spPr>
          <a:xfrm>
            <a:off x="8107344" y="14823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dirty="0">
                <a:solidFill>
                  <a:schemeClr val="bg1"/>
                </a:solidFill>
                <a:latin typeface="Tw Cen MT" panose="020B0602020104020603" pitchFamily="34" charset="77"/>
              </a:rPr>
              <a:t>120</a:t>
            </a:r>
          </a:p>
        </p:txBody>
      </p:sp>
      <p:sp>
        <p:nvSpPr>
          <p:cNvPr id="15" name="Google Shape;9016;p61">
            <a:extLst>
              <a:ext uri="{FF2B5EF4-FFF2-40B4-BE49-F238E27FC236}">
                <a16:creationId xmlns:a16="http://schemas.microsoft.com/office/drawing/2014/main" id="{5736FFC6-0159-7915-5E35-FDD7D8F735F1}"/>
              </a:ext>
            </a:extLst>
          </p:cNvPr>
          <p:cNvSpPr/>
          <p:nvPr/>
        </p:nvSpPr>
        <p:spPr>
          <a:xfrm>
            <a:off x="8308823" y="14832149"/>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dirty="0">
              <a:solidFill>
                <a:schemeClr val="dk1"/>
              </a:solidFill>
              <a:latin typeface="Tw Cen MT" panose="020B0602020104020603" pitchFamily="34" charset="77"/>
              <a:ea typeface="Calibri"/>
              <a:cs typeface="Calibri"/>
              <a:sym typeface="Calibri"/>
            </a:endParaRPr>
          </a:p>
        </p:txBody>
      </p:sp>
      <p:sp>
        <p:nvSpPr>
          <p:cNvPr id="48" name="Google Shape;118;p3">
            <a:extLst>
              <a:ext uri="{FF2B5EF4-FFF2-40B4-BE49-F238E27FC236}">
                <a16:creationId xmlns:a16="http://schemas.microsoft.com/office/drawing/2014/main" id="{DC9856B1-0729-8350-75A9-E5DE6E753353}"/>
              </a:ext>
            </a:extLst>
          </p:cNvPr>
          <p:cNvSpPr txBox="1"/>
          <p:nvPr/>
        </p:nvSpPr>
        <p:spPr>
          <a:xfrm>
            <a:off x="9634194" y="8136501"/>
            <a:ext cx="565607" cy="206447"/>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750" dirty="0">
                <a:solidFill>
                  <a:srgbClr val="00AEEF"/>
                </a:solidFill>
                <a:latin typeface="Tw Cen MT" panose="020B0602020104020603" pitchFamily="34" charset="77"/>
              </a:rPr>
              <a:t>5 MIN</a:t>
            </a:r>
          </a:p>
        </p:txBody>
      </p:sp>
      <p:sp>
        <p:nvSpPr>
          <p:cNvPr id="5" name="Google Shape;118;p3">
            <a:extLst>
              <a:ext uri="{FF2B5EF4-FFF2-40B4-BE49-F238E27FC236}">
                <a16:creationId xmlns:a16="http://schemas.microsoft.com/office/drawing/2014/main" id="{410B50AB-54C1-7E14-C2B8-84F64E6AFF6B}"/>
              </a:ext>
            </a:extLst>
          </p:cNvPr>
          <p:cNvSpPr txBox="1"/>
          <p:nvPr/>
        </p:nvSpPr>
        <p:spPr>
          <a:xfrm>
            <a:off x="4103827" y="320512"/>
            <a:ext cx="5352227" cy="375638"/>
          </a:xfrm>
          <a:prstGeom prst="rect">
            <a:avLst/>
          </a:prstGeom>
          <a:solidFill>
            <a:srgbClr val="00AEEF"/>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000"/>
            <a:r>
              <a:rPr lang="pt-PT" sz="1200" b="1" dirty="0">
                <a:solidFill>
                  <a:schemeClr val="bg1"/>
                </a:solidFill>
                <a:latin typeface="Tw Cen MT" panose="020B0602020104020603" pitchFamily="34" charset="77"/>
              </a:rPr>
              <a:t>Pre-primary Learning Environment Behaviours and Characteristics</a:t>
            </a:r>
          </a:p>
          <a:p>
            <a:pPr marL="72000"/>
            <a:endParaRPr lang="pt-PT" sz="1200" b="1" dirty="0">
              <a:solidFill>
                <a:schemeClr val="bg1"/>
              </a:solidFill>
              <a:latin typeface="Tw Cen MT" panose="020B0602020104020603" pitchFamily="34" charset="77"/>
            </a:endParaRPr>
          </a:p>
        </p:txBody>
      </p:sp>
      <p:sp>
        <p:nvSpPr>
          <p:cNvPr id="11" name="Google Shape;212;p4">
            <a:extLst>
              <a:ext uri="{FF2B5EF4-FFF2-40B4-BE49-F238E27FC236}">
                <a16:creationId xmlns:a16="http://schemas.microsoft.com/office/drawing/2014/main" id="{EAF369B9-8B12-CEC3-3F8A-DD86028164A2}"/>
              </a:ext>
            </a:extLst>
          </p:cNvPr>
          <p:cNvSpPr txBox="1">
            <a:spLocks noGrp="1"/>
          </p:cNvSpPr>
          <p:nvPr/>
        </p:nvSpPr>
        <p:spPr>
          <a:xfrm>
            <a:off x="453503" y="913840"/>
            <a:ext cx="8492987" cy="24622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600" dirty="0">
                <a:solidFill>
                  <a:srgbClr val="00AEEF"/>
                </a:solidFill>
                <a:latin typeface="Tw Cen MT" panose="020B0602020104020603" pitchFamily="34" charset="77"/>
                <a:ea typeface="Calibri"/>
              </a:rPr>
              <a:t>Brief Early Childhood Quality Inventory (BEQI)</a:t>
            </a:r>
          </a:p>
        </p:txBody>
      </p:sp>
      <p:graphicFrame>
        <p:nvGraphicFramePr>
          <p:cNvPr id="4" name="Table 16">
            <a:extLst>
              <a:ext uri="{FF2B5EF4-FFF2-40B4-BE49-F238E27FC236}">
                <a16:creationId xmlns:a16="http://schemas.microsoft.com/office/drawing/2014/main" id="{EE09C58C-472B-99BC-8827-B0EAA4328179}"/>
              </a:ext>
            </a:extLst>
          </p:cNvPr>
          <p:cNvGraphicFramePr>
            <a:graphicFrameLocks noGrp="1"/>
          </p:cNvGraphicFramePr>
          <p:nvPr>
            <p:extLst>
              <p:ext uri="{D42A27DB-BD31-4B8C-83A1-F6EECF244321}">
                <p14:modId xmlns:p14="http://schemas.microsoft.com/office/powerpoint/2010/main" val="1337700469"/>
              </p:ext>
            </p:extLst>
          </p:nvPr>
        </p:nvGraphicFramePr>
        <p:xfrm>
          <a:off x="453503" y="1477698"/>
          <a:ext cx="2859871" cy="4960689"/>
        </p:xfrm>
        <a:graphic>
          <a:graphicData uri="http://schemas.openxmlformats.org/drawingml/2006/table">
            <a:tbl>
              <a:tblPr bandRow="1">
                <a:effectLst/>
                <a:tableStyleId>{5940675A-B579-460E-94D1-54222C63F5DA}</a:tableStyleId>
              </a:tblPr>
              <a:tblGrid>
                <a:gridCol w="2859871">
                  <a:extLst>
                    <a:ext uri="{9D8B030D-6E8A-4147-A177-3AD203B41FA5}">
                      <a16:colId xmlns:a16="http://schemas.microsoft.com/office/drawing/2014/main" val="1822877789"/>
                    </a:ext>
                  </a:extLst>
                </a:gridCol>
              </a:tblGrid>
              <a:tr h="288000">
                <a:tc>
                  <a:txBody>
                    <a:bodyPr/>
                    <a:lstStyle/>
                    <a:p>
                      <a:pPr marL="0" marR="0" lvl="0" indent="0" algn="ctr" defTabSz="685629" rtl="0" eaLnBrk="1" fontAlgn="auto" latinLnBrk="0" hangingPunct="1">
                        <a:lnSpc>
                          <a:spcPts val="1275"/>
                        </a:lnSpc>
                        <a:spcBef>
                          <a:spcPts val="0"/>
                        </a:spcBef>
                        <a:spcAft>
                          <a:spcPts val="0"/>
                        </a:spcAft>
                        <a:buClrTx/>
                        <a:buSzTx/>
                        <a:buFontTx/>
                        <a:buNone/>
                        <a:tabLst/>
                        <a:defRPr/>
                      </a:pPr>
                      <a:r>
                        <a:rPr lang="en-US" sz="900" b="1" dirty="0">
                          <a:latin typeface="+mn-lt"/>
                          <a:cs typeface="Calibri" pitchFamily="34"/>
                        </a:rPr>
                        <a:t>PLAY-BASED LEARNING</a:t>
                      </a:r>
                      <a:endParaRPr lang="en-US" sz="900" dirty="0">
                        <a:latin typeface="+mn-lt"/>
                        <a:cs typeface="Calibri" pitchFamily="34"/>
                      </a:endParaRPr>
                    </a:p>
                  </a:txBody>
                  <a:tcPr marR="3675" marT="3675" anchor="ctr">
                    <a:lnL w="10360" cap="flat" cmpd="sng" algn="ctr">
                      <a:noFill/>
                      <a:prstDash val="solid"/>
                      <a:round/>
                      <a:headEnd type="none" w="med" len="med"/>
                      <a:tailEnd type="none" w="med" len="med"/>
                    </a:lnL>
                    <a:lnR w="10360" cap="flat" cmpd="sng" algn="ctr">
                      <a:noFill/>
                      <a:prstDash val="solid"/>
                      <a:round/>
                      <a:headEnd type="none" w="med" len="med"/>
                      <a:tailEnd type="none" w="med" len="med"/>
                    </a:lnR>
                    <a:lnT w="10360" cap="flat" cmpd="sng" algn="ctr">
                      <a:noFill/>
                      <a:prstDash val="solid"/>
                      <a:round/>
                      <a:headEnd type="none" w="med" len="med"/>
                      <a:tailEnd type="none" w="med" len="med"/>
                    </a:lnT>
                    <a:lnB w="31107"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777501830"/>
                  </a:ext>
                </a:extLst>
              </a:tr>
              <a:tr h="243115">
                <a:tc>
                  <a:txBody>
                    <a:bodyPr/>
                    <a:lstStyle/>
                    <a:p>
                      <a:pPr lvl="0" fontAlgn="auto">
                        <a:lnSpc>
                          <a:spcPts val="1200"/>
                        </a:lnSpc>
                      </a:pPr>
                      <a:r>
                        <a:rPr lang="en-US" sz="900" dirty="0">
                          <a:latin typeface="+mn-lt"/>
                          <a:cs typeface="Calibri" pitchFamily="34"/>
                        </a:rPr>
                        <a:t>Children have </a:t>
                      </a:r>
                      <a:r>
                        <a:rPr lang="en-US" sz="900" b="1" dirty="0">
                          <a:latin typeface="+mn-lt"/>
                          <a:cs typeface="Calibri" pitchFamily="34"/>
                        </a:rPr>
                        <a:t>some choice</a:t>
                      </a:r>
                      <a:r>
                        <a:rPr lang="en-US" sz="900" dirty="0">
                          <a:latin typeface="+mn-lt"/>
                          <a:cs typeface="Calibri" pitchFamily="34"/>
                        </a:rPr>
                        <a:t> in how to carry out activities</a:t>
                      </a:r>
                    </a:p>
                  </a:txBody>
                  <a:tcPr marL="68580" marT="9528" anchor="ctr">
                    <a:lnL w="10360" cap="flat" cmpd="sng" algn="ctr">
                      <a:noFill/>
                      <a:prstDash val="solid"/>
                      <a:round/>
                      <a:headEnd type="none" w="med" len="med"/>
                      <a:tailEnd type="none" w="med" len="med"/>
                    </a:lnL>
                    <a:lnR w="10360" cap="flat" cmpd="sng" algn="ctr">
                      <a:noFill/>
                      <a:prstDash val="solid"/>
                      <a:round/>
                      <a:headEnd type="none" w="med" len="med"/>
                      <a:tailEnd type="none" w="med" len="med"/>
                    </a:lnR>
                    <a:lnT w="31107" cap="flat" cmpd="sng" algn="ctr">
                      <a:noFill/>
                      <a:prstDash val="solid"/>
                      <a:round/>
                      <a:headEnd type="none" w="med" len="med"/>
                      <a:tailEnd type="none" w="med" len="med"/>
                    </a:lnT>
                    <a:lnB w="1036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20000"/>
                      </a:srgbClr>
                    </a:solidFill>
                  </a:tcPr>
                </a:tc>
                <a:extLst>
                  <a:ext uri="{0D108BD9-81ED-4DB2-BD59-A6C34878D82A}">
                    <a16:rowId xmlns:a16="http://schemas.microsoft.com/office/drawing/2014/main" val="2117540325"/>
                  </a:ext>
                </a:extLst>
              </a:tr>
              <a:tr h="243115">
                <a:tc>
                  <a:txBody>
                    <a:bodyPr/>
                    <a:lstStyle/>
                    <a:p>
                      <a:pPr lvl="0" fontAlgn="auto">
                        <a:lnSpc>
                          <a:spcPts val="1200"/>
                        </a:lnSpc>
                      </a:pPr>
                      <a:r>
                        <a:rPr lang="en-US" sz="900" dirty="0">
                          <a:latin typeface="+mn-lt"/>
                          <a:cs typeface="Calibri" pitchFamily="34"/>
                        </a:rPr>
                        <a:t>Children have free choice/</a:t>
                      </a:r>
                      <a:r>
                        <a:rPr lang="en-US" sz="900" b="1" dirty="0">
                          <a:latin typeface="+mn-lt"/>
                          <a:cs typeface="Calibri" pitchFamily="34"/>
                        </a:rPr>
                        <a:t>open play time</a:t>
                      </a:r>
                      <a:endParaRPr lang="en-US" sz="900" dirty="0">
                        <a:latin typeface="+mn-lt"/>
                        <a:cs typeface="Calibri" pitchFamily="34"/>
                      </a:endParaRPr>
                    </a:p>
                  </a:txBody>
                  <a:tcPr marL="68580" marT="9528" anchor="ctr">
                    <a:lnL w="10360" cap="flat" cmpd="sng" algn="ctr">
                      <a:noFill/>
                      <a:prstDash val="solid"/>
                      <a:round/>
                      <a:headEnd type="none" w="med" len="med"/>
                      <a:tailEnd type="none" w="med" len="med"/>
                    </a:lnL>
                    <a:lnR w="10360" cap="flat" cmpd="sng" algn="ctr">
                      <a:noFill/>
                      <a:prstDash val="solid"/>
                      <a:round/>
                      <a:headEnd type="none" w="med" len="med"/>
                      <a:tailEnd type="none" w="med" len="med"/>
                    </a:lnR>
                    <a:lnT w="10360" cap="flat" cmpd="sng" algn="ctr">
                      <a:noFill/>
                      <a:prstDash val="solid"/>
                      <a:round/>
                      <a:headEnd type="none" w="med" len="med"/>
                      <a:tailEnd type="none" w="med" len="med"/>
                    </a:lnT>
                    <a:lnB w="1036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extLst>
                  <a:ext uri="{0D108BD9-81ED-4DB2-BD59-A6C34878D82A}">
                    <a16:rowId xmlns:a16="http://schemas.microsoft.com/office/drawing/2014/main" val="2248017750"/>
                  </a:ext>
                </a:extLst>
              </a:tr>
              <a:tr h="384447">
                <a:tc>
                  <a:txBody>
                    <a:bodyPr/>
                    <a:lstStyle/>
                    <a:p>
                      <a:pPr lvl="0" fontAlgn="auto">
                        <a:lnSpc>
                          <a:spcPts val="1200"/>
                        </a:lnSpc>
                      </a:pPr>
                      <a:r>
                        <a:rPr lang="en-US" sz="900" dirty="0">
                          <a:latin typeface="+mn-lt"/>
                          <a:cs typeface="Calibri" pitchFamily="34"/>
                        </a:rPr>
                        <a:t>During free choice/open play time, </a:t>
                      </a:r>
                      <a:r>
                        <a:rPr lang="en-US" sz="900" b="1" dirty="0">
                          <a:latin typeface="+mn-lt"/>
                          <a:cs typeface="Calibri" pitchFamily="34"/>
                        </a:rPr>
                        <a:t>the teacher engages in play </a:t>
                      </a:r>
                      <a:r>
                        <a:rPr lang="en-US" sz="900" dirty="0">
                          <a:latin typeface="+mn-lt"/>
                          <a:cs typeface="Calibri" pitchFamily="34"/>
                        </a:rPr>
                        <a:t>with children</a:t>
                      </a:r>
                    </a:p>
                  </a:txBody>
                  <a:tcPr marL="68580" marT="9528" anchor="ctr">
                    <a:lnL w="10360" cap="flat" cmpd="sng" algn="ctr">
                      <a:noFill/>
                      <a:prstDash val="solid"/>
                      <a:round/>
                      <a:headEnd type="none" w="med" len="med"/>
                      <a:tailEnd type="none" w="med" len="med"/>
                    </a:lnL>
                    <a:lnR w="10360" cap="flat" cmpd="sng" algn="ctr">
                      <a:noFill/>
                      <a:prstDash val="solid"/>
                      <a:round/>
                      <a:headEnd type="none" w="med" len="med"/>
                      <a:tailEnd type="none" w="med" len="med"/>
                    </a:lnR>
                    <a:lnT w="10360" cap="flat" cmpd="sng" algn="ctr">
                      <a:noFill/>
                      <a:prstDash val="solid"/>
                      <a:round/>
                      <a:headEnd type="none" w="med" len="med"/>
                      <a:tailEnd type="none" w="med" len="med"/>
                    </a:lnT>
                    <a:lnB w="1036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20000"/>
                      </a:srgbClr>
                    </a:solidFill>
                  </a:tcPr>
                </a:tc>
                <a:extLst>
                  <a:ext uri="{0D108BD9-81ED-4DB2-BD59-A6C34878D82A}">
                    <a16:rowId xmlns:a16="http://schemas.microsoft.com/office/drawing/2014/main" val="3206145367"/>
                  </a:ext>
                </a:extLst>
              </a:tr>
              <a:tr h="243115">
                <a:tc>
                  <a:txBody>
                    <a:bodyPr/>
                    <a:lstStyle/>
                    <a:p>
                      <a:pPr lvl="0" fontAlgn="auto">
                        <a:lnSpc>
                          <a:spcPts val="1200"/>
                        </a:lnSpc>
                      </a:pPr>
                      <a:r>
                        <a:rPr lang="en-US" sz="900" dirty="0">
                          <a:latin typeface="+mn-lt"/>
                          <a:cs typeface="Calibri" pitchFamily="34"/>
                        </a:rPr>
                        <a:t>Children read or look at </a:t>
                      </a:r>
                      <a:r>
                        <a:rPr lang="en-US" sz="900" b="1" dirty="0">
                          <a:latin typeface="+mn-lt"/>
                          <a:cs typeface="Calibri" pitchFamily="34"/>
                        </a:rPr>
                        <a:t>books</a:t>
                      </a:r>
                      <a:r>
                        <a:rPr lang="en-US" sz="900" dirty="0">
                          <a:latin typeface="+mn-lt"/>
                          <a:cs typeface="Calibri" pitchFamily="34"/>
                        </a:rPr>
                        <a:t> on their own</a:t>
                      </a:r>
                    </a:p>
                  </a:txBody>
                  <a:tcPr marL="68580" marT="9528" anchor="ctr">
                    <a:lnL w="10360" cap="flat" cmpd="sng" algn="ctr">
                      <a:noFill/>
                      <a:prstDash val="solid"/>
                      <a:round/>
                      <a:headEnd type="none" w="med" len="med"/>
                      <a:tailEnd type="none" w="med" len="med"/>
                    </a:lnL>
                    <a:lnR w="10360" cap="flat" cmpd="sng" algn="ctr">
                      <a:noFill/>
                      <a:prstDash val="solid"/>
                      <a:round/>
                      <a:headEnd type="none" w="med" len="med"/>
                      <a:tailEnd type="none" w="med" len="med"/>
                    </a:lnR>
                    <a:lnT w="10360" cap="flat" cmpd="sng" algn="ctr">
                      <a:noFill/>
                      <a:prstDash val="solid"/>
                      <a:round/>
                      <a:headEnd type="none" w="med" len="med"/>
                      <a:tailEnd type="none" w="med" len="med"/>
                    </a:lnT>
                    <a:lnB w="1036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extLst>
                  <a:ext uri="{0D108BD9-81ED-4DB2-BD59-A6C34878D82A}">
                    <a16:rowId xmlns:a16="http://schemas.microsoft.com/office/drawing/2014/main" val="2209149275"/>
                  </a:ext>
                </a:extLst>
              </a:tr>
              <a:tr h="248468">
                <a:tc>
                  <a:txBody>
                    <a:bodyPr/>
                    <a:lstStyle/>
                    <a:p>
                      <a:pPr lvl="0" fontAlgn="auto">
                        <a:lnSpc>
                          <a:spcPts val="1200"/>
                        </a:lnSpc>
                      </a:pPr>
                      <a:r>
                        <a:rPr lang="en-US" sz="900" dirty="0">
                          <a:latin typeface="+mn-lt"/>
                          <a:cs typeface="Calibri" pitchFamily="34"/>
                        </a:rPr>
                        <a:t>Children engage in </a:t>
                      </a:r>
                      <a:r>
                        <a:rPr lang="en-US" sz="900" b="1" dirty="0">
                          <a:latin typeface="+mn-lt"/>
                          <a:cs typeface="Calibri" pitchFamily="34"/>
                        </a:rPr>
                        <a:t>pretend play</a:t>
                      </a:r>
                      <a:endParaRPr lang="en-US" sz="900" dirty="0">
                        <a:latin typeface="+mn-lt"/>
                        <a:cs typeface="Calibri" pitchFamily="34"/>
                      </a:endParaRPr>
                    </a:p>
                  </a:txBody>
                  <a:tcPr marL="68580" marT="9528" anchor="ctr">
                    <a:lnL w="10360" cap="flat" cmpd="sng" algn="ctr">
                      <a:noFill/>
                      <a:prstDash val="solid"/>
                      <a:round/>
                      <a:headEnd type="none" w="med" len="med"/>
                      <a:tailEnd type="none" w="med" len="med"/>
                    </a:lnL>
                    <a:lnR w="10360" cap="flat" cmpd="sng" algn="ctr">
                      <a:noFill/>
                      <a:prstDash val="solid"/>
                      <a:round/>
                      <a:headEnd type="none" w="med" len="med"/>
                      <a:tailEnd type="none" w="med" len="med"/>
                    </a:lnR>
                    <a:lnT w="10360" cap="flat" cmpd="sng" algn="ctr">
                      <a:noFill/>
                      <a:prstDash val="solid"/>
                      <a:round/>
                      <a:headEnd type="none" w="med" len="med"/>
                      <a:tailEnd type="none" w="med" len="med"/>
                    </a:lnT>
                    <a:lnB w="1036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20000"/>
                      </a:srgbClr>
                    </a:solidFill>
                  </a:tcPr>
                </a:tc>
                <a:extLst>
                  <a:ext uri="{0D108BD9-81ED-4DB2-BD59-A6C34878D82A}">
                    <a16:rowId xmlns:a16="http://schemas.microsoft.com/office/drawing/2014/main" val="1522061854"/>
                  </a:ext>
                </a:extLst>
              </a:tr>
              <a:tr h="243115">
                <a:tc>
                  <a:txBody>
                    <a:bodyPr/>
                    <a:lstStyle/>
                    <a:p>
                      <a:pPr lvl="0" fontAlgn="auto">
                        <a:lnSpc>
                          <a:spcPts val="1200"/>
                        </a:lnSpc>
                      </a:pPr>
                      <a:r>
                        <a:rPr lang="en-US" sz="900" dirty="0">
                          <a:latin typeface="+mn-lt"/>
                          <a:cs typeface="Calibri" pitchFamily="34"/>
                        </a:rPr>
                        <a:t>Children go </a:t>
                      </a:r>
                      <a:r>
                        <a:rPr lang="en-US" sz="900" b="1" dirty="0">
                          <a:latin typeface="+mn-lt"/>
                          <a:cs typeface="Calibri" pitchFamily="34"/>
                        </a:rPr>
                        <a:t>outside</a:t>
                      </a:r>
                      <a:endParaRPr lang="en-US" sz="900" dirty="0">
                        <a:latin typeface="+mn-lt"/>
                        <a:cs typeface="Calibri" pitchFamily="34"/>
                      </a:endParaRPr>
                    </a:p>
                  </a:txBody>
                  <a:tcPr marL="68580" marT="9528" anchor="ctr">
                    <a:lnL w="10360" cap="flat" cmpd="sng" algn="ctr">
                      <a:noFill/>
                      <a:prstDash val="solid"/>
                      <a:round/>
                      <a:headEnd type="none" w="med" len="med"/>
                      <a:tailEnd type="none" w="med" len="med"/>
                    </a:lnL>
                    <a:lnR w="10360" cap="flat" cmpd="sng" algn="ctr">
                      <a:noFill/>
                      <a:prstDash val="solid"/>
                      <a:round/>
                      <a:headEnd type="none" w="med" len="med"/>
                      <a:tailEnd type="none" w="med" len="med"/>
                    </a:lnR>
                    <a:lnT w="10360" cap="flat" cmpd="sng" algn="ctr">
                      <a:noFill/>
                      <a:prstDash val="solid"/>
                      <a:round/>
                      <a:headEnd type="none" w="med" len="med"/>
                      <a:tailEnd type="none" w="med" len="med"/>
                    </a:lnT>
                    <a:lnB w="1036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extLst>
                  <a:ext uri="{0D108BD9-81ED-4DB2-BD59-A6C34878D82A}">
                    <a16:rowId xmlns:a16="http://schemas.microsoft.com/office/drawing/2014/main" val="1277778407"/>
                  </a:ext>
                </a:extLst>
              </a:tr>
              <a:tr h="243115">
                <a:tc>
                  <a:txBody>
                    <a:bodyPr/>
                    <a:lstStyle/>
                    <a:p>
                      <a:pPr lvl="0" fontAlgn="auto">
                        <a:lnSpc>
                          <a:spcPts val="1200"/>
                        </a:lnSpc>
                      </a:pPr>
                      <a:r>
                        <a:rPr lang="en-US" sz="900" dirty="0">
                          <a:latin typeface="+mn-lt"/>
                          <a:cs typeface="Calibri" pitchFamily="34"/>
                        </a:rPr>
                        <a:t>Children </a:t>
                      </a:r>
                      <a:r>
                        <a:rPr lang="en-US" sz="900" b="1" dirty="0">
                          <a:latin typeface="+mn-lt"/>
                          <a:cs typeface="Calibri" pitchFamily="34"/>
                        </a:rPr>
                        <a:t>work in pairs/small groups</a:t>
                      </a:r>
                      <a:endParaRPr lang="en-US" sz="900" dirty="0">
                        <a:latin typeface="+mn-lt"/>
                        <a:cs typeface="Calibri" pitchFamily="34"/>
                      </a:endParaRPr>
                    </a:p>
                  </a:txBody>
                  <a:tcPr marL="68580" marT="9528" anchor="ctr">
                    <a:lnL w="10360" cap="flat" cmpd="sng" algn="ctr">
                      <a:noFill/>
                      <a:prstDash val="solid"/>
                      <a:round/>
                      <a:headEnd type="none" w="med" len="med"/>
                      <a:tailEnd type="none" w="med" len="med"/>
                    </a:lnL>
                    <a:lnR w="10360" cap="flat" cmpd="sng" algn="ctr">
                      <a:noFill/>
                      <a:prstDash val="solid"/>
                      <a:round/>
                      <a:headEnd type="none" w="med" len="med"/>
                      <a:tailEnd type="none" w="med" len="med"/>
                    </a:lnR>
                    <a:lnT w="10360" cap="flat" cmpd="sng" algn="ctr">
                      <a:noFill/>
                      <a:prstDash val="solid"/>
                      <a:round/>
                      <a:headEnd type="none" w="med" len="med"/>
                      <a:tailEnd type="none" w="med" len="med"/>
                    </a:lnT>
                    <a:lnB w="1036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20000"/>
                      </a:srgbClr>
                    </a:solidFill>
                  </a:tcPr>
                </a:tc>
                <a:extLst>
                  <a:ext uri="{0D108BD9-81ED-4DB2-BD59-A6C34878D82A}">
                    <a16:rowId xmlns:a16="http://schemas.microsoft.com/office/drawing/2014/main" val="1683372123"/>
                  </a:ext>
                </a:extLst>
              </a:tr>
              <a:tr h="243115">
                <a:tc>
                  <a:txBody>
                    <a:bodyPr/>
                    <a:lstStyle/>
                    <a:p>
                      <a:pPr lvl="0" fontAlgn="auto">
                        <a:lnSpc>
                          <a:spcPts val="1200"/>
                        </a:lnSpc>
                      </a:pPr>
                      <a:r>
                        <a:rPr lang="en-US" sz="900" dirty="0">
                          <a:latin typeface="+mn-lt"/>
                          <a:cs typeface="Calibri" pitchFamily="34"/>
                        </a:rPr>
                        <a:t>Children </a:t>
                      </a:r>
                      <a:r>
                        <a:rPr lang="en-US" sz="900" b="1" dirty="0">
                          <a:latin typeface="+mn-lt"/>
                          <a:cs typeface="Calibri" pitchFamily="34"/>
                        </a:rPr>
                        <a:t>work one-on-one with teacher</a:t>
                      </a:r>
                      <a:endParaRPr lang="en-US" sz="900" dirty="0">
                        <a:latin typeface="+mn-lt"/>
                        <a:cs typeface="Calibri" pitchFamily="34"/>
                      </a:endParaRPr>
                    </a:p>
                  </a:txBody>
                  <a:tcPr marL="68580" marT="9528" anchor="ctr">
                    <a:lnL w="10360" cap="flat" cmpd="sng" algn="ctr">
                      <a:noFill/>
                      <a:prstDash val="solid"/>
                      <a:round/>
                      <a:headEnd type="none" w="med" len="med"/>
                      <a:tailEnd type="none" w="med" len="med"/>
                    </a:lnL>
                    <a:lnR w="10360" cap="flat" cmpd="sng" algn="ctr">
                      <a:noFill/>
                      <a:prstDash val="solid"/>
                      <a:round/>
                      <a:headEnd type="none" w="med" len="med"/>
                      <a:tailEnd type="none" w="med" len="med"/>
                    </a:lnR>
                    <a:lnT w="10360" cap="flat" cmpd="sng" algn="ctr">
                      <a:noFill/>
                      <a:prstDash val="solid"/>
                      <a:round/>
                      <a:headEnd type="none" w="med" len="med"/>
                      <a:tailEnd type="none" w="med" len="med"/>
                    </a:lnT>
                    <a:lnB w="1036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extLst>
                  <a:ext uri="{0D108BD9-81ED-4DB2-BD59-A6C34878D82A}">
                    <a16:rowId xmlns:a16="http://schemas.microsoft.com/office/drawing/2014/main" val="496154433"/>
                  </a:ext>
                </a:extLst>
              </a:tr>
              <a:tr h="384447">
                <a:tc>
                  <a:txBody>
                    <a:bodyPr/>
                    <a:lstStyle/>
                    <a:p>
                      <a:pPr lvl="0" fontAlgn="auto">
                        <a:lnSpc>
                          <a:spcPts val="1200"/>
                        </a:lnSpc>
                      </a:pPr>
                      <a:r>
                        <a:rPr lang="en-US" sz="900" dirty="0">
                          <a:latin typeface="+mn-lt"/>
                          <a:cs typeface="Calibri" pitchFamily="34"/>
                        </a:rPr>
                        <a:t>Children spend a</a:t>
                      </a:r>
                      <a:r>
                        <a:rPr lang="en-US" sz="900" b="1" dirty="0">
                          <a:latin typeface="+mn-lt"/>
                          <a:cs typeface="Calibri" pitchFamily="34"/>
                        </a:rPr>
                        <a:t> balance of time </a:t>
                      </a:r>
                      <a:r>
                        <a:rPr lang="en-US" sz="900" dirty="0">
                          <a:latin typeface="+mn-lt"/>
                          <a:cs typeface="Calibri" pitchFamily="34"/>
                        </a:rPr>
                        <a:t>in free play and teacher-led activities</a:t>
                      </a:r>
                    </a:p>
                  </a:txBody>
                  <a:tcPr marL="68580" marT="9528" anchor="ctr">
                    <a:lnL w="10360" cap="flat" cmpd="sng" algn="ctr">
                      <a:noFill/>
                      <a:prstDash val="solid"/>
                      <a:round/>
                      <a:headEnd type="none" w="med" len="med"/>
                      <a:tailEnd type="none" w="med" len="med"/>
                    </a:lnL>
                    <a:lnR w="10360" cap="flat" cmpd="sng" algn="ctr">
                      <a:noFill/>
                      <a:prstDash val="solid"/>
                      <a:round/>
                      <a:headEnd type="none" w="med" len="med"/>
                      <a:tailEnd type="none" w="med" len="med"/>
                    </a:lnR>
                    <a:lnT w="10360" cap="flat" cmpd="sng" algn="ctr">
                      <a:noFill/>
                      <a:prstDash val="solid"/>
                      <a:round/>
                      <a:headEnd type="none" w="med" len="med"/>
                      <a:tailEnd type="none" w="med" len="med"/>
                    </a:lnT>
                    <a:lnB w="1036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20000"/>
                      </a:srgbClr>
                    </a:solidFill>
                  </a:tcPr>
                </a:tc>
                <a:extLst>
                  <a:ext uri="{0D108BD9-81ED-4DB2-BD59-A6C34878D82A}">
                    <a16:rowId xmlns:a16="http://schemas.microsoft.com/office/drawing/2014/main" val="1766519993"/>
                  </a:ext>
                </a:extLst>
              </a:tr>
              <a:tr h="243115">
                <a:tc>
                  <a:txBody>
                    <a:bodyPr/>
                    <a:lstStyle/>
                    <a:p>
                      <a:pPr lvl="0" fontAlgn="auto">
                        <a:lnSpc>
                          <a:spcPts val="1200"/>
                        </a:lnSpc>
                      </a:pPr>
                      <a:r>
                        <a:rPr lang="en-US" sz="900" dirty="0">
                          <a:latin typeface="+mn-lt"/>
                          <a:cs typeface="Calibri" pitchFamily="34"/>
                        </a:rPr>
                        <a:t>Teacher </a:t>
                      </a:r>
                      <a:r>
                        <a:rPr lang="en-US" sz="900" b="1" dirty="0">
                          <a:latin typeface="+mn-lt"/>
                          <a:cs typeface="Calibri" pitchFamily="34"/>
                        </a:rPr>
                        <a:t>uses concrete materials to teach </a:t>
                      </a:r>
                      <a:r>
                        <a:rPr lang="en-US" sz="900" dirty="0">
                          <a:latin typeface="+mn-lt"/>
                          <a:cs typeface="Calibri" pitchFamily="34"/>
                        </a:rPr>
                        <a:t>a concept</a:t>
                      </a:r>
                    </a:p>
                  </a:txBody>
                  <a:tcPr marL="68580" marR="68580" marT="9528" anchor="ctr">
                    <a:lnL w="10360" cap="flat" cmpd="sng" algn="ctr">
                      <a:noFill/>
                      <a:prstDash val="solid"/>
                      <a:round/>
                      <a:headEnd type="none" w="med" len="med"/>
                      <a:tailEnd type="none" w="med" len="med"/>
                    </a:lnL>
                    <a:lnR w="10360" cap="flat" cmpd="sng" algn="ctr">
                      <a:noFill/>
                      <a:prstDash val="solid"/>
                      <a:round/>
                      <a:headEnd type="none" w="med" len="med"/>
                      <a:tailEnd type="none" w="med" len="med"/>
                    </a:lnR>
                    <a:lnT w="10360" cap="flat" cmpd="sng" algn="ctr">
                      <a:noFill/>
                      <a:prstDash val="solid"/>
                      <a:round/>
                      <a:headEnd type="none" w="med" len="med"/>
                      <a:tailEnd type="none" w="med" len="med"/>
                    </a:lnT>
                    <a:lnB w="1036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extLst>
                  <a:ext uri="{0D108BD9-81ED-4DB2-BD59-A6C34878D82A}">
                    <a16:rowId xmlns:a16="http://schemas.microsoft.com/office/drawing/2014/main" val="1827169827"/>
                  </a:ext>
                </a:extLst>
              </a:tr>
              <a:tr h="384436">
                <a:tc>
                  <a:txBody>
                    <a:bodyPr/>
                    <a:lstStyle/>
                    <a:p>
                      <a:pPr lvl="0" fontAlgn="auto">
                        <a:lnSpc>
                          <a:spcPts val="1200"/>
                        </a:lnSpc>
                      </a:pPr>
                      <a:r>
                        <a:rPr lang="en-US" sz="900" b="1" dirty="0">
                          <a:latin typeface="+mn-lt"/>
                          <a:cs typeface="Calibri" pitchFamily="34"/>
                        </a:rPr>
                        <a:t>Children engage with concrete materials </a:t>
                      </a:r>
                      <a:r>
                        <a:rPr lang="en-US" sz="900" dirty="0">
                          <a:latin typeface="+mn-lt"/>
                          <a:cs typeface="Calibri" pitchFamily="34"/>
                        </a:rPr>
                        <a:t>during activities/lessons</a:t>
                      </a:r>
                    </a:p>
                  </a:txBody>
                  <a:tcPr marL="68580" marR="68580" marT="9518" anchor="ctr">
                    <a:lnL w="10360" cap="flat" cmpd="sng" algn="ctr">
                      <a:noFill/>
                      <a:prstDash val="solid"/>
                      <a:round/>
                      <a:headEnd type="none" w="med" len="med"/>
                      <a:tailEnd type="none" w="med" len="med"/>
                    </a:lnL>
                    <a:lnR w="10360" cap="flat" cmpd="sng" algn="ctr">
                      <a:noFill/>
                      <a:prstDash val="solid"/>
                      <a:round/>
                      <a:headEnd type="none" w="med" len="med"/>
                      <a:tailEnd type="none" w="med" len="med"/>
                    </a:lnR>
                    <a:lnT w="10360" cap="flat" cmpd="sng" algn="ctr">
                      <a:noFill/>
                      <a:prstDash val="solid"/>
                      <a:round/>
                      <a:headEnd type="none" w="med" len="med"/>
                      <a:tailEnd type="none" w="med" len="med"/>
                    </a:lnT>
                    <a:lnB w="1036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20000"/>
                      </a:srgbClr>
                    </a:solidFill>
                  </a:tcPr>
                </a:tc>
                <a:extLst>
                  <a:ext uri="{0D108BD9-81ED-4DB2-BD59-A6C34878D82A}">
                    <a16:rowId xmlns:a16="http://schemas.microsoft.com/office/drawing/2014/main" val="3527161036"/>
                  </a:ext>
                </a:extLst>
              </a:tr>
              <a:tr h="243105">
                <a:tc>
                  <a:txBody>
                    <a:bodyPr/>
                    <a:lstStyle/>
                    <a:p>
                      <a:pPr lvl="0" fontAlgn="auto">
                        <a:lnSpc>
                          <a:spcPts val="1200"/>
                        </a:lnSpc>
                      </a:pPr>
                      <a:r>
                        <a:rPr lang="en-US" sz="900" dirty="0">
                          <a:latin typeface="+mn-lt"/>
                          <a:cs typeface="Calibri" pitchFamily="34"/>
                        </a:rPr>
                        <a:t>Children </a:t>
                      </a:r>
                      <a:r>
                        <a:rPr lang="en-US" sz="900" b="1" dirty="0">
                          <a:latin typeface="+mn-lt"/>
                          <a:cs typeface="Calibri" pitchFamily="34"/>
                        </a:rPr>
                        <a:t>engage with writing materials</a:t>
                      </a:r>
                      <a:endParaRPr lang="en-US" sz="900" dirty="0">
                        <a:latin typeface="+mn-lt"/>
                        <a:cs typeface="Calibri" pitchFamily="34"/>
                      </a:endParaRPr>
                    </a:p>
                  </a:txBody>
                  <a:tcPr marL="68580" marR="68580" marT="9518" anchor="ctr">
                    <a:lnL w="10360" cap="flat" cmpd="sng" algn="ctr">
                      <a:noFill/>
                      <a:prstDash val="solid"/>
                      <a:round/>
                      <a:headEnd type="none" w="med" len="med"/>
                      <a:tailEnd type="none" w="med" len="med"/>
                    </a:lnL>
                    <a:lnR w="10360" cap="flat" cmpd="sng" algn="ctr">
                      <a:noFill/>
                      <a:prstDash val="solid"/>
                      <a:round/>
                      <a:headEnd type="none" w="med" len="med"/>
                      <a:tailEnd type="none" w="med" len="med"/>
                    </a:lnR>
                    <a:lnT w="10360" cap="flat" cmpd="sng" algn="ctr">
                      <a:noFill/>
                      <a:prstDash val="solid"/>
                      <a:round/>
                      <a:headEnd type="none" w="med" len="med"/>
                      <a:tailEnd type="none" w="med" len="med"/>
                    </a:lnT>
                    <a:lnB w="1036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extLst>
                  <a:ext uri="{0D108BD9-81ED-4DB2-BD59-A6C34878D82A}">
                    <a16:rowId xmlns:a16="http://schemas.microsoft.com/office/drawing/2014/main" val="3000520262"/>
                  </a:ext>
                </a:extLst>
              </a:tr>
              <a:tr h="243105">
                <a:tc>
                  <a:txBody>
                    <a:bodyPr/>
                    <a:lstStyle/>
                    <a:p>
                      <a:pPr lvl="0" fontAlgn="auto">
                        <a:lnSpc>
                          <a:spcPts val="1200"/>
                        </a:lnSpc>
                      </a:pPr>
                      <a:r>
                        <a:rPr lang="en-US" sz="900" dirty="0">
                          <a:latin typeface="+mn-lt"/>
                          <a:cs typeface="Calibri" pitchFamily="34"/>
                        </a:rPr>
                        <a:t>Children </a:t>
                      </a:r>
                      <a:r>
                        <a:rPr lang="en-US" sz="900" b="1" dirty="0">
                          <a:latin typeface="+mn-lt"/>
                          <a:cs typeface="Calibri" pitchFamily="34"/>
                        </a:rPr>
                        <a:t>engage with art materials</a:t>
                      </a:r>
                      <a:endParaRPr lang="en-US" sz="900" dirty="0">
                        <a:latin typeface="+mn-lt"/>
                        <a:cs typeface="Calibri" pitchFamily="34"/>
                      </a:endParaRPr>
                    </a:p>
                  </a:txBody>
                  <a:tcPr marL="68580" marR="68580" marT="9518" anchor="ctr">
                    <a:lnL w="10360" cap="flat" cmpd="sng" algn="ctr">
                      <a:noFill/>
                      <a:prstDash val="solid"/>
                      <a:round/>
                      <a:headEnd type="none" w="med" len="med"/>
                      <a:tailEnd type="none" w="med" len="med"/>
                    </a:lnL>
                    <a:lnR w="10360" cap="flat" cmpd="sng" algn="ctr">
                      <a:noFill/>
                      <a:prstDash val="solid"/>
                      <a:round/>
                      <a:headEnd type="none" w="med" len="med"/>
                      <a:tailEnd type="none" w="med" len="med"/>
                    </a:lnR>
                    <a:lnT w="10360" cap="flat" cmpd="sng" algn="ctr">
                      <a:noFill/>
                      <a:prstDash val="solid"/>
                      <a:round/>
                      <a:headEnd type="none" w="med" len="med"/>
                      <a:tailEnd type="none" w="med" len="med"/>
                    </a:lnT>
                    <a:lnB w="1036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20000"/>
                      </a:srgbClr>
                    </a:solidFill>
                  </a:tcPr>
                </a:tc>
                <a:extLst>
                  <a:ext uri="{0D108BD9-81ED-4DB2-BD59-A6C34878D82A}">
                    <a16:rowId xmlns:a16="http://schemas.microsoft.com/office/drawing/2014/main" val="908173355"/>
                  </a:ext>
                </a:extLst>
              </a:tr>
              <a:tr h="243105">
                <a:tc>
                  <a:txBody>
                    <a:bodyPr/>
                    <a:lstStyle/>
                    <a:p>
                      <a:pPr lvl="0" fontAlgn="auto">
                        <a:lnSpc>
                          <a:spcPts val="1200"/>
                        </a:lnSpc>
                      </a:pPr>
                      <a:r>
                        <a:rPr lang="en-US" sz="900" dirty="0">
                          <a:latin typeface="+mn-lt"/>
                          <a:cs typeface="Calibri" pitchFamily="34"/>
                        </a:rPr>
                        <a:t>Children </a:t>
                      </a:r>
                      <a:r>
                        <a:rPr lang="en-US" sz="900" b="1" dirty="0">
                          <a:latin typeface="+mn-lt"/>
                          <a:cs typeface="Calibri" pitchFamily="34"/>
                        </a:rPr>
                        <a:t>engage</a:t>
                      </a:r>
                      <a:r>
                        <a:rPr lang="en-US" sz="900" dirty="0">
                          <a:latin typeface="+mn-lt"/>
                          <a:cs typeface="Calibri" pitchFamily="34"/>
                        </a:rPr>
                        <a:t> </a:t>
                      </a:r>
                      <a:r>
                        <a:rPr lang="en-US" sz="900" b="1" dirty="0">
                          <a:latin typeface="+mn-lt"/>
                          <a:cs typeface="Calibri" pitchFamily="34"/>
                        </a:rPr>
                        <a:t>with</a:t>
                      </a:r>
                      <a:r>
                        <a:rPr lang="en-US" sz="900" dirty="0">
                          <a:latin typeface="+mn-lt"/>
                          <a:cs typeface="Calibri" pitchFamily="34"/>
                        </a:rPr>
                        <a:t> </a:t>
                      </a:r>
                      <a:r>
                        <a:rPr lang="en-US" sz="900" b="1" dirty="0">
                          <a:latin typeface="+mn-lt"/>
                          <a:cs typeface="Calibri" pitchFamily="34"/>
                        </a:rPr>
                        <a:t>pretend play materials</a:t>
                      </a:r>
                      <a:endParaRPr lang="en-US" sz="900" dirty="0">
                        <a:latin typeface="+mn-lt"/>
                        <a:cs typeface="Calibri" pitchFamily="34"/>
                      </a:endParaRPr>
                    </a:p>
                  </a:txBody>
                  <a:tcPr marL="68580" marR="68580" marT="9518" anchor="ctr">
                    <a:lnL w="10360" cap="flat" cmpd="sng" algn="ctr">
                      <a:noFill/>
                      <a:prstDash val="solid"/>
                      <a:round/>
                      <a:headEnd type="none" w="med" len="med"/>
                      <a:tailEnd type="none" w="med" len="med"/>
                    </a:lnL>
                    <a:lnR w="10360" cap="flat" cmpd="sng" algn="ctr">
                      <a:noFill/>
                      <a:prstDash val="solid"/>
                      <a:round/>
                      <a:headEnd type="none" w="med" len="med"/>
                      <a:tailEnd type="none" w="med" len="med"/>
                    </a:lnR>
                    <a:lnT w="10360" cap="flat" cmpd="sng" algn="ctr">
                      <a:noFill/>
                      <a:prstDash val="solid"/>
                      <a:round/>
                      <a:headEnd type="none" w="med" len="med"/>
                      <a:tailEnd type="none" w="med" len="med"/>
                    </a:lnT>
                    <a:lnB w="1036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extLst>
                  <a:ext uri="{0D108BD9-81ED-4DB2-BD59-A6C34878D82A}">
                    <a16:rowId xmlns:a16="http://schemas.microsoft.com/office/drawing/2014/main" val="897166852"/>
                  </a:ext>
                </a:extLst>
              </a:tr>
              <a:tr h="243105">
                <a:tc>
                  <a:txBody>
                    <a:bodyPr/>
                    <a:lstStyle/>
                    <a:p>
                      <a:pPr lvl="0" fontAlgn="auto">
                        <a:lnSpc>
                          <a:spcPts val="1200"/>
                        </a:lnSpc>
                      </a:pPr>
                      <a:r>
                        <a:rPr lang="en-US" sz="900" dirty="0">
                          <a:latin typeface="+mn-lt"/>
                          <a:cs typeface="Calibri" pitchFamily="34"/>
                        </a:rPr>
                        <a:t>Children engage with</a:t>
                      </a:r>
                      <a:r>
                        <a:rPr lang="en-US" sz="900" b="1" dirty="0">
                          <a:latin typeface="+mn-lt"/>
                          <a:cs typeface="Calibri" pitchFamily="34"/>
                        </a:rPr>
                        <a:t> blocks</a:t>
                      </a:r>
                      <a:endParaRPr lang="en-US" sz="900" dirty="0">
                        <a:latin typeface="+mn-lt"/>
                        <a:cs typeface="Calibri" pitchFamily="34"/>
                      </a:endParaRPr>
                    </a:p>
                  </a:txBody>
                  <a:tcPr marL="68580" marR="68580" marT="9518" anchor="ctr">
                    <a:lnL w="10360" cap="flat" cmpd="sng" algn="ctr">
                      <a:noFill/>
                      <a:prstDash val="solid"/>
                      <a:round/>
                      <a:headEnd type="none" w="med" len="med"/>
                      <a:tailEnd type="none" w="med" len="med"/>
                    </a:lnL>
                    <a:lnR w="10360" cap="flat" cmpd="sng" algn="ctr">
                      <a:noFill/>
                      <a:prstDash val="solid"/>
                      <a:round/>
                      <a:headEnd type="none" w="med" len="med"/>
                      <a:tailEnd type="none" w="med" len="med"/>
                    </a:lnR>
                    <a:lnT w="10360" cap="flat" cmpd="sng" algn="ctr">
                      <a:noFill/>
                      <a:prstDash val="solid"/>
                      <a:round/>
                      <a:headEnd type="none" w="med" len="med"/>
                      <a:tailEnd type="none" w="med" len="med"/>
                    </a:lnT>
                    <a:lnB w="1036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20000"/>
                      </a:srgbClr>
                    </a:solidFill>
                  </a:tcPr>
                </a:tc>
                <a:extLst>
                  <a:ext uri="{0D108BD9-81ED-4DB2-BD59-A6C34878D82A}">
                    <a16:rowId xmlns:a16="http://schemas.microsoft.com/office/drawing/2014/main" val="2265924588"/>
                  </a:ext>
                </a:extLst>
              </a:tr>
              <a:tr h="243105">
                <a:tc>
                  <a:txBody>
                    <a:bodyPr/>
                    <a:lstStyle/>
                    <a:p>
                      <a:pPr lvl="0" fontAlgn="auto">
                        <a:lnSpc>
                          <a:spcPts val="1200"/>
                        </a:lnSpc>
                      </a:pPr>
                      <a:r>
                        <a:rPr lang="en-US" sz="900" dirty="0">
                          <a:latin typeface="+mn-lt"/>
                          <a:cs typeface="Calibri" pitchFamily="34"/>
                        </a:rPr>
                        <a:t>Children engage with</a:t>
                      </a:r>
                      <a:r>
                        <a:rPr lang="en-US" sz="900" b="1" dirty="0">
                          <a:latin typeface="+mn-lt"/>
                          <a:cs typeface="Calibri" pitchFamily="34"/>
                        </a:rPr>
                        <a:t> math materials</a:t>
                      </a:r>
                      <a:endParaRPr lang="en-US" sz="900" dirty="0">
                        <a:latin typeface="+mn-lt"/>
                        <a:cs typeface="Calibri" pitchFamily="34"/>
                      </a:endParaRPr>
                    </a:p>
                  </a:txBody>
                  <a:tcPr marL="68580" marR="68580" marT="9518" anchor="ctr">
                    <a:lnL w="10360" cap="flat" cmpd="sng" algn="ctr">
                      <a:noFill/>
                      <a:prstDash val="solid"/>
                      <a:round/>
                      <a:headEnd type="none" w="med" len="med"/>
                      <a:tailEnd type="none" w="med" len="med"/>
                    </a:lnL>
                    <a:lnR w="10360" cap="flat" cmpd="sng" algn="ctr">
                      <a:noFill/>
                      <a:prstDash val="solid"/>
                      <a:round/>
                      <a:headEnd type="none" w="med" len="med"/>
                      <a:tailEnd type="none" w="med" len="med"/>
                    </a:lnR>
                    <a:lnT w="10360" cap="flat" cmpd="sng" algn="ctr">
                      <a:noFill/>
                      <a:prstDash val="solid"/>
                      <a:round/>
                      <a:headEnd type="none" w="med" len="med"/>
                      <a:tailEnd type="none" w="med" len="med"/>
                    </a:lnT>
                    <a:lnB w="1036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extLst>
                  <a:ext uri="{0D108BD9-81ED-4DB2-BD59-A6C34878D82A}">
                    <a16:rowId xmlns:a16="http://schemas.microsoft.com/office/drawing/2014/main" val="2385923046"/>
                  </a:ext>
                </a:extLst>
              </a:tr>
              <a:tr h="243105">
                <a:tc>
                  <a:txBody>
                    <a:bodyPr/>
                    <a:lstStyle/>
                    <a:p>
                      <a:pPr lvl="0" fontAlgn="auto">
                        <a:lnSpc>
                          <a:spcPts val="1200"/>
                        </a:lnSpc>
                      </a:pPr>
                      <a:r>
                        <a:rPr lang="en-US" sz="900" b="1" dirty="0">
                          <a:latin typeface="+mn-lt"/>
                          <a:cs typeface="Calibri" pitchFamily="34"/>
                        </a:rPr>
                        <a:t>Age-appropriate books </a:t>
                      </a:r>
                      <a:r>
                        <a:rPr lang="en-US" sz="900" dirty="0">
                          <a:latin typeface="+mn-lt"/>
                          <a:cs typeface="Calibri" pitchFamily="34"/>
                        </a:rPr>
                        <a:t>are available</a:t>
                      </a:r>
                    </a:p>
                  </a:txBody>
                  <a:tcPr marL="68580" marR="68580" marT="9518" anchor="ctr">
                    <a:lnL w="10360" cap="flat" cmpd="sng" algn="ctr">
                      <a:noFill/>
                      <a:prstDash val="solid"/>
                      <a:round/>
                      <a:headEnd type="none" w="med" len="med"/>
                      <a:tailEnd type="none" w="med" len="med"/>
                    </a:lnL>
                    <a:lnR w="10360" cap="flat" cmpd="sng" algn="ctr">
                      <a:noFill/>
                      <a:prstDash val="solid"/>
                      <a:round/>
                      <a:headEnd type="none" w="med" len="med"/>
                      <a:tailEnd type="none" w="med" len="med"/>
                    </a:lnR>
                    <a:lnT w="10360" cap="flat" cmpd="sng" algn="ctr">
                      <a:noFill/>
                      <a:prstDash val="solid"/>
                      <a:round/>
                      <a:headEnd type="none" w="med" len="med"/>
                      <a:tailEnd type="none" w="med" len="med"/>
                    </a:lnT>
                    <a:lnB w="1036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20000"/>
                      </a:srgbClr>
                    </a:solidFill>
                  </a:tcPr>
                </a:tc>
                <a:extLst>
                  <a:ext uri="{0D108BD9-81ED-4DB2-BD59-A6C34878D82A}">
                    <a16:rowId xmlns:a16="http://schemas.microsoft.com/office/drawing/2014/main" val="2788020372"/>
                  </a:ext>
                </a:extLst>
              </a:tr>
            </a:tbl>
          </a:graphicData>
        </a:graphic>
      </p:graphicFrame>
      <p:graphicFrame>
        <p:nvGraphicFramePr>
          <p:cNvPr id="6" name="Table 7">
            <a:extLst>
              <a:ext uri="{FF2B5EF4-FFF2-40B4-BE49-F238E27FC236}">
                <a16:creationId xmlns:a16="http://schemas.microsoft.com/office/drawing/2014/main" id="{CD1FC223-C1DE-0CB5-C815-024CD7C458DB}"/>
              </a:ext>
            </a:extLst>
          </p:cNvPr>
          <p:cNvGraphicFramePr>
            <a:graphicFrameLocks noGrp="1"/>
          </p:cNvGraphicFramePr>
          <p:nvPr>
            <p:extLst>
              <p:ext uri="{D42A27DB-BD31-4B8C-83A1-F6EECF244321}">
                <p14:modId xmlns:p14="http://schemas.microsoft.com/office/powerpoint/2010/main" val="4202972432"/>
              </p:ext>
            </p:extLst>
          </p:nvPr>
        </p:nvGraphicFramePr>
        <p:xfrm>
          <a:off x="3474212" y="1477690"/>
          <a:ext cx="2788006" cy="4838031"/>
        </p:xfrm>
        <a:graphic>
          <a:graphicData uri="http://schemas.openxmlformats.org/drawingml/2006/table">
            <a:tbl>
              <a:tblPr bandRow="1">
                <a:effectLst/>
                <a:tableStyleId>{5940675A-B579-460E-94D1-54222C63F5DA}</a:tableStyleId>
              </a:tblPr>
              <a:tblGrid>
                <a:gridCol w="2788006">
                  <a:extLst>
                    <a:ext uri="{9D8B030D-6E8A-4147-A177-3AD203B41FA5}">
                      <a16:colId xmlns:a16="http://schemas.microsoft.com/office/drawing/2014/main" val="3640438241"/>
                    </a:ext>
                  </a:extLst>
                </a:gridCol>
              </a:tblGrid>
              <a:tr h="288000">
                <a:tc>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900" b="1" dirty="0">
                          <a:latin typeface="+mn-lt"/>
                          <a:cs typeface="Calibri" pitchFamily="34"/>
                        </a:rPr>
                        <a:t>LEARNING THROUGH CONVERSATION</a:t>
                      </a:r>
                      <a:endParaRPr lang="en-US" sz="900" dirty="0">
                        <a:latin typeface="+mn-lt"/>
                        <a:cs typeface="Calibri" pitchFamily="3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BB43"/>
                    </a:solidFill>
                  </a:tcPr>
                </a:tc>
                <a:extLst>
                  <a:ext uri="{0D108BD9-81ED-4DB2-BD59-A6C34878D82A}">
                    <a16:rowId xmlns:a16="http://schemas.microsoft.com/office/drawing/2014/main" val="2961374029"/>
                  </a:ext>
                </a:extLst>
              </a:tr>
              <a:tr h="505559">
                <a:tc>
                  <a:txBody>
                    <a:bodyPr/>
                    <a:lstStyle/>
                    <a:p>
                      <a:pPr marL="0" marR="0" lvl="0" rtl="0" fontAlgn="ctr">
                        <a:spcBef>
                          <a:spcPts val="0"/>
                        </a:spcBef>
                        <a:spcAft>
                          <a:spcPts val="0"/>
                        </a:spcAft>
                      </a:pPr>
                      <a:r>
                        <a:rPr lang="en-US" sz="900" dirty="0">
                          <a:latin typeface="+mn-lt"/>
                          <a:cs typeface="Calibri" pitchFamily="34"/>
                        </a:rPr>
                        <a:t>When children are playing, </a:t>
                      </a:r>
                      <a:r>
                        <a:rPr lang="en-US" sz="900" b="1" dirty="0">
                          <a:latin typeface="+mn-lt"/>
                          <a:cs typeface="Calibri" pitchFamily="34"/>
                        </a:rPr>
                        <a:t>teacher builds on what children are doing </a:t>
                      </a:r>
                      <a:r>
                        <a:rPr lang="en-US" sz="900" dirty="0">
                          <a:latin typeface="+mn-lt"/>
                          <a:cs typeface="Calibri" pitchFamily="34"/>
                        </a:rPr>
                        <a:t>(”teachable moments”)</a:t>
                      </a:r>
                    </a:p>
                  </a:txBody>
                  <a:tcPr marL="68580" marR="68580"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0" cmpd="sng">
                      <a:noFill/>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F2BB43">
                        <a:alpha val="20000"/>
                      </a:srgbClr>
                    </a:solidFill>
                  </a:tcPr>
                </a:tc>
                <a:extLst>
                  <a:ext uri="{0D108BD9-81ED-4DB2-BD59-A6C34878D82A}">
                    <a16:rowId xmlns:a16="http://schemas.microsoft.com/office/drawing/2014/main" val="3844852787"/>
                  </a:ext>
                </a:extLst>
              </a:tr>
              <a:tr h="505559">
                <a:tc>
                  <a:txBody>
                    <a:bodyPr/>
                    <a:lstStyle/>
                    <a:p>
                      <a:pPr marL="0" marR="0" lvl="0" indent="0" rtl="0" fontAlgn="ctr">
                        <a:spcBef>
                          <a:spcPts val="0"/>
                        </a:spcBef>
                        <a:spcAft>
                          <a:spcPts val="0"/>
                        </a:spcAft>
                      </a:pPr>
                      <a:r>
                        <a:rPr lang="en-US" sz="900" dirty="0">
                          <a:latin typeface="+mn-lt"/>
                          <a:cs typeface="Calibri" pitchFamily="34"/>
                        </a:rPr>
                        <a:t>Teacher reads a </a:t>
                      </a:r>
                      <a:r>
                        <a:rPr lang="en-US" sz="900" b="1" dirty="0">
                          <a:latin typeface="+mn-lt"/>
                          <a:cs typeface="Calibri" pitchFamily="34"/>
                        </a:rPr>
                        <a:t>storybook</a:t>
                      </a:r>
                      <a:endParaRPr lang="en-US" sz="900" dirty="0">
                        <a:latin typeface="+mn-lt"/>
                        <a:cs typeface="Calibri" pitchFamily="34"/>
                      </a:endParaRPr>
                    </a:p>
                  </a:txBody>
                  <a:tcPr marL="68580" marR="68580"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F2BB43">
                        <a:alpha val="30000"/>
                      </a:srgbClr>
                    </a:solidFill>
                  </a:tcPr>
                </a:tc>
                <a:extLst>
                  <a:ext uri="{0D108BD9-81ED-4DB2-BD59-A6C34878D82A}">
                    <a16:rowId xmlns:a16="http://schemas.microsoft.com/office/drawing/2014/main" val="3901830582"/>
                  </a:ext>
                </a:extLst>
              </a:tr>
              <a:tr h="505559">
                <a:tc>
                  <a:txBody>
                    <a:bodyPr/>
                    <a:lstStyle/>
                    <a:p>
                      <a:pPr marL="0" marR="0" lvl="0" rtl="0" fontAlgn="ctr">
                        <a:spcBef>
                          <a:spcPts val="0"/>
                        </a:spcBef>
                        <a:spcAft>
                          <a:spcPts val="0"/>
                        </a:spcAft>
                      </a:pPr>
                      <a:r>
                        <a:rPr lang="en-US" sz="900" dirty="0">
                          <a:latin typeface="+mn-lt"/>
                          <a:cs typeface="Calibri" pitchFamily="34"/>
                        </a:rPr>
                        <a:t>Teacher </a:t>
                      </a:r>
                      <a:r>
                        <a:rPr lang="en-US" sz="900" b="1" dirty="0">
                          <a:latin typeface="+mn-lt"/>
                          <a:cs typeface="Calibri" pitchFamily="34"/>
                        </a:rPr>
                        <a:t>defines words </a:t>
                      </a:r>
                      <a:r>
                        <a:rPr lang="en-US" sz="900" dirty="0">
                          <a:latin typeface="+mn-lt"/>
                          <a:cs typeface="Calibri" pitchFamily="34"/>
                        </a:rPr>
                        <a:t>and verbally labels items</a:t>
                      </a:r>
                    </a:p>
                  </a:txBody>
                  <a:tcPr marL="68580" marR="68580"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F2BB43">
                        <a:alpha val="20000"/>
                      </a:srgbClr>
                    </a:solidFill>
                  </a:tcPr>
                </a:tc>
                <a:extLst>
                  <a:ext uri="{0D108BD9-81ED-4DB2-BD59-A6C34878D82A}">
                    <a16:rowId xmlns:a16="http://schemas.microsoft.com/office/drawing/2014/main" val="2874409172"/>
                  </a:ext>
                </a:extLst>
              </a:tr>
              <a:tr h="505559">
                <a:tc>
                  <a:txBody>
                    <a:bodyPr/>
                    <a:lstStyle/>
                    <a:p>
                      <a:pPr marL="0" marR="0" lvl="0" rtl="0" fontAlgn="ctr">
                        <a:spcBef>
                          <a:spcPts val="0"/>
                        </a:spcBef>
                        <a:spcAft>
                          <a:spcPts val="300"/>
                        </a:spcAft>
                      </a:pPr>
                      <a:r>
                        <a:rPr lang="en-US" sz="900" dirty="0">
                          <a:latin typeface="+mn-lt"/>
                          <a:cs typeface="Calibri" pitchFamily="34"/>
                        </a:rPr>
                        <a:t>Teacher </a:t>
                      </a:r>
                      <a:r>
                        <a:rPr lang="en-US" sz="900" b="1" dirty="0">
                          <a:latin typeface="+mn-lt"/>
                          <a:cs typeface="Calibri" pitchFamily="34"/>
                        </a:rPr>
                        <a:t>asks open-ended questions</a:t>
                      </a:r>
                      <a:endParaRPr lang="en-US" sz="900" dirty="0">
                        <a:latin typeface="+mn-lt"/>
                        <a:cs typeface="Calibri" pitchFamily="34"/>
                      </a:endParaRPr>
                    </a:p>
                  </a:txBody>
                  <a:tcPr marL="68580" marR="68580"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F2BB43">
                        <a:alpha val="30000"/>
                      </a:srgbClr>
                    </a:solidFill>
                  </a:tcPr>
                </a:tc>
                <a:extLst>
                  <a:ext uri="{0D108BD9-81ED-4DB2-BD59-A6C34878D82A}">
                    <a16:rowId xmlns:a16="http://schemas.microsoft.com/office/drawing/2014/main" val="1102194597"/>
                  </a:ext>
                </a:extLst>
              </a:tr>
              <a:tr h="505559">
                <a:tc>
                  <a:txBody>
                    <a:bodyPr/>
                    <a:lstStyle/>
                    <a:p>
                      <a:pPr marL="0" marR="0" lvl="0" indent="0" rtl="0" fontAlgn="ctr">
                        <a:spcBef>
                          <a:spcPts val="0"/>
                        </a:spcBef>
                        <a:spcAft>
                          <a:spcPts val="300"/>
                        </a:spcAft>
                      </a:pPr>
                      <a:r>
                        <a:rPr lang="en-US" sz="900" dirty="0">
                          <a:latin typeface="+mn-lt"/>
                          <a:cs typeface="Calibri" pitchFamily="34"/>
                        </a:rPr>
                        <a:t>Teacher </a:t>
                      </a:r>
                      <a:r>
                        <a:rPr lang="en-US" sz="900" b="1" dirty="0">
                          <a:latin typeface="+mn-lt"/>
                          <a:cs typeface="Calibri" pitchFamily="34"/>
                        </a:rPr>
                        <a:t>asks questions or uses strategies to check </a:t>
                      </a:r>
                      <a:br>
                        <a:rPr lang="en-US" sz="900" b="1" dirty="0">
                          <a:latin typeface="+mn-lt"/>
                          <a:cs typeface="Calibri" pitchFamily="34"/>
                        </a:rPr>
                      </a:br>
                      <a:r>
                        <a:rPr lang="en-US" sz="900" b="1" dirty="0">
                          <a:latin typeface="+mn-lt"/>
                          <a:cs typeface="Calibri" pitchFamily="34"/>
                        </a:rPr>
                        <a:t>for the majority of children’s understanding</a:t>
                      </a:r>
                      <a:endParaRPr lang="en-US" sz="900" dirty="0">
                        <a:latin typeface="+mn-lt"/>
                        <a:cs typeface="Calibri" pitchFamily="34"/>
                      </a:endParaRPr>
                    </a:p>
                  </a:txBody>
                  <a:tcPr marL="68580" marR="68580"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F2BB43">
                        <a:alpha val="20000"/>
                      </a:srgbClr>
                    </a:solidFill>
                  </a:tcPr>
                </a:tc>
                <a:extLst>
                  <a:ext uri="{0D108BD9-81ED-4DB2-BD59-A6C34878D82A}">
                    <a16:rowId xmlns:a16="http://schemas.microsoft.com/office/drawing/2014/main" val="1241818421"/>
                  </a:ext>
                </a:extLst>
              </a:tr>
              <a:tr h="505559">
                <a:tc>
                  <a:txBody>
                    <a:bodyPr/>
                    <a:lstStyle/>
                    <a:p>
                      <a:pPr marL="0" marR="0" lvl="0" rtl="0" fontAlgn="ctr">
                        <a:spcBef>
                          <a:spcPts val="0"/>
                        </a:spcBef>
                        <a:spcAft>
                          <a:spcPts val="0"/>
                        </a:spcAft>
                      </a:pPr>
                      <a:r>
                        <a:rPr lang="en-US" sz="900" dirty="0">
                          <a:latin typeface="+mn-lt"/>
                          <a:cs typeface="Calibri" pitchFamily="34"/>
                        </a:rPr>
                        <a:t>Children have opportunity to </a:t>
                      </a:r>
                      <a:r>
                        <a:rPr lang="en-US" sz="900" b="1" dirty="0">
                          <a:latin typeface="+mn-lt"/>
                          <a:cs typeface="Calibri" pitchFamily="34"/>
                        </a:rPr>
                        <a:t>generate ideas, </a:t>
                      </a:r>
                      <a:br>
                        <a:rPr lang="en-US" sz="900" b="1" dirty="0">
                          <a:latin typeface="+mn-lt"/>
                          <a:cs typeface="Calibri" pitchFamily="34"/>
                        </a:rPr>
                      </a:br>
                      <a:r>
                        <a:rPr lang="en-US" sz="900" b="1" dirty="0">
                          <a:latin typeface="+mn-lt"/>
                          <a:cs typeface="Calibri" pitchFamily="34"/>
                        </a:rPr>
                        <a:t>share opinions and ask questions</a:t>
                      </a:r>
                      <a:endParaRPr lang="en-US" sz="900" dirty="0">
                        <a:latin typeface="+mn-lt"/>
                        <a:cs typeface="Calibri" pitchFamily="34"/>
                      </a:endParaRPr>
                    </a:p>
                  </a:txBody>
                  <a:tcPr marL="68580" marR="68580"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F2BB43">
                        <a:alpha val="30000"/>
                      </a:srgbClr>
                    </a:solidFill>
                  </a:tcPr>
                </a:tc>
                <a:extLst>
                  <a:ext uri="{0D108BD9-81ED-4DB2-BD59-A6C34878D82A}">
                    <a16:rowId xmlns:a16="http://schemas.microsoft.com/office/drawing/2014/main" val="1482922809"/>
                  </a:ext>
                </a:extLst>
              </a:tr>
              <a:tr h="505559">
                <a:tc>
                  <a:txBody>
                    <a:bodyPr/>
                    <a:lstStyle/>
                    <a:p>
                      <a:pPr marL="0" marR="0" lvl="0" rtl="0" fontAlgn="ctr">
                        <a:spcBef>
                          <a:spcPts val="0"/>
                        </a:spcBef>
                        <a:spcAft>
                          <a:spcPts val="300"/>
                        </a:spcAft>
                      </a:pPr>
                      <a:r>
                        <a:rPr lang="en-US" sz="900" dirty="0">
                          <a:latin typeface="+mn-lt"/>
                          <a:cs typeface="Calibri" pitchFamily="34"/>
                        </a:rPr>
                        <a:t>Teacher engages in a</a:t>
                      </a:r>
                      <a:r>
                        <a:rPr lang="en-US" sz="900" b="1" dirty="0">
                          <a:latin typeface="+mn-lt"/>
                          <a:cs typeface="Calibri" pitchFamily="34"/>
                        </a:rPr>
                        <a:t> back-and-forth discussion</a:t>
                      </a:r>
                      <a:endParaRPr lang="en-US" sz="900" dirty="0">
                        <a:latin typeface="+mn-lt"/>
                        <a:cs typeface="Calibri" pitchFamily="34"/>
                      </a:endParaRPr>
                    </a:p>
                  </a:txBody>
                  <a:tcPr marL="68580" marR="68580"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F2BB43">
                        <a:alpha val="20000"/>
                      </a:srgbClr>
                    </a:solidFill>
                  </a:tcPr>
                </a:tc>
                <a:extLst>
                  <a:ext uri="{0D108BD9-81ED-4DB2-BD59-A6C34878D82A}">
                    <a16:rowId xmlns:a16="http://schemas.microsoft.com/office/drawing/2014/main" val="673334185"/>
                  </a:ext>
                </a:extLst>
              </a:tr>
              <a:tr h="505559">
                <a:tc>
                  <a:txBody>
                    <a:bodyPr/>
                    <a:lstStyle/>
                    <a:p>
                      <a:pPr marL="0" marR="0" lvl="0" rtl="0" fontAlgn="ctr">
                        <a:spcBef>
                          <a:spcPts val="0"/>
                        </a:spcBef>
                        <a:spcAft>
                          <a:spcPts val="300"/>
                        </a:spcAft>
                      </a:pPr>
                      <a:r>
                        <a:rPr lang="en-US" sz="900" dirty="0">
                          <a:latin typeface="+mn-lt"/>
                          <a:cs typeface="Calibri" pitchFamily="34"/>
                        </a:rPr>
                        <a:t>Teacher connects a lesson to </a:t>
                      </a:r>
                      <a:r>
                        <a:rPr lang="en-US" sz="900" b="1" dirty="0">
                          <a:latin typeface="+mn-lt"/>
                          <a:cs typeface="Calibri" pitchFamily="34"/>
                        </a:rPr>
                        <a:t>real-life or every-day experiences</a:t>
                      </a:r>
                      <a:endParaRPr lang="en-US" sz="900" dirty="0">
                        <a:latin typeface="+mn-lt"/>
                        <a:cs typeface="Calibri" pitchFamily="34"/>
                      </a:endParaRPr>
                    </a:p>
                  </a:txBody>
                  <a:tcPr marL="68580" marR="68580"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F2BB43">
                        <a:alpha val="30000"/>
                      </a:srgbClr>
                    </a:solidFill>
                  </a:tcPr>
                </a:tc>
                <a:extLst>
                  <a:ext uri="{0D108BD9-81ED-4DB2-BD59-A6C34878D82A}">
                    <a16:rowId xmlns:a16="http://schemas.microsoft.com/office/drawing/2014/main" val="2300572268"/>
                  </a:ext>
                </a:extLst>
              </a:tr>
              <a:tr h="505559">
                <a:tc>
                  <a:txBody>
                    <a:bodyPr/>
                    <a:lstStyle/>
                    <a:p>
                      <a:pPr marL="0" marR="0" lvl="0" rtl="0" fontAlgn="ctr">
                        <a:spcBef>
                          <a:spcPts val="0"/>
                        </a:spcBef>
                        <a:spcAft>
                          <a:spcPts val="300"/>
                        </a:spcAft>
                      </a:pPr>
                      <a:r>
                        <a:rPr lang="en-US" sz="900" dirty="0">
                          <a:latin typeface="+mn-lt"/>
                          <a:cs typeface="Calibri" pitchFamily="34"/>
                        </a:rPr>
                        <a:t>Teacher connects a lesson to </a:t>
                      </a:r>
                      <a:r>
                        <a:rPr lang="en-US" sz="900" b="1" dirty="0">
                          <a:latin typeface="+mn-lt"/>
                          <a:cs typeface="Calibri" pitchFamily="34"/>
                        </a:rPr>
                        <a:t>real-life or every-day experiences</a:t>
                      </a:r>
                      <a:endParaRPr lang="en-US" sz="900" dirty="0">
                        <a:latin typeface="+mn-lt"/>
                        <a:cs typeface="Calibri" pitchFamily="34"/>
                      </a:endParaRPr>
                    </a:p>
                  </a:txBody>
                  <a:tcPr marL="68580" marR="68580"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F2BB43">
                        <a:alpha val="20000"/>
                      </a:srgbClr>
                    </a:solidFill>
                  </a:tcPr>
                </a:tc>
                <a:extLst>
                  <a:ext uri="{0D108BD9-81ED-4DB2-BD59-A6C34878D82A}">
                    <a16:rowId xmlns:a16="http://schemas.microsoft.com/office/drawing/2014/main" val="1676759478"/>
                  </a:ext>
                </a:extLst>
              </a:tr>
            </a:tbl>
          </a:graphicData>
        </a:graphic>
      </p:graphicFrame>
      <p:graphicFrame>
        <p:nvGraphicFramePr>
          <p:cNvPr id="8" name="Table 8">
            <a:extLst>
              <a:ext uri="{FF2B5EF4-FFF2-40B4-BE49-F238E27FC236}">
                <a16:creationId xmlns:a16="http://schemas.microsoft.com/office/drawing/2014/main" id="{81A1ECB7-6691-3B48-B92E-5EAC4B6046ED}"/>
              </a:ext>
            </a:extLst>
          </p:cNvPr>
          <p:cNvGraphicFramePr>
            <a:graphicFrameLocks noGrp="1"/>
          </p:cNvGraphicFramePr>
          <p:nvPr>
            <p:extLst>
              <p:ext uri="{D42A27DB-BD31-4B8C-83A1-F6EECF244321}">
                <p14:modId xmlns:p14="http://schemas.microsoft.com/office/powerpoint/2010/main" val="3476825853"/>
              </p:ext>
            </p:extLst>
          </p:nvPr>
        </p:nvGraphicFramePr>
        <p:xfrm>
          <a:off x="6423057" y="1477690"/>
          <a:ext cx="3029439" cy="4787843"/>
        </p:xfrm>
        <a:graphic>
          <a:graphicData uri="http://schemas.openxmlformats.org/drawingml/2006/table">
            <a:tbl>
              <a:tblPr bandRow="1">
                <a:effectLst/>
                <a:tableStyleId>{5940675A-B579-460E-94D1-54222C63F5DA}</a:tableStyleId>
              </a:tblPr>
              <a:tblGrid>
                <a:gridCol w="3029439">
                  <a:extLst>
                    <a:ext uri="{9D8B030D-6E8A-4147-A177-3AD203B41FA5}">
                      <a16:colId xmlns:a16="http://schemas.microsoft.com/office/drawing/2014/main" val="2518722749"/>
                    </a:ext>
                  </a:extLst>
                </a:gridCol>
              </a:tblGrid>
              <a:tr h="288000">
                <a:tc>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900" b="1" dirty="0">
                          <a:latin typeface="+mn-lt"/>
                          <a:cs typeface="Calibri" pitchFamily="34"/>
                        </a:rPr>
                        <a:t>PROMOTING STRONG RELATIONSHIPS</a:t>
                      </a:r>
                      <a:endParaRPr lang="en-US" sz="900" dirty="0">
                        <a:latin typeface="+mn-lt"/>
                        <a:cs typeface="Calibri" pitchFamily="3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69728505"/>
                  </a:ext>
                </a:extLst>
              </a:tr>
              <a:tr h="278800">
                <a:tc>
                  <a:txBody>
                    <a:bodyPr/>
                    <a:lstStyle/>
                    <a:p>
                      <a:pPr marL="0" marR="0" lvl="0" rtl="0" fontAlgn="ctr">
                        <a:spcBef>
                          <a:spcPts val="0"/>
                        </a:spcBef>
                        <a:spcAft>
                          <a:spcPts val="300"/>
                        </a:spcAft>
                      </a:pPr>
                      <a:r>
                        <a:rPr lang="en-US" sz="900" dirty="0">
                          <a:latin typeface="+mn-lt"/>
                          <a:cs typeface="Calibri" pitchFamily="34"/>
                        </a:rPr>
                        <a:t>Teacher</a:t>
                      </a:r>
                      <a:r>
                        <a:rPr lang="en-US" sz="900" b="1" dirty="0">
                          <a:latin typeface="+mn-lt"/>
                          <a:cs typeface="Calibri" pitchFamily="34"/>
                        </a:rPr>
                        <a:t> treats all children equally</a:t>
                      </a:r>
                      <a:endParaRPr lang="en-US" sz="900" dirty="0">
                        <a:latin typeface="+mn-lt"/>
                        <a:cs typeface="Calibri" pitchFamily="34"/>
                      </a:endParaRPr>
                    </a:p>
                  </a:txBody>
                  <a:tcPr marR="9528"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0" cmpd="sng">
                      <a:noFill/>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extLst>
                  <a:ext uri="{0D108BD9-81ED-4DB2-BD59-A6C34878D82A}">
                    <a16:rowId xmlns:a16="http://schemas.microsoft.com/office/drawing/2014/main" val="2480914085"/>
                  </a:ext>
                </a:extLst>
              </a:tr>
              <a:tr h="343914">
                <a:tc>
                  <a:txBody>
                    <a:bodyPr/>
                    <a:lstStyle/>
                    <a:p>
                      <a:pPr marL="0" marR="0" lvl="0" indent="0" rtl="0" fontAlgn="ctr">
                        <a:spcBef>
                          <a:spcPts val="0"/>
                        </a:spcBef>
                        <a:spcAft>
                          <a:spcPts val="300"/>
                        </a:spcAft>
                      </a:pPr>
                      <a:r>
                        <a:rPr lang="en-US" sz="900" dirty="0">
                          <a:latin typeface="+mn-lt"/>
                          <a:cs typeface="Calibri" pitchFamily="34"/>
                        </a:rPr>
                        <a:t>Teacher integrates </a:t>
                      </a:r>
                      <a:r>
                        <a:rPr lang="en-US" sz="900" b="1" dirty="0">
                          <a:latin typeface="+mn-lt"/>
                          <a:cs typeface="Calibri" pitchFamily="34"/>
                        </a:rPr>
                        <a:t>respect for diversity</a:t>
                      </a:r>
                      <a:endParaRPr lang="en-US" sz="900" dirty="0">
                        <a:latin typeface="+mn-lt"/>
                        <a:cs typeface="Calibri" pitchFamily="34"/>
                      </a:endParaRPr>
                    </a:p>
                  </a:txBody>
                  <a:tcPr marR="9528"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30000"/>
                      </a:srgbClr>
                    </a:solidFill>
                  </a:tcPr>
                </a:tc>
                <a:extLst>
                  <a:ext uri="{0D108BD9-81ED-4DB2-BD59-A6C34878D82A}">
                    <a16:rowId xmlns:a16="http://schemas.microsoft.com/office/drawing/2014/main" val="352594067"/>
                  </a:ext>
                </a:extLst>
              </a:tr>
              <a:tr h="343914">
                <a:tc>
                  <a:txBody>
                    <a:bodyPr/>
                    <a:lstStyle/>
                    <a:p>
                      <a:pPr marL="0" marR="0" lvl="0" indent="0" rtl="0" fontAlgn="ctr">
                        <a:spcBef>
                          <a:spcPts val="0"/>
                        </a:spcBef>
                        <a:spcAft>
                          <a:spcPts val="300"/>
                        </a:spcAft>
                      </a:pPr>
                      <a:r>
                        <a:rPr lang="en-US" sz="900" dirty="0">
                          <a:latin typeface="+mn-lt"/>
                          <a:cs typeface="Calibri" pitchFamily="34"/>
                        </a:rPr>
                        <a:t>Teacher helps children make </a:t>
                      </a:r>
                      <a:r>
                        <a:rPr lang="en-US" sz="900" b="1" dirty="0">
                          <a:latin typeface="+mn-lt"/>
                          <a:cs typeface="Calibri" pitchFamily="34"/>
                        </a:rPr>
                        <a:t>ethical </a:t>
                      </a:r>
                      <a:br>
                        <a:rPr lang="en-US" sz="900" b="1" dirty="0">
                          <a:latin typeface="+mn-lt"/>
                          <a:cs typeface="Calibri" pitchFamily="34"/>
                        </a:rPr>
                      </a:br>
                      <a:r>
                        <a:rPr lang="en-US" sz="900" b="1" dirty="0">
                          <a:latin typeface="+mn-lt"/>
                          <a:cs typeface="Calibri" pitchFamily="34"/>
                        </a:rPr>
                        <a:t>or socially acceptable choices</a:t>
                      </a:r>
                      <a:endParaRPr lang="en-US" sz="900" dirty="0">
                        <a:latin typeface="+mn-lt"/>
                        <a:cs typeface="Calibri" pitchFamily="34"/>
                      </a:endParaRPr>
                    </a:p>
                  </a:txBody>
                  <a:tcPr marR="9528"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extLst>
                  <a:ext uri="{0D108BD9-81ED-4DB2-BD59-A6C34878D82A}">
                    <a16:rowId xmlns:a16="http://schemas.microsoft.com/office/drawing/2014/main" val="300618697"/>
                  </a:ext>
                </a:extLst>
              </a:tr>
              <a:tr h="267644">
                <a:tc>
                  <a:txBody>
                    <a:bodyPr/>
                    <a:lstStyle/>
                    <a:p>
                      <a:pPr marL="0" marR="0" lvl="0" indent="0" rtl="0" fontAlgn="ctr">
                        <a:spcBef>
                          <a:spcPts val="0"/>
                        </a:spcBef>
                        <a:spcAft>
                          <a:spcPts val="300"/>
                        </a:spcAft>
                      </a:pPr>
                      <a:r>
                        <a:rPr lang="en-US" sz="900" dirty="0">
                          <a:latin typeface="+mn-lt"/>
                          <a:cs typeface="Calibri" pitchFamily="34"/>
                        </a:rPr>
                        <a:t>Teacher </a:t>
                      </a:r>
                      <a:r>
                        <a:rPr lang="en-US" sz="900" b="1" dirty="0">
                          <a:latin typeface="+mn-lt"/>
                          <a:cs typeface="Calibri" pitchFamily="34"/>
                        </a:rPr>
                        <a:t>gets on children's level</a:t>
                      </a:r>
                      <a:endParaRPr lang="en-US" sz="900" dirty="0">
                        <a:latin typeface="+mn-lt"/>
                        <a:cs typeface="Calibri" pitchFamily="34"/>
                      </a:endParaRPr>
                    </a:p>
                  </a:txBody>
                  <a:tcPr marR="9528"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30000"/>
                      </a:srgbClr>
                    </a:solidFill>
                  </a:tcPr>
                </a:tc>
                <a:extLst>
                  <a:ext uri="{0D108BD9-81ED-4DB2-BD59-A6C34878D82A}">
                    <a16:rowId xmlns:a16="http://schemas.microsoft.com/office/drawing/2014/main" val="1263345420"/>
                  </a:ext>
                </a:extLst>
              </a:tr>
              <a:tr h="343914">
                <a:tc>
                  <a:txBody>
                    <a:bodyPr/>
                    <a:lstStyle/>
                    <a:p>
                      <a:pPr marL="0" marR="0" lvl="0" indent="0" rtl="0" fontAlgn="ctr">
                        <a:spcBef>
                          <a:spcPts val="0"/>
                        </a:spcBef>
                        <a:spcAft>
                          <a:spcPts val="300"/>
                        </a:spcAft>
                      </a:pPr>
                      <a:r>
                        <a:rPr lang="en-US" sz="900" dirty="0">
                          <a:latin typeface="+mn-lt"/>
                          <a:cs typeface="Calibri" pitchFamily="34"/>
                        </a:rPr>
                        <a:t>Teacher invites </a:t>
                      </a:r>
                      <a:r>
                        <a:rPr lang="en-US" sz="900" b="1" dirty="0">
                          <a:latin typeface="+mn-lt"/>
                          <a:cs typeface="Calibri" pitchFamily="34"/>
                        </a:rPr>
                        <a:t>children to share personal experiences</a:t>
                      </a:r>
                      <a:endParaRPr lang="en-US" sz="900" dirty="0">
                        <a:latin typeface="+mn-lt"/>
                        <a:cs typeface="Calibri" pitchFamily="34"/>
                      </a:endParaRPr>
                    </a:p>
                  </a:txBody>
                  <a:tcPr marR="9528"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extLst>
                  <a:ext uri="{0D108BD9-81ED-4DB2-BD59-A6C34878D82A}">
                    <a16:rowId xmlns:a16="http://schemas.microsoft.com/office/drawing/2014/main" val="424785312"/>
                  </a:ext>
                </a:extLst>
              </a:tr>
              <a:tr h="343914">
                <a:tc>
                  <a:txBody>
                    <a:bodyPr/>
                    <a:lstStyle/>
                    <a:p>
                      <a:pPr marL="0" marR="0" lvl="0" indent="0" rtl="0" fontAlgn="ctr">
                        <a:spcBef>
                          <a:spcPts val="0"/>
                        </a:spcBef>
                        <a:spcAft>
                          <a:spcPts val="0"/>
                        </a:spcAft>
                      </a:pPr>
                      <a:r>
                        <a:rPr lang="en-US" sz="900" dirty="0">
                          <a:latin typeface="+mn-lt"/>
                          <a:cs typeface="Calibri" pitchFamily="34"/>
                        </a:rPr>
                        <a:t>Teacher </a:t>
                      </a:r>
                      <a:r>
                        <a:rPr lang="en-US" sz="900" b="1" dirty="0">
                          <a:latin typeface="+mn-lt"/>
                          <a:cs typeface="Calibri" pitchFamily="34"/>
                        </a:rPr>
                        <a:t>talks about feelings or emotions</a:t>
                      </a:r>
                      <a:endParaRPr lang="en-US" sz="900" dirty="0">
                        <a:latin typeface="+mn-lt"/>
                        <a:cs typeface="Calibri" pitchFamily="34"/>
                      </a:endParaRPr>
                    </a:p>
                  </a:txBody>
                  <a:tcPr marR="9528"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30000"/>
                      </a:srgbClr>
                    </a:solidFill>
                  </a:tcPr>
                </a:tc>
                <a:extLst>
                  <a:ext uri="{0D108BD9-81ED-4DB2-BD59-A6C34878D82A}">
                    <a16:rowId xmlns:a16="http://schemas.microsoft.com/office/drawing/2014/main" val="2063396353"/>
                  </a:ext>
                </a:extLst>
              </a:tr>
              <a:tr h="412623">
                <a:tc>
                  <a:txBody>
                    <a:bodyPr/>
                    <a:lstStyle/>
                    <a:p>
                      <a:pPr marL="0" marR="0" lvl="0" indent="0" rtl="0" fontAlgn="ctr">
                        <a:spcBef>
                          <a:spcPts val="0"/>
                        </a:spcBef>
                        <a:spcAft>
                          <a:spcPts val="0"/>
                        </a:spcAft>
                      </a:pPr>
                      <a:r>
                        <a:rPr lang="en-US" sz="900" dirty="0">
                          <a:latin typeface="+mn-lt"/>
                          <a:cs typeface="Calibri" pitchFamily="34"/>
                        </a:rPr>
                        <a:t>Teacher provides </a:t>
                      </a:r>
                      <a:r>
                        <a:rPr lang="en-US" sz="900" b="1" dirty="0">
                          <a:latin typeface="+mn-lt"/>
                          <a:cs typeface="Calibri" pitchFamily="34"/>
                        </a:rPr>
                        <a:t>individualized feedback</a:t>
                      </a:r>
                      <a:r>
                        <a:rPr lang="en-US" sz="900" dirty="0">
                          <a:latin typeface="+mn-lt"/>
                          <a:cs typeface="Calibri" pitchFamily="34"/>
                        </a:rPr>
                        <a:t> </a:t>
                      </a:r>
                      <a:br>
                        <a:rPr lang="en-US" sz="900" dirty="0">
                          <a:latin typeface="+mn-lt"/>
                          <a:cs typeface="Calibri" pitchFamily="34"/>
                        </a:rPr>
                      </a:br>
                      <a:r>
                        <a:rPr lang="en-US" sz="900" dirty="0">
                          <a:latin typeface="+mn-lt"/>
                          <a:cs typeface="Calibri" pitchFamily="34"/>
                        </a:rPr>
                        <a:t>related to children’s learning</a:t>
                      </a:r>
                    </a:p>
                  </a:txBody>
                  <a:tcPr marR="9528"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extLst>
                  <a:ext uri="{0D108BD9-81ED-4DB2-BD59-A6C34878D82A}">
                    <a16:rowId xmlns:a16="http://schemas.microsoft.com/office/drawing/2014/main" val="2069397142"/>
                  </a:ext>
                </a:extLst>
              </a:tr>
              <a:tr h="510664">
                <a:tc>
                  <a:txBody>
                    <a:bodyPr/>
                    <a:lstStyle/>
                    <a:p>
                      <a:pPr marL="0" marR="0" lvl="0" rtl="0" fontAlgn="ctr">
                        <a:spcBef>
                          <a:spcPts val="0"/>
                        </a:spcBef>
                        <a:spcAft>
                          <a:spcPts val="0"/>
                        </a:spcAft>
                      </a:pPr>
                      <a:r>
                        <a:rPr lang="en-US" sz="900" dirty="0">
                          <a:latin typeface="+mn-lt"/>
                          <a:cs typeface="Calibri" pitchFamily="34"/>
                        </a:rPr>
                        <a:t>Teacher </a:t>
                      </a:r>
                      <a:r>
                        <a:rPr lang="en-US" sz="900" b="1" dirty="0">
                          <a:latin typeface="+mn-lt"/>
                          <a:cs typeface="Calibri" pitchFamily="34"/>
                        </a:rPr>
                        <a:t>reengages</a:t>
                      </a:r>
                      <a:r>
                        <a:rPr lang="en-US" sz="900" dirty="0">
                          <a:latin typeface="+mn-lt"/>
                          <a:cs typeface="Calibri" pitchFamily="34"/>
                        </a:rPr>
                        <a:t> </a:t>
                      </a:r>
                      <a:r>
                        <a:rPr lang="en-US" sz="900" b="1" dirty="0">
                          <a:latin typeface="+mn-lt"/>
                          <a:cs typeface="Calibri" pitchFamily="34"/>
                        </a:rPr>
                        <a:t>children</a:t>
                      </a:r>
                      <a:r>
                        <a:rPr lang="en-US" sz="900" dirty="0">
                          <a:latin typeface="+mn-lt"/>
                          <a:cs typeface="Calibri" pitchFamily="34"/>
                        </a:rPr>
                        <a:t> when they </a:t>
                      </a:r>
                      <a:br>
                        <a:rPr lang="en-US" sz="900" dirty="0">
                          <a:latin typeface="+mn-lt"/>
                          <a:cs typeface="Calibri" pitchFamily="34"/>
                        </a:rPr>
                      </a:br>
                      <a:r>
                        <a:rPr lang="en-US" sz="900" dirty="0">
                          <a:latin typeface="+mn-lt"/>
                          <a:cs typeface="Calibri" pitchFamily="34"/>
                        </a:rPr>
                        <a:t>are distracted or uninterested in activity</a:t>
                      </a:r>
                    </a:p>
                  </a:txBody>
                  <a:tcPr marR="9528"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30000"/>
                      </a:srgbClr>
                    </a:solidFill>
                  </a:tcPr>
                </a:tc>
                <a:extLst>
                  <a:ext uri="{0D108BD9-81ED-4DB2-BD59-A6C34878D82A}">
                    <a16:rowId xmlns:a16="http://schemas.microsoft.com/office/drawing/2014/main" val="603913236"/>
                  </a:ext>
                </a:extLst>
              </a:tr>
              <a:tr h="343914">
                <a:tc>
                  <a:txBody>
                    <a:bodyPr/>
                    <a:lstStyle/>
                    <a:p>
                      <a:pPr marL="0" marR="0" lvl="0" indent="0" rtl="0" fontAlgn="ctr">
                        <a:spcBef>
                          <a:spcPts val="0"/>
                        </a:spcBef>
                        <a:spcAft>
                          <a:spcPts val="0"/>
                        </a:spcAft>
                      </a:pPr>
                      <a:r>
                        <a:rPr lang="en-US" sz="900" dirty="0">
                          <a:latin typeface="+mn-lt"/>
                          <a:cs typeface="Calibri" pitchFamily="34"/>
                        </a:rPr>
                        <a:t>Teacher </a:t>
                      </a:r>
                      <a:r>
                        <a:rPr lang="en-US" sz="900" b="1" dirty="0">
                          <a:latin typeface="+mn-lt"/>
                          <a:cs typeface="Calibri" pitchFamily="34"/>
                        </a:rPr>
                        <a:t>acknowledges positive behavior</a:t>
                      </a:r>
                      <a:endParaRPr lang="en-US" sz="900" dirty="0">
                        <a:latin typeface="+mn-lt"/>
                        <a:cs typeface="Calibri" pitchFamily="34"/>
                      </a:endParaRPr>
                    </a:p>
                  </a:txBody>
                  <a:tcPr marR="9528"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extLst>
                  <a:ext uri="{0D108BD9-81ED-4DB2-BD59-A6C34878D82A}">
                    <a16:rowId xmlns:a16="http://schemas.microsoft.com/office/drawing/2014/main" val="281449178"/>
                  </a:ext>
                </a:extLst>
              </a:tr>
              <a:tr h="343914">
                <a:tc>
                  <a:txBody>
                    <a:bodyPr/>
                    <a:lstStyle/>
                    <a:p>
                      <a:pPr marL="0" marR="0" lvl="0" indent="0" rtl="0" fontAlgn="ctr">
                        <a:spcBef>
                          <a:spcPts val="0"/>
                        </a:spcBef>
                        <a:spcAft>
                          <a:spcPts val="0"/>
                        </a:spcAft>
                      </a:pPr>
                      <a:r>
                        <a:rPr lang="en-US" sz="900" dirty="0">
                          <a:latin typeface="+mn-lt"/>
                          <a:cs typeface="Calibri" pitchFamily="34"/>
                        </a:rPr>
                        <a:t>Teacher </a:t>
                      </a:r>
                      <a:r>
                        <a:rPr lang="en-US" sz="900" b="1" dirty="0">
                          <a:latin typeface="+mn-lt"/>
                          <a:cs typeface="Calibri" pitchFamily="34"/>
                        </a:rPr>
                        <a:t>redirects misbehavior by focusing </a:t>
                      </a:r>
                      <a:br>
                        <a:rPr lang="en-US" sz="900" b="1" dirty="0">
                          <a:latin typeface="+mn-lt"/>
                          <a:cs typeface="Calibri" pitchFamily="34"/>
                        </a:rPr>
                      </a:br>
                      <a:r>
                        <a:rPr lang="en-US" sz="900" b="1" dirty="0">
                          <a:latin typeface="+mn-lt"/>
                          <a:cs typeface="Calibri" pitchFamily="34"/>
                        </a:rPr>
                        <a:t>on the expected behavior</a:t>
                      </a:r>
                      <a:endParaRPr lang="en-US" sz="900" dirty="0">
                        <a:latin typeface="+mn-lt"/>
                        <a:cs typeface="Calibri" pitchFamily="34"/>
                      </a:endParaRPr>
                    </a:p>
                  </a:txBody>
                  <a:tcPr marR="9528"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30000"/>
                      </a:srgbClr>
                    </a:solidFill>
                  </a:tcPr>
                </a:tc>
                <a:extLst>
                  <a:ext uri="{0D108BD9-81ED-4DB2-BD59-A6C34878D82A}">
                    <a16:rowId xmlns:a16="http://schemas.microsoft.com/office/drawing/2014/main" val="3024869784"/>
                  </a:ext>
                </a:extLst>
              </a:tr>
              <a:tr h="343914">
                <a:tc>
                  <a:txBody>
                    <a:bodyPr/>
                    <a:lstStyle/>
                    <a:p>
                      <a:pPr marL="0" marR="0" lvl="0" rtl="0" fontAlgn="ctr">
                        <a:spcBef>
                          <a:spcPts val="0"/>
                        </a:spcBef>
                        <a:spcAft>
                          <a:spcPts val="0"/>
                        </a:spcAft>
                      </a:pPr>
                      <a:r>
                        <a:rPr lang="en-US" sz="900" dirty="0">
                          <a:latin typeface="+mn-lt"/>
                          <a:cs typeface="Calibri" pitchFamily="34"/>
                        </a:rPr>
                        <a:t>Teacher does not </a:t>
                      </a:r>
                      <a:r>
                        <a:rPr lang="en-US" sz="900" b="1" dirty="0">
                          <a:latin typeface="+mn-lt"/>
                          <a:cs typeface="Calibri" pitchFamily="34"/>
                        </a:rPr>
                        <a:t>punish any child physically</a:t>
                      </a:r>
                      <a:endParaRPr lang="en-US" sz="900" dirty="0">
                        <a:latin typeface="+mn-lt"/>
                        <a:cs typeface="Calibri" pitchFamily="34"/>
                      </a:endParaRPr>
                    </a:p>
                  </a:txBody>
                  <a:tcPr marR="9528"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extLst>
                  <a:ext uri="{0D108BD9-81ED-4DB2-BD59-A6C34878D82A}">
                    <a16:rowId xmlns:a16="http://schemas.microsoft.com/office/drawing/2014/main" val="3552770013"/>
                  </a:ext>
                </a:extLst>
              </a:tr>
              <a:tr h="343914">
                <a:tc>
                  <a:txBody>
                    <a:bodyPr/>
                    <a:lstStyle/>
                    <a:p>
                      <a:pPr marL="0" marR="0" lvl="0" rtl="0" fontAlgn="ctr">
                        <a:spcBef>
                          <a:spcPts val="0"/>
                        </a:spcBef>
                        <a:spcAft>
                          <a:spcPts val="0"/>
                        </a:spcAft>
                      </a:pPr>
                      <a:r>
                        <a:rPr lang="en-US" sz="900" dirty="0">
                          <a:latin typeface="+mn-lt"/>
                          <a:cs typeface="Calibri" pitchFamily="34"/>
                        </a:rPr>
                        <a:t>Teacher does not have </a:t>
                      </a:r>
                      <a:r>
                        <a:rPr lang="en-US" sz="900" b="1" dirty="0">
                          <a:latin typeface="+mn-lt"/>
                          <a:cs typeface="Calibri" pitchFamily="34"/>
                        </a:rPr>
                        <a:t>negative verbal </a:t>
                      </a:r>
                      <a:br>
                        <a:rPr lang="en-US" sz="900" b="1" dirty="0">
                          <a:latin typeface="+mn-lt"/>
                          <a:cs typeface="Calibri" pitchFamily="34"/>
                        </a:rPr>
                      </a:br>
                      <a:r>
                        <a:rPr lang="en-US" sz="900" b="1" dirty="0">
                          <a:latin typeface="+mn-lt"/>
                          <a:cs typeface="Calibri" pitchFamily="34"/>
                        </a:rPr>
                        <a:t>interactions with a child</a:t>
                      </a:r>
                      <a:endParaRPr lang="en-US" sz="900" dirty="0">
                        <a:latin typeface="+mn-lt"/>
                        <a:cs typeface="Calibri" pitchFamily="34"/>
                      </a:endParaRPr>
                    </a:p>
                  </a:txBody>
                  <a:tcPr marR="9528"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30000"/>
                      </a:srgbClr>
                    </a:solidFill>
                  </a:tcPr>
                </a:tc>
                <a:extLst>
                  <a:ext uri="{0D108BD9-81ED-4DB2-BD59-A6C34878D82A}">
                    <a16:rowId xmlns:a16="http://schemas.microsoft.com/office/drawing/2014/main" val="3497912080"/>
                  </a:ext>
                </a:extLst>
              </a:tr>
              <a:tr h="278800">
                <a:tc>
                  <a:txBody>
                    <a:bodyPr/>
                    <a:lstStyle/>
                    <a:p>
                      <a:pPr marL="0" marR="0" lvl="0" rtl="0" fontAlgn="ctr">
                        <a:spcBef>
                          <a:spcPts val="0"/>
                        </a:spcBef>
                        <a:spcAft>
                          <a:spcPts val="0"/>
                        </a:spcAft>
                      </a:pPr>
                      <a:r>
                        <a:rPr lang="en-US" sz="900" dirty="0">
                          <a:latin typeface="+mn-lt"/>
                          <a:cs typeface="Calibri" pitchFamily="34"/>
                        </a:rPr>
                        <a:t>Teacher does not </a:t>
                      </a:r>
                      <a:r>
                        <a:rPr lang="en-US" sz="900" b="1" dirty="0">
                          <a:latin typeface="+mn-lt"/>
                          <a:cs typeface="Calibri" pitchFamily="34"/>
                        </a:rPr>
                        <a:t>leave children alone</a:t>
                      </a:r>
                      <a:endParaRPr lang="en-US" sz="900" dirty="0">
                        <a:latin typeface="+mn-lt"/>
                        <a:cs typeface="Calibri" pitchFamily="34"/>
                      </a:endParaRPr>
                    </a:p>
                  </a:txBody>
                  <a:tcPr marR="9528" marT="9528" marB="0" anchor="ctr">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extLst>
                  <a:ext uri="{0D108BD9-81ED-4DB2-BD59-A6C34878D82A}">
                    <a16:rowId xmlns:a16="http://schemas.microsoft.com/office/drawing/2014/main" val="751176026"/>
                  </a:ext>
                </a:extLst>
              </a:tr>
            </a:tbl>
          </a:graphicData>
        </a:graphic>
      </p:graphicFrame>
      <p:sp>
        <p:nvSpPr>
          <p:cNvPr id="9" name="Rectangle 2">
            <a:extLst>
              <a:ext uri="{FF2B5EF4-FFF2-40B4-BE49-F238E27FC236}">
                <a16:creationId xmlns:a16="http://schemas.microsoft.com/office/drawing/2014/main" id="{936EDDAB-B158-2BA3-32F5-B5DAB1FB0CC9}"/>
              </a:ext>
            </a:extLst>
          </p:cNvPr>
          <p:cNvSpPr/>
          <p:nvPr/>
        </p:nvSpPr>
        <p:spPr>
          <a:xfrm>
            <a:off x="322989" y="6588866"/>
            <a:ext cx="9174695" cy="161004"/>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latin typeface="Tw Cen MT" panose="020B0602020104020603" pitchFamily="34" charset="77"/>
            </a:endParaRPr>
          </a:p>
        </p:txBody>
      </p:sp>
    </p:spTree>
    <p:extLst>
      <p:ext uri="{BB962C8B-B14F-4D97-AF65-F5344CB8AC3E}">
        <p14:creationId xmlns:p14="http://schemas.microsoft.com/office/powerpoint/2010/main" val="248780145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79A08-AD76-8225-05F1-65FF83DEE4F7}"/>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2A2F2864-BDA6-4395-1F52-3AEDE906F789}"/>
              </a:ext>
            </a:extLst>
          </p:cNvPr>
          <p:cNvSpPr/>
          <p:nvPr/>
        </p:nvSpPr>
        <p:spPr>
          <a:xfrm>
            <a:off x="7689936" y="14793681"/>
            <a:ext cx="904186" cy="178492"/>
          </a:xfrm>
          <a:prstGeom prst="rect">
            <a:avLst/>
          </a:prstGeom>
          <a:solidFill>
            <a:srgbClr val="00AEEF"/>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2" name="Google Shape;9015;p61">
            <a:extLst>
              <a:ext uri="{FF2B5EF4-FFF2-40B4-BE49-F238E27FC236}">
                <a16:creationId xmlns:a16="http://schemas.microsoft.com/office/drawing/2014/main" id="{EA3F847B-1370-6FF7-9BEC-68BAB348BDC6}"/>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dirty="0">
                <a:solidFill>
                  <a:srgbClr val="6D6E71"/>
                </a:solidFill>
                <a:latin typeface="Tw Cen MT" panose="020B0602020104020603" pitchFamily="34" charset="77"/>
              </a:rPr>
              <a:t>121</a:t>
            </a:r>
            <a:endParaRPr sz="550" dirty="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7B5F8E32-67F2-EC33-3879-0E096215FC83}"/>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dirty="0">
              <a:solidFill>
                <a:schemeClr val="dk1"/>
              </a:solidFill>
              <a:latin typeface="Tw Cen MT" panose="020B0602020104020603" pitchFamily="34" charset="77"/>
              <a:ea typeface="Calibri"/>
              <a:cs typeface="Calibri"/>
              <a:sym typeface="Calibri"/>
            </a:endParaRPr>
          </a:p>
        </p:txBody>
      </p:sp>
      <p:sp>
        <p:nvSpPr>
          <p:cNvPr id="14" name="Google Shape;9014;p61">
            <a:extLst>
              <a:ext uri="{FF2B5EF4-FFF2-40B4-BE49-F238E27FC236}">
                <a16:creationId xmlns:a16="http://schemas.microsoft.com/office/drawing/2014/main" id="{6E5E41E5-F3C7-3289-836D-961E79565D84}"/>
              </a:ext>
            </a:extLst>
          </p:cNvPr>
          <p:cNvSpPr txBox="1"/>
          <p:nvPr/>
        </p:nvSpPr>
        <p:spPr>
          <a:xfrm>
            <a:off x="8107344" y="14823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dirty="0">
                <a:solidFill>
                  <a:schemeClr val="bg1"/>
                </a:solidFill>
                <a:latin typeface="Tw Cen MT" panose="020B0602020104020603" pitchFamily="34" charset="77"/>
              </a:rPr>
              <a:t>120</a:t>
            </a:r>
          </a:p>
        </p:txBody>
      </p:sp>
      <p:sp>
        <p:nvSpPr>
          <p:cNvPr id="15" name="Google Shape;9016;p61">
            <a:extLst>
              <a:ext uri="{FF2B5EF4-FFF2-40B4-BE49-F238E27FC236}">
                <a16:creationId xmlns:a16="http://schemas.microsoft.com/office/drawing/2014/main" id="{05B7A922-3842-BE0A-1E1D-2420C1777DB7}"/>
              </a:ext>
            </a:extLst>
          </p:cNvPr>
          <p:cNvSpPr/>
          <p:nvPr/>
        </p:nvSpPr>
        <p:spPr>
          <a:xfrm>
            <a:off x="8308823" y="14832149"/>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dirty="0">
              <a:solidFill>
                <a:schemeClr val="dk1"/>
              </a:solidFill>
              <a:latin typeface="Tw Cen MT" panose="020B0602020104020603" pitchFamily="34" charset="77"/>
              <a:ea typeface="Calibri"/>
              <a:cs typeface="Calibri"/>
              <a:sym typeface="Calibri"/>
            </a:endParaRPr>
          </a:p>
        </p:txBody>
      </p:sp>
      <p:sp>
        <p:nvSpPr>
          <p:cNvPr id="48" name="Google Shape;118;p3">
            <a:extLst>
              <a:ext uri="{FF2B5EF4-FFF2-40B4-BE49-F238E27FC236}">
                <a16:creationId xmlns:a16="http://schemas.microsoft.com/office/drawing/2014/main" id="{CEC67C1E-C1BD-5416-1274-FEB2CEF2D24C}"/>
              </a:ext>
            </a:extLst>
          </p:cNvPr>
          <p:cNvSpPr txBox="1"/>
          <p:nvPr/>
        </p:nvSpPr>
        <p:spPr>
          <a:xfrm>
            <a:off x="9634194" y="8136501"/>
            <a:ext cx="565607" cy="206447"/>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750" dirty="0">
                <a:solidFill>
                  <a:srgbClr val="00AEEF"/>
                </a:solidFill>
                <a:latin typeface="Tw Cen MT" panose="020B0602020104020603" pitchFamily="34" charset="77"/>
              </a:rPr>
              <a:t>5 MIN</a:t>
            </a:r>
          </a:p>
        </p:txBody>
      </p:sp>
      <p:sp>
        <p:nvSpPr>
          <p:cNvPr id="5" name="Google Shape;118;p3">
            <a:extLst>
              <a:ext uri="{FF2B5EF4-FFF2-40B4-BE49-F238E27FC236}">
                <a16:creationId xmlns:a16="http://schemas.microsoft.com/office/drawing/2014/main" id="{74ECC122-1DFE-C7C7-FBAE-E37469E6832D}"/>
              </a:ext>
            </a:extLst>
          </p:cNvPr>
          <p:cNvSpPr txBox="1"/>
          <p:nvPr/>
        </p:nvSpPr>
        <p:spPr>
          <a:xfrm>
            <a:off x="4103827" y="320512"/>
            <a:ext cx="5352227" cy="375638"/>
          </a:xfrm>
          <a:prstGeom prst="rect">
            <a:avLst/>
          </a:prstGeom>
          <a:solidFill>
            <a:srgbClr val="00AEEF"/>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000"/>
            <a:r>
              <a:rPr lang="pt-PT" sz="1200" b="1" dirty="0">
                <a:solidFill>
                  <a:schemeClr val="bg1"/>
                </a:solidFill>
                <a:latin typeface="Tw Cen MT" panose="020B0602020104020603" pitchFamily="34" charset="77"/>
              </a:rPr>
              <a:t>Primary and Secondary Learning Environment Behaviours</a:t>
            </a:r>
          </a:p>
        </p:txBody>
      </p:sp>
      <p:sp>
        <p:nvSpPr>
          <p:cNvPr id="11" name="Google Shape;212;p4">
            <a:extLst>
              <a:ext uri="{FF2B5EF4-FFF2-40B4-BE49-F238E27FC236}">
                <a16:creationId xmlns:a16="http://schemas.microsoft.com/office/drawing/2014/main" id="{C491895B-8878-50DD-7EB9-5C1F2232889C}"/>
              </a:ext>
            </a:extLst>
          </p:cNvPr>
          <p:cNvSpPr txBox="1">
            <a:spLocks noGrp="1"/>
          </p:cNvSpPr>
          <p:nvPr/>
        </p:nvSpPr>
        <p:spPr>
          <a:xfrm>
            <a:off x="453503" y="913840"/>
            <a:ext cx="8492987" cy="24622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600" dirty="0">
                <a:solidFill>
                  <a:srgbClr val="00AEEF"/>
                </a:solidFill>
                <a:latin typeface="Tw Cen MT" panose="020B0602020104020603" pitchFamily="34" charset="77"/>
                <a:ea typeface="Calibri"/>
              </a:rPr>
              <a:t>Valuing Inclusive Teaching And Learning (VITAL)</a:t>
            </a:r>
          </a:p>
        </p:txBody>
      </p:sp>
      <p:graphicFrame>
        <p:nvGraphicFramePr>
          <p:cNvPr id="4" name="Table 4">
            <a:extLst>
              <a:ext uri="{FF2B5EF4-FFF2-40B4-BE49-F238E27FC236}">
                <a16:creationId xmlns:a16="http://schemas.microsoft.com/office/drawing/2014/main" id="{2AF29A97-3B25-8BD9-B9A1-32657E97505A}"/>
              </a:ext>
            </a:extLst>
          </p:cNvPr>
          <p:cNvGraphicFramePr>
            <a:graphicFrameLocks noGrp="1"/>
          </p:cNvGraphicFramePr>
          <p:nvPr>
            <p:extLst>
              <p:ext uri="{D42A27DB-BD31-4B8C-83A1-F6EECF244321}">
                <p14:modId xmlns:p14="http://schemas.microsoft.com/office/powerpoint/2010/main" val="3702144148"/>
              </p:ext>
            </p:extLst>
          </p:nvPr>
        </p:nvGraphicFramePr>
        <p:xfrm>
          <a:off x="453503" y="1226867"/>
          <a:ext cx="9034658" cy="5471160"/>
        </p:xfrm>
        <a:graphic>
          <a:graphicData uri="http://schemas.openxmlformats.org/drawingml/2006/table">
            <a:tbl>
              <a:tblPr firstRow="1" bandRow="1">
                <a:effectLst/>
                <a:tableStyleId>{5C22544A-7EE6-4342-B048-85BDC9FD1C3A}</a:tableStyleId>
              </a:tblPr>
              <a:tblGrid>
                <a:gridCol w="2061097">
                  <a:extLst>
                    <a:ext uri="{9D8B030D-6E8A-4147-A177-3AD203B41FA5}">
                      <a16:colId xmlns:a16="http://schemas.microsoft.com/office/drawing/2014/main" val="686255162"/>
                    </a:ext>
                  </a:extLst>
                </a:gridCol>
                <a:gridCol w="200025">
                  <a:extLst>
                    <a:ext uri="{9D8B030D-6E8A-4147-A177-3AD203B41FA5}">
                      <a16:colId xmlns:a16="http://schemas.microsoft.com/office/drawing/2014/main" val="553363147"/>
                    </a:ext>
                  </a:extLst>
                </a:gridCol>
                <a:gridCol w="1714500">
                  <a:extLst>
                    <a:ext uri="{9D8B030D-6E8A-4147-A177-3AD203B41FA5}">
                      <a16:colId xmlns:a16="http://schemas.microsoft.com/office/drawing/2014/main" val="3022210464"/>
                    </a:ext>
                  </a:extLst>
                </a:gridCol>
                <a:gridCol w="700088">
                  <a:extLst>
                    <a:ext uri="{9D8B030D-6E8A-4147-A177-3AD203B41FA5}">
                      <a16:colId xmlns:a16="http://schemas.microsoft.com/office/drawing/2014/main" val="3410770153"/>
                    </a:ext>
                  </a:extLst>
                </a:gridCol>
                <a:gridCol w="1743075">
                  <a:extLst>
                    <a:ext uri="{9D8B030D-6E8A-4147-A177-3AD203B41FA5}">
                      <a16:colId xmlns:a16="http://schemas.microsoft.com/office/drawing/2014/main" val="2971705831"/>
                    </a:ext>
                  </a:extLst>
                </a:gridCol>
                <a:gridCol w="272641">
                  <a:extLst>
                    <a:ext uri="{9D8B030D-6E8A-4147-A177-3AD203B41FA5}">
                      <a16:colId xmlns:a16="http://schemas.microsoft.com/office/drawing/2014/main" val="3275561899"/>
                    </a:ext>
                  </a:extLst>
                </a:gridCol>
                <a:gridCol w="2343232">
                  <a:extLst>
                    <a:ext uri="{9D8B030D-6E8A-4147-A177-3AD203B41FA5}">
                      <a16:colId xmlns:a16="http://schemas.microsoft.com/office/drawing/2014/main" val="2108329320"/>
                    </a:ext>
                  </a:extLst>
                </a:gridCol>
              </a:tblGrid>
              <a:tr h="192854">
                <a:tc gridSpan="3">
                  <a:txBody>
                    <a:bodyPr/>
                    <a:lstStyle/>
                    <a:p>
                      <a:pPr lvl="0" algn="l"/>
                      <a:r>
                        <a:rPr lang="en-GB" sz="800" dirty="0">
                          <a:latin typeface="+mn-lt"/>
                        </a:rPr>
                        <a:t>A. SPPORTIVE LEARNING ENVIRONMENT </a:t>
                      </a:r>
                    </a:p>
                  </a:txBody>
                  <a:tcPr marL="45720" marR="45720">
                    <a:solidFill>
                      <a:srgbClr val="00B0F0"/>
                    </a:solidFill>
                  </a:tcPr>
                </a:tc>
                <a:tc hMerge="1">
                  <a:txBody>
                    <a:bodyPr/>
                    <a:lstStyle/>
                    <a:p>
                      <a:endParaRPr lang="pt-PT"/>
                    </a:p>
                  </a:txBody>
                  <a:tcPr/>
                </a:tc>
                <a:tc hMerge="1">
                  <a:txBody>
                    <a:bodyPr/>
                    <a:lstStyle/>
                    <a:p>
                      <a:endParaRPr lang="pt-PT"/>
                    </a:p>
                  </a:txBody>
                  <a:tcPr/>
                </a:tc>
                <a:tc gridSpan="4">
                  <a:txBody>
                    <a:bodyPr/>
                    <a:lstStyle/>
                    <a:p>
                      <a:pPr lvl="0" algn="l"/>
                      <a:r>
                        <a:rPr lang="en-GB" sz="800" dirty="0">
                          <a:latin typeface="+mn-lt"/>
                        </a:rPr>
                        <a:t>QUALITY TEACHING &amp; LEARNING PRACTICES</a:t>
                      </a:r>
                    </a:p>
                  </a:txBody>
                  <a:tcPr marL="45720" marR="45720">
                    <a:solidFill>
                      <a:srgbClr val="3A9315"/>
                    </a:solidFill>
                  </a:tcPr>
                </a:tc>
                <a:tc hMerge="1">
                  <a:txBody>
                    <a:bodyPr/>
                    <a:lstStyle/>
                    <a:p>
                      <a:pPr lvl="0" algn="l"/>
                      <a:r>
                        <a:rPr lang="en-GB" sz="700">
                          <a:latin typeface="+mn-lt"/>
                        </a:rPr>
                        <a:t>QUALITY TEACHING &amp; LEARNING PRACTICES</a:t>
                      </a:r>
                    </a:p>
                  </a:txBody>
                  <a:tcPr marL="45720" marR="45720">
                    <a:solidFill>
                      <a:srgbClr val="3A9315"/>
                    </a:solidFill>
                  </a:tcPr>
                </a:tc>
                <a:tc hMerge="1">
                  <a:txBody>
                    <a:bodyPr/>
                    <a:lstStyle/>
                    <a:p>
                      <a:endParaRPr lang="en-GB"/>
                    </a:p>
                  </a:txBody>
                  <a:tcPr/>
                </a:tc>
                <a:tc hMerge="1">
                  <a:txBody>
                    <a:bodyPr/>
                    <a:lstStyle/>
                    <a:p>
                      <a:endParaRPr lang="pt-PT"/>
                    </a:p>
                  </a:txBody>
                  <a:tcPr/>
                </a:tc>
                <a:extLst>
                  <a:ext uri="{0D108BD9-81ED-4DB2-BD59-A6C34878D82A}">
                    <a16:rowId xmlns:a16="http://schemas.microsoft.com/office/drawing/2014/main" val="3057374885"/>
                  </a:ext>
                </a:extLst>
              </a:tr>
              <a:tr h="192854">
                <a:tc>
                  <a:txBody>
                    <a:bodyPr/>
                    <a:lstStyle/>
                    <a:p>
                      <a:pPr lvl="0" algn="l"/>
                      <a:r>
                        <a:rPr lang="en-GB" sz="800" b="1" dirty="0">
                          <a:latin typeface="+mn-lt"/>
                        </a:rPr>
                        <a:t>1. EMOTIONAL CLIMATE</a:t>
                      </a:r>
                    </a:p>
                  </a:txBody>
                  <a:tcPr marL="45720" marR="45720" anchor="ctr">
                    <a:solidFill>
                      <a:srgbClr val="6DC8F2"/>
                    </a:solidFill>
                  </a:tcPr>
                </a:tc>
                <a:tc gridSpan="2">
                  <a:txBody>
                    <a:bodyPr/>
                    <a:lstStyle/>
                    <a:p>
                      <a:pPr lvl="0" algn="l"/>
                      <a:r>
                        <a:rPr lang="en-GB" sz="800" b="1" dirty="0">
                          <a:latin typeface="+mn-lt"/>
                        </a:rPr>
                        <a:t>2. HIGH EXPECTATIONS</a:t>
                      </a:r>
                    </a:p>
                  </a:txBody>
                  <a:tcPr marL="45720" marR="45720" anchor="ctr">
                    <a:solidFill>
                      <a:srgbClr val="6DC8F2"/>
                    </a:solidFill>
                  </a:tcPr>
                </a:tc>
                <a:tc hMerge="1">
                  <a:txBody>
                    <a:bodyPr/>
                    <a:lstStyle/>
                    <a:p>
                      <a:pPr lvl="0" algn="l"/>
                      <a:r>
                        <a:rPr lang="en-GB" sz="700" b="1">
                          <a:latin typeface="+mn-lt"/>
                        </a:rPr>
                        <a:t>2. HIGH EXPECTATIONS</a:t>
                      </a:r>
                    </a:p>
                  </a:txBody>
                  <a:tcPr marL="45720" marR="45720" anchor="ctr">
                    <a:solidFill>
                      <a:srgbClr val="6DC8F2"/>
                    </a:solidFill>
                  </a:tcPr>
                </a:tc>
                <a:tc gridSpan="2">
                  <a:txBody>
                    <a:bodyPr/>
                    <a:lstStyle/>
                    <a:p>
                      <a:pPr lvl="0" algn="l"/>
                      <a:r>
                        <a:rPr lang="en-GB" sz="800" b="1" dirty="0">
                          <a:latin typeface="+mn-lt"/>
                        </a:rPr>
                        <a:t>3. FACILITATING LEARNING</a:t>
                      </a:r>
                    </a:p>
                  </a:txBody>
                  <a:tcPr marL="45720" marR="45720" anchor="ctr">
                    <a:solidFill>
                      <a:srgbClr val="8DD672"/>
                    </a:solidFill>
                  </a:tcPr>
                </a:tc>
                <a:tc hMerge="1">
                  <a:txBody>
                    <a:bodyPr/>
                    <a:lstStyle/>
                    <a:p>
                      <a:pPr lvl="0" algn="l"/>
                      <a:r>
                        <a:rPr lang="en-GB" sz="700" b="1">
                          <a:latin typeface="+mn-lt"/>
                        </a:rPr>
                        <a:t>3. FACILITATING LEARNING</a:t>
                      </a:r>
                    </a:p>
                  </a:txBody>
                  <a:tcPr marL="45720" marR="45720" anchor="ctr">
                    <a:solidFill>
                      <a:srgbClr val="8DD672"/>
                    </a:solidFill>
                  </a:tcPr>
                </a:tc>
                <a:tc gridSpan="2">
                  <a:txBody>
                    <a:bodyPr/>
                    <a:lstStyle/>
                    <a:p>
                      <a:pPr lvl="0" algn="l"/>
                      <a:r>
                        <a:rPr lang="en-GB" sz="800" b="1" dirty="0">
                          <a:latin typeface="+mn-lt"/>
                        </a:rPr>
                        <a:t>4. CRITICAL THINKING &amp; CREATIVITY</a:t>
                      </a:r>
                    </a:p>
                  </a:txBody>
                  <a:tcPr marL="45720" marR="45720" anchor="ctr">
                    <a:solidFill>
                      <a:srgbClr val="8DD672"/>
                    </a:solidFill>
                  </a:tcPr>
                </a:tc>
                <a:tc hMerge="1">
                  <a:txBody>
                    <a:bodyPr/>
                    <a:lstStyle/>
                    <a:p>
                      <a:pPr lvl="0" algn="l"/>
                      <a:r>
                        <a:rPr lang="en-GB" sz="700" b="1">
                          <a:latin typeface="+mn-lt"/>
                        </a:rPr>
                        <a:t>4. CRITICAL THINKING &amp; CREATIVITY</a:t>
                      </a:r>
                    </a:p>
                  </a:txBody>
                  <a:tcPr marL="45720" marR="45720" anchor="ctr">
                    <a:solidFill>
                      <a:srgbClr val="8DD672"/>
                    </a:solidFill>
                  </a:tcPr>
                </a:tc>
                <a:extLst>
                  <a:ext uri="{0D108BD9-81ED-4DB2-BD59-A6C34878D82A}">
                    <a16:rowId xmlns:a16="http://schemas.microsoft.com/office/drawing/2014/main" val="202616245"/>
                  </a:ext>
                </a:extLst>
              </a:tr>
              <a:tr h="523461">
                <a:tc>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800" dirty="0">
                          <a:latin typeface="+mn-lt"/>
                        </a:rPr>
                        <a:t>1.1. The teacher treats all students respectfully.</a:t>
                      </a:r>
                      <a:endParaRPr lang="en-US" sz="800" dirty="0">
                        <a:latin typeface="+mn-lt"/>
                        <a:ea typeface="Calibri" pitchFamily="34"/>
                        <a:cs typeface="Times New Roman" pitchFamily="18"/>
                      </a:endParaRPr>
                    </a:p>
                  </a:txBody>
                  <a:tcPr marL="45720" marR="45720">
                    <a:solidFill>
                      <a:srgbClr val="DEEBF7"/>
                    </a:solidFill>
                  </a:tcPr>
                </a:tc>
                <a:tc gridSpan="2">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800" dirty="0">
                          <a:latin typeface="+mn-lt"/>
                        </a:rPr>
                        <a:t>2.1. The teacher communicates the highest </a:t>
                      </a:r>
                      <a:br>
                        <a:rPr lang="en-US" sz="800" dirty="0">
                          <a:latin typeface="+mn-lt"/>
                        </a:rPr>
                      </a:br>
                      <a:r>
                        <a:rPr lang="en-US" sz="800" dirty="0">
                          <a:latin typeface="+mn-lt"/>
                        </a:rPr>
                        <a:t>behavioural expectations for learning activities.</a:t>
                      </a:r>
                      <a:endParaRPr lang="en-US" sz="800" dirty="0">
                        <a:latin typeface="+mn-lt"/>
                        <a:ea typeface="Calibri" pitchFamily="34"/>
                        <a:cs typeface="Times New Roman" pitchFamily="18"/>
                      </a:endParaRPr>
                    </a:p>
                  </a:txBody>
                  <a:tcPr marL="45720" marR="45720">
                    <a:solidFill>
                      <a:srgbClr val="DEEBF7"/>
                    </a:solidFill>
                  </a:tcPr>
                </a:tc>
                <a:tc hMerge="1">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600">
                          <a:latin typeface="+mn-lt"/>
                        </a:rPr>
                        <a:t>2.1. The teacher communicates the highest </a:t>
                      </a:r>
                      <a:br>
                        <a:rPr lang="en-US" sz="600">
                          <a:latin typeface="+mn-lt"/>
                        </a:rPr>
                      </a:br>
                      <a:r>
                        <a:rPr lang="en-US" sz="600" err="1">
                          <a:latin typeface="+mn-lt"/>
                        </a:rPr>
                        <a:t>behavioural</a:t>
                      </a:r>
                      <a:r>
                        <a:rPr lang="en-US" sz="600">
                          <a:latin typeface="+mn-lt"/>
                        </a:rPr>
                        <a:t> expectations for learning activities.</a:t>
                      </a:r>
                      <a:endParaRPr lang="en-US" sz="600">
                        <a:latin typeface="+mn-lt"/>
                        <a:ea typeface="Calibri" pitchFamily="34"/>
                        <a:cs typeface="Times New Roman" pitchFamily="18"/>
                      </a:endParaRPr>
                    </a:p>
                  </a:txBody>
                  <a:tcPr marL="45720" marR="45720">
                    <a:solidFill>
                      <a:srgbClr val="DEEBF7"/>
                    </a:solidFill>
                  </a:tcPr>
                </a:tc>
                <a:tc gridSpan="2">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800" b="0" dirty="0">
                          <a:solidFill>
                            <a:srgbClr val="000000"/>
                          </a:solidFill>
                          <a:latin typeface="+mn-lt"/>
                        </a:rPr>
                        <a:t>3.1. The teacher explicitly articulates the expected learning outcomes of the lesson and relates learning  activities to these.</a:t>
                      </a:r>
                      <a:endParaRPr lang="en-US" sz="800" dirty="0">
                        <a:latin typeface="+mn-lt"/>
                        <a:ea typeface="Calibri" pitchFamily="34"/>
                        <a:cs typeface="Times New Roman" pitchFamily="18"/>
                      </a:endParaRPr>
                    </a:p>
                  </a:txBody>
                  <a:tcPr marL="45720" marR="45720">
                    <a:solidFill>
                      <a:srgbClr val="E2F0D9"/>
                    </a:solidFill>
                  </a:tcPr>
                </a:tc>
                <a:tc hMerge="1">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700" b="0">
                          <a:solidFill>
                            <a:srgbClr val="000000"/>
                          </a:solidFill>
                          <a:latin typeface="+mn-lt"/>
                        </a:rPr>
                        <a:t>3.1. The teacher explicitly articulates the expected learning outcomes of the lesson and relates learning  activities to these.</a:t>
                      </a:r>
                      <a:endParaRPr lang="en-US" sz="700" b="0">
                        <a:solidFill>
                          <a:srgbClr val="000000"/>
                        </a:solidFill>
                        <a:latin typeface="+mn-lt"/>
                        <a:ea typeface="Calibri" pitchFamily="34"/>
                        <a:cs typeface="Times New Roman" pitchFamily="18"/>
                      </a:endParaRPr>
                    </a:p>
                  </a:txBody>
                  <a:tcPr marL="45720" marR="45720">
                    <a:solidFill>
                      <a:srgbClr val="E2F0D9"/>
                    </a:solidFill>
                  </a:tcPr>
                </a:tc>
                <a:tc gridSpan="2">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800" i="0" dirty="0">
                          <a:latin typeface="+mn-lt"/>
                        </a:rPr>
                        <a:t>4.1. The teacher asks open-ended questions (that require reasoning, explanation, generalization or have more than one correct answer).</a:t>
                      </a:r>
                      <a:endParaRPr lang="en-US" sz="800" dirty="0">
                        <a:latin typeface="+mn-lt"/>
                        <a:ea typeface="Calibri" pitchFamily="34"/>
                        <a:cs typeface="Times New Roman" pitchFamily="18"/>
                      </a:endParaRPr>
                    </a:p>
                  </a:txBody>
                  <a:tcPr marL="45720" marR="45720">
                    <a:solidFill>
                      <a:srgbClr val="E2F0D9"/>
                    </a:solidFill>
                  </a:tcPr>
                </a:tc>
                <a:tc hMerge="1">
                  <a:txBody>
                    <a:bodyPr/>
                    <a:lstStyle/>
                    <a:p>
                      <a:pPr marL="36000" marR="0" lvl="0" indent="0" algn="l" defTabSz="685629" rtl="0" eaLnBrk="1" fontAlgn="auto" latinLnBrk="0" hangingPunct="1">
                        <a:lnSpc>
                          <a:spcPct val="100000"/>
                        </a:lnSpc>
                        <a:spcBef>
                          <a:spcPts val="0"/>
                        </a:spcBef>
                        <a:spcAft>
                          <a:spcPts val="0"/>
                        </a:spcAft>
                        <a:buClrTx/>
                        <a:buSzTx/>
                        <a:buFontTx/>
                        <a:buNone/>
                        <a:tabLst/>
                        <a:defRPr/>
                      </a:pPr>
                      <a:r>
                        <a:rPr lang="en-US" sz="700" i="0">
                          <a:latin typeface="+mn-lt"/>
                        </a:rPr>
                        <a:t>4.1. The teacher asks open-ended questions (that require reasoning, explanation, generalization or have more than one correct answer).</a:t>
                      </a:r>
                      <a:endParaRPr lang="en-US" sz="700" i="0">
                        <a:latin typeface="+mn-lt"/>
                        <a:ea typeface="Calibri" pitchFamily="34"/>
                        <a:cs typeface="Times New Roman" pitchFamily="18"/>
                      </a:endParaRPr>
                    </a:p>
                  </a:txBody>
                  <a:tcPr marL="45720" marR="45720">
                    <a:solidFill>
                      <a:srgbClr val="E2F0D9"/>
                    </a:solidFill>
                  </a:tcPr>
                </a:tc>
                <a:extLst>
                  <a:ext uri="{0D108BD9-81ED-4DB2-BD59-A6C34878D82A}">
                    <a16:rowId xmlns:a16="http://schemas.microsoft.com/office/drawing/2014/main" val="3063892501"/>
                  </a:ext>
                </a:extLst>
              </a:tr>
              <a:tr h="303057">
                <a:tc>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800" dirty="0">
                          <a:latin typeface="+mn-lt"/>
                        </a:rPr>
                        <a:t>1.2. Teacher and student interactions are positive. </a:t>
                      </a:r>
                      <a:endParaRPr lang="en-US" sz="800" dirty="0">
                        <a:latin typeface="+mn-lt"/>
                        <a:ea typeface="Calibri" pitchFamily="34"/>
                        <a:cs typeface="Times New Roman" pitchFamily="18"/>
                      </a:endParaRPr>
                    </a:p>
                  </a:txBody>
                  <a:tcPr marL="45720" marR="45720">
                    <a:solidFill>
                      <a:srgbClr val="DEEBF7"/>
                    </a:solidFill>
                  </a:tcPr>
                </a:tc>
                <a:tc gridSpan="2">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800" dirty="0">
                          <a:latin typeface="+mn-lt"/>
                        </a:rPr>
                        <a:t>2.2. The teacher acknowledges positive student </a:t>
                      </a:r>
                      <a:r>
                        <a:rPr lang="en-GB" sz="800" dirty="0">
                          <a:latin typeface="+mn-lt"/>
                        </a:rPr>
                        <a:t>behaviour</a:t>
                      </a:r>
                      <a:r>
                        <a:rPr lang="en-US" sz="800" dirty="0">
                          <a:latin typeface="+mn-lt"/>
                        </a:rPr>
                        <a:t>.</a:t>
                      </a:r>
                      <a:endParaRPr lang="en-US" sz="800" dirty="0">
                        <a:latin typeface="+mn-lt"/>
                        <a:ea typeface="Calibri" pitchFamily="34"/>
                        <a:cs typeface="Times New Roman" pitchFamily="18"/>
                      </a:endParaRPr>
                    </a:p>
                  </a:txBody>
                  <a:tcPr marL="45720" marR="45720">
                    <a:solidFill>
                      <a:srgbClr val="DEEBF7"/>
                    </a:solidFill>
                  </a:tcPr>
                </a:tc>
                <a:tc hMerge="1">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600">
                          <a:latin typeface="+mn-lt"/>
                        </a:rPr>
                        <a:t>2.2. The teacher acknowledges positive student </a:t>
                      </a:r>
                      <a:r>
                        <a:rPr lang="en-GB" sz="600">
                          <a:latin typeface="+mn-lt"/>
                        </a:rPr>
                        <a:t>behaviour</a:t>
                      </a:r>
                      <a:r>
                        <a:rPr lang="en-US" sz="600">
                          <a:latin typeface="+mn-lt"/>
                        </a:rPr>
                        <a:t>.</a:t>
                      </a:r>
                      <a:endParaRPr lang="en-US" sz="600">
                        <a:latin typeface="+mn-lt"/>
                        <a:ea typeface="Calibri" pitchFamily="34"/>
                        <a:cs typeface="Times New Roman" pitchFamily="18"/>
                      </a:endParaRPr>
                    </a:p>
                  </a:txBody>
                  <a:tcPr marL="45720" marR="45720">
                    <a:solidFill>
                      <a:srgbClr val="DEEBF7"/>
                    </a:solidFill>
                  </a:tcPr>
                </a:tc>
                <a:tc gridSpan="2">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800" dirty="0">
                          <a:latin typeface="+mn-lt"/>
                        </a:rPr>
                        <a:t>3.2. The teacher explains concepts and content clearly. </a:t>
                      </a:r>
                      <a:endParaRPr lang="en-US" sz="800" dirty="0">
                        <a:latin typeface="+mn-lt"/>
                        <a:ea typeface="Calibri" pitchFamily="34"/>
                        <a:cs typeface="Times New Roman" pitchFamily="18"/>
                      </a:endParaRPr>
                    </a:p>
                  </a:txBody>
                  <a:tcPr marL="45720" marR="45720">
                    <a:solidFill>
                      <a:srgbClr val="E2F0D9"/>
                    </a:solidFill>
                  </a:tcPr>
                </a:tc>
                <a:tc hMerge="1">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700">
                          <a:latin typeface="+mn-lt"/>
                        </a:rPr>
                        <a:t>3.2. The teacher explains concepts and content clearly. </a:t>
                      </a:r>
                    </a:p>
                  </a:txBody>
                  <a:tcPr marL="45720" marR="45720">
                    <a:solidFill>
                      <a:srgbClr val="E2F0D9"/>
                    </a:solidFill>
                  </a:tcPr>
                </a:tc>
                <a:tc gridSpan="2">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latin typeface="+mn-lt"/>
                        </a:rPr>
                        <a:t>4.2. Students are happy to ask  questions, including open-ended questions’. </a:t>
                      </a:r>
                      <a:endParaRPr lang="en-US" sz="800" dirty="0">
                        <a:latin typeface="+mn-lt"/>
                        <a:ea typeface="Calibri" pitchFamily="34"/>
                        <a:cs typeface="Times New Roman" pitchFamily="18"/>
                      </a:endParaRPr>
                    </a:p>
                  </a:txBody>
                  <a:tcPr marL="45720" marR="45720">
                    <a:solidFill>
                      <a:srgbClr val="E2F0D9"/>
                    </a:solidFill>
                  </a:tcPr>
                </a:tc>
                <a:tc hMerge="1">
                  <a:txBody>
                    <a:bodyPr/>
                    <a:lstStyle/>
                    <a:p>
                      <a:pPr marL="36000" marR="0" lvl="0" indent="0" algn="l" defTabSz="685629" rtl="0" eaLnBrk="1" fontAlgn="auto" latinLnBrk="0" hangingPunct="1">
                        <a:lnSpc>
                          <a:spcPct val="100000"/>
                        </a:lnSpc>
                        <a:spcBef>
                          <a:spcPts val="0"/>
                        </a:spcBef>
                        <a:spcAft>
                          <a:spcPts val="0"/>
                        </a:spcAft>
                        <a:buClrTx/>
                        <a:buSzTx/>
                        <a:buFontTx/>
                        <a:buNone/>
                        <a:tabLst/>
                        <a:defRPr/>
                      </a:pPr>
                      <a:r>
                        <a:rPr lang="en-US" sz="700" b="0" i="0" u="none" strike="noStrike">
                          <a:solidFill>
                            <a:srgbClr val="000000"/>
                          </a:solidFill>
                          <a:latin typeface="+mn-lt"/>
                        </a:rPr>
                        <a:t>4.2. Students are happy to ask  questions, including open-ended questions’. </a:t>
                      </a:r>
                      <a:endParaRPr lang="en-US" sz="700">
                        <a:latin typeface="+mn-lt"/>
                      </a:endParaRPr>
                    </a:p>
                  </a:txBody>
                  <a:tcPr marL="45720" marR="45720">
                    <a:solidFill>
                      <a:srgbClr val="E2F0D9"/>
                    </a:solidFill>
                  </a:tcPr>
                </a:tc>
                <a:extLst>
                  <a:ext uri="{0D108BD9-81ED-4DB2-BD59-A6C34878D82A}">
                    <a16:rowId xmlns:a16="http://schemas.microsoft.com/office/drawing/2014/main" val="2574880281"/>
                  </a:ext>
                </a:extLst>
              </a:tr>
              <a:tr h="413259">
                <a:tc>
                  <a:txBody>
                    <a:bodyPr/>
                    <a:lstStyle/>
                    <a:p>
                      <a:pPr marL="0" marR="0" lvl="0" indent="0" algn="l" defTabSz="685629" rtl="0" eaLnBrk="1" fontAlgn="auto" latinLnBrk="0" hangingPunct="1">
                        <a:lnSpc>
                          <a:spcPct val="100000"/>
                        </a:lnSpc>
                        <a:spcBef>
                          <a:spcPts val="0"/>
                        </a:spcBef>
                        <a:spcAft>
                          <a:spcPts val="800"/>
                        </a:spcAft>
                        <a:buClrTx/>
                        <a:buSzTx/>
                        <a:buFontTx/>
                        <a:buNone/>
                        <a:tabLst/>
                        <a:defRPr/>
                      </a:pPr>
                      <a:r>
                        <a:rPr lang="en-US" sz="800" dirty="0">
                          <a:latin typeface="+mn-lt"/>
                        </a:rPr>
                        <a:t>1.3. The teacher responds to students’  emotional, physical and materials needs.</a:t>
                      </a:r>
                      <a:endParaRPr lang="en-US" sz="800" dirty="0">
                        <a:latin typeface="+mn-lt"/>
                        <a:ea typeface="Calibri" pitchFamily="34"/>
                        <a:cs typeface="Times New Roman" pitchFamily="18"/>
                      </a:endParaRPr>
                    </a:p>
                  </a:txBody>
                  <a:tcPr marL="45720" marR="45720">
                    <a:solidFill>
                      <a:srgbClr val="DEEBF7"/>
                    </a:solidFill>
                  </a:tcPr>
                </a:tc>
                <a:tc gridSpan="2">
                  <a:txBody>
                    <a:bodyPr/>
                    <a:lstStyle/>
                    <a:p>
                      <a:pPr marL="0" marR="0" lvl="0" indent="0" algn="l" defTabSz="685629" rtl="0" eaLnBrk="1" fontAlgn="auto" latinLnBrk="0" hangingPunct="1">
                        <a:lnSpc>
                          <a:spcPct val="100000"/>
                        </a:lnSpc>
                        <a:spcBef>
                          <a:spcPts val="0"/>
                        </a:spcBef>
                        <a:spcAft>
                          <a:spcPts val="800"/>
                        </a:spcAft>
                        <a:buClrTx/>
                        <a:buSzTx/>
                        <a:buFontTx/>
                        <a:buNone/>
                        <a:tabLst/>
                        <a:defRPr/>
                      </a:pPr>
                      <a:r>
                        <a:rPr lang="en-US" sz="800" dirty="0">
                          <a:latin typeface="+mn-lt"/>
                        </a:rPr>
                        <a:t>2.3. The teacher redirects </a:t>
                      </a:r>
                      <a:r>
                        <a:rPr lang="en-GB" sz="800" noProof="0" dirty="0">
                          <a:latin typeface="+mn-lt"/>
                        </a:rPr>
                        <a:t>misbehaviour</a:t>
                      </a:r>
                      <a:r>
                        <a:rPr lang="en-US" sz="800" dirty="0">
                          <a:latin typeface="+mn-lt"/>
                        </a:rPr>
                        <a:t> </a:t>
                      </a:r>
                      <a:br>
                        <a:rPr lang="en-US" sz="800" dirty="0">
                          <a:latin typeface="+mn-lt"/>
                        </a:rPr>
                      </a:br>
                      <a:r>
                        <a:rPr lang="en-US" sz="800" dirty="0">
                          <a:latin typeface="+mn-lt"/>
                        </a:rPr>
                        <a:t>by focusing on the expected behaviour. </a:t>
                      </a:r>
                      <a:endParaRPr lang="en-US" sz="800" dirty="0">
                        <a:latin typeface="+mn-lt"/>
                        <a:ea typeface="Calibri" pitchFamily="34"/>
                        <a:cs typeface="Times New Roman" pitchFamily="18"/>
                      </a:endParaRPr>
                    </a:p>
                  </a:txBody>
                  <a:tcPr marL="45720" marR="45720">
                    <a:solidFill>
                      <a:srgbClr val="DEEBF7"/>
                    </a:solidFill>
                  </a:tcPr>
                </a:tc>
                <a:tc hMerge="1">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600">
                          <a:latin typeface="+mn-lt"/>
                        </a:rPr>
                        <a:t>2.3. The teacher redirects </a:t>
                      </a:r>
                      <a:r>
                        <a:rPr lang="en-US" sz="600" err="1">
                          <a:latin typeface="+mn-lt"/>
                        </a:rPr>
                        <a:t>misbehaviour</a:t>
                      </a:r>
                      <a:r>
                        <a:rPr lang="en-US" sz="600">
                          <a:latin typeface="+mn-lt"/>
                        </a:rPr>
                        <a:t> </a:t>
                      </a:r>
                      <a:br>
                        <a:rPr lang="en-US" sz="600">
                          <a:latin typeface="+mn-lt"/>
                        </a:rPr>
                      </a:br>
                      <a:r>
                        <a:rPr lang="en-US" sz="600">
                          <a:latin typeface="+mn-lt"/>
                        </a:rPr>
                        <a:t>by focusing on the expected </a:t>
                      </a:r>
                      <a:r>
                        <a:rPr lang="en-US" sz="600" err="1">
                          <a:latin typeface="+mn-lt"/>
                        </a:rPr>
                        <a:t>behaviour</a:t>
                      </a:r>
                      <a:r>
                        <a:rPr lang="en-US" sz="600">
                          <a:latin typeface="+mn-lt"/>
                        </a:rPr>
                        <a:t>. </a:t>
                      </a:r>
                    </a:p>
                  </a:txBody>
                  <a:tcPr marL="45720" marR="45720">
                    <a:solidFill>
                      <a:srgbClr val="DEEBF7"/>
                    </a:solidFill>
                  </a:tcPr>
                </a:tc>
                <a:tc gridSpan="2">
                  <a:txBody>
                    <a:bodyPr/>
                    <a:lstStyle/>
                    <a:p>
                      <a:pPr marL="0" marR="0" lvl="0" indent="0" algn="l" defTabSz="685629" rtl="0" eaLnBrk="1" fontAlgn="auto" latinLnBrk="0" hangingPunct="1">
                        <a:lnSpc>
                          <a:spcPct val="100000"/>
                        </a:lnSpc>
                        <a:spcBef>
                          <a:spcPts val="0"/>
                        </a:spcBef>
                        <a:spcAft>
                          <a:spcPts val="800"/>
                        </a:spcAft>
                        <a:buClrTx/>
                        <a:buSzTx/>
                        <a:buFontTx/>
                        <a:buNone/>
                        <a:tabLst/>
                        <a:defRPr/>
                      </a:pPr>
                      <a:r>
                        <a:rPr lang="en-US" sz="800" dirty="0">
                          <a:latin typeface="+mn-lt"/>
                        </a:rPr>
                        <a:t>3.3. The teacher relates the lesson to previous learning, other content knowledge and/or students' daily lives. </a:t>
                      </a:r>
                      <a:endParaRPr lang="en-US" sz="800" dirty="0">
                        <a:latin typeface="+mn-lt"/>
                        <a:ea typeface="Calibri" pitchFamily="34"/>
                        <a:cs typeface="Times New Roman" pitchFamily="18"/>
                      </a:endParaRPr>
                    </a:p>
                  </a:txBody>
                  <a:tcPr marL="45720" marR="45720">
                    <a:solidFill>
                      <a:srgbClr val="E2F0D9"/>
                    </a:solidFill>
                  </a:tcPr>
                </a:tc>
                <a:tc hMerge="1">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700">
                          <a:latin typeface="+mn-lt"/>
                        </a:rPr>
                        <a:t>3.3. The teacher relates the lesson to previous learning, other content knowledge and/or students' daily lives. </a:t>
                      </a:r>
                    </a:p>
                  </a:txBody>
                  <a:tcPr marL="45720" marR="45720">
                    <a:solidFill>
                      <a:srgbClr val="E2F0D9"/>
                    </a:solidFill>
                  </a:tcPr>
                </a:tc>
                <a:tc gridSpan="2">
                  <a:txBody>
                    <a:bodyPr/>
                    <a:lstStyle/>
                    <a:p>
                      <a:pPr marL="0" marR="0" lvl="0" indent="0" algn="l" defTabSz="685629" rtl="0" eaLnBrk="1" fontAlgn="auto" latinLnBrk="0" hangingPunct="1">
                        <a:lnSpc>
                          <a:spcPct val="100000"/>
                        </a:lnSpc>
                        <a:spcBef>
                          <a:spcPts val="0"/>
                        </a:spcBef>
                        <a:spcAft>
                          <a:spcPts val="800"/>
                        </a:spcAft>
                        <a:buClrTx/>
                        <a:buSzTx/>
                        <a:buFontTx/>
                        <a:buNone/>
                        <a:tabLst/>
                        <a:defRPr/>
                      </a:pPr>
                      <a:r>
                        <a:rPr lang="en-US" sz="800" b="0" i="0" u="none" strike="noStrike" dirty="0">
                          <a:solidFill>
                            <a:srgbClr val="000000"/>
                          </a:solidFill>
                          <a:latin typeface="+mn-lt"/>
                        </a:rPr>
                        <a:t>4.3.The teacher provides thinking tasks (that require students to actively </a:t>
                      </a:r>
                      <a:r>
                        <a:rPr lang="en-GB" sz="800" b="0" i="0" u="none" strike="noStrike" dirty="0">
                          <a:solidFill>
                            <a:srgbClr val="000000"/>
                          </a:solidFill>
                          <a:latin typeface="+mn-lt"/>
                        </a:rPr>
                        <a:t>analyse</a:t>
                      </a:r>
                      <a:r>
                        <a:rPr lang="en-US" sz="800" b="0" i="0" u="none" strike="noStrike" dirty="0">
                          <a:solidFill>
                            <a:srgbClr val="000000"/>
                          </a:solidFill>
                          <a:latin typeface="+mn-lt"/>
                        </a:rPr>
                        <a:t> content as opposed to rote learning</a:t>
                      </a:r>
                      <a:r>
                        <a:rPr lang="en-GB" sz="800" b="0" i="0" u="none" strike="noStrike" dirty="0">
                          <a:solidFill>
                            <a:srgbClr val="000000"/>
                          </a:solidFill>
                          <a:latin typeface="+mn-lt"/>
                        </a:rPr>
                        <a:t>).</a:t>
                      </a:r>
                      <a:endParaRPr lang="en-US" sz="800" dirty="0">
                        <a:latin typeface="+mn-lt"/>
                        <a:ea typeface="Calibri" pitchFamily="34"/>
                        <a:cs typeface="Times New Roman" pitchFamily="18"/>
                      </a:endParaRPr>
                    </a:p>
                  </a:txBody>
                  <a:tcPr marL="45720" marR="45720">
                    <a:solidFill>
                      <a:srgbClr val="E2F0D9"/>
                    </a:solidFill>
                  </a:tcPr>
                </a:tc>
                <a:tc hMerge="1">
                  <a:txBody>
                    <a:bodyPr/>
                    <a:lstStyle/>
                    <a:p>
                      <a:pPr marL="36000" marR="0" lvl="0" indent="0" algn="l" defTabSz="685629" rtl="0" eaLnBrk="1" fontAlgn="auto" latinLnBrk="0" hangingPunct="1">
                        <a:lnSpc>
                          <a:spcPct val="100000"/>
                        </a:lnSpc>
                        <a:spcBef>
                          <a:spcPts val="0"/>
                        </a:spcBef>
                        <a:spcAft>
                          <a:spcPts val="0"/>
                        </a:spcAft>
                        <a:buClrTx/>
                        <a:buSzTx/>
                        <a:buFontTx/>
                        <a:buNone/>
                        <a:tabLst/>
                        <a:defRPr/>
                      </a:pPr>
                      <a:r>
                        <a:rPr lang="en-US" sz="700" b="0" i="0" u="none" strike="noStrike">
                          <a:solidFill>
                            <a:srgbClr val="000000"/>
                          </a:solidFill>
                          <a:latin typeface="+mn-lt"/>
                        </a:rPr>
                        <a:t>4.3.The teacher provides thinking tasks (that require students </a:t>
                      </a:r>
                      <a:br>
                        <a:rPr lang="en-US" sz="700" b="0" i="0" u="none" strike="noStrike">
                          <a:solidFill>
                            <a:srgbClr val="000000"/>
                          </a:solidFill>
                          <a:latin typeface="+mn-lt"/>
                        </a:rPr>
                      </a:br>
                      <a:r>
                        <a:rPr lang="en-US" sz="700" b="0" i="0" u="none" strike="noStrike">
                          <a:solidFill>
                            <a:srgbClr val="000000"/>
                          </a:solidFill>
                          <a:latin typeface="+mn-lt"/>
                        </a:rPr>
                        <a:t>to actively </a:t>
                      </a:r>
                      <a:r>
                        <a:rPr lang="en-GB" sz="700" b="0" i="0" u="none" strike="noStrike">
                          <a:solidFill>
                            <a:srgbClr val="000000"/>
                          </a:solidFill>
                          <a:latin typeface="+mn-lt"/>
                        </a:rPr>
                        <a:t>analyse</a:t>
                      </a:r>
                      <a:r>
                        <a:rPr lang="en-US" sz="700" b="0" i="0" u="none" strike="noStrike">
                          <a:solidFill>
                            <a:srgbClr val="000000"/>
                          </a:solidFill>
                          <a:latin typeface="+mn-lt"/>
                        </a:rPr>
                        <a:t> content as opposed to rote learning</a:t>
                      </a:r>
                      <a:r>
                        <a:rPr lang="en-GB" sz="700" b="0" i="0" u="none" strike="noStrike">
                          <a:solidFill>
                            <a:srgbClr val="000000"/>
                          </a:solidFill>
                          <a:latin typeface="+mn-lt"/>
                        </a:rPr>
                        <a:t>).</a:t>
                      </a:r>
                      <a:endParaRPr lang="en-US" sz="700" i="0">
                        <a:latin typeface="+mn-lt"/>
                      </a:endParaRPr>
                    </a:p>
                  </a:txBody>
                  <a:tcPr marL="45720" marR="45720">
                    <a:solidFill>
                      <a:srgbClr val="E2F0D9"/>
                    </a:solidFill>
                  </a:tcPr>
                </a:tc>
                <a:extLst>
                  <a:ext uri="{0D108BD9-81ED-4DB2-BD59-A6C34878D82A}">
                    <a16:rowId xmlns:a16="http://schemas.microsoft.com/office/drawing/2014/main" val="1201777479"/>
                  </a:ext>
                </a:extLst>
              </a:tr>
              <a:tr h="413259">
                <a:tc>
                  <a:txBody>
                    <a:bodyPr/>
                    <a:lstStyle/>
                    <a:p>
                      <a:pPr marL="0" marR="0" lvl="0" indent="0" algn="l" defTabSz="685629" rtl="0" eaLnBrk="1" fontAlgn="auto" latinLnBrk="0" hangingPunct="1">
                        <a:lnSpc>
                          <a:spcPct val="100000"/>
                        </a:lnSpc>
                        <a:spcBef>
                          <a:spcPts val="0"/>
                        </a:spcBef>
                        <a:spcAft>
                          <a:spcPts val="800"/>
                        </a:spcAft>
                        <a:buClrTx/>
                        <a:buSzTx/>
                        <a:buFontTx/>
                        <a:buNone/>
                        <a:tabLst/>
                        <a:defRPr/>
                      </a:pPr>
                      <a:r>
                        <a:rPr lang="en-US" sz="800" dirty="0">
                          <a:latin typeface="+mn-lt"/>
                        </a:rPr>
                        <a:t>1.4. The teacher does not exhibit bias (</a:t>
                      </a:r>
                      <a:r>
                        <a:rPr lang="en-US" sz="800" i="1" dirty="0">
                          <a:latin typeface="+mn-lt"/>
                        </a:rPr>
                        <a:t>e.g., gender, disability, colour, ethnicity, linguistic or socio-economic background).</a:t>
                      </a:r>
                      <a:endParaRPr lang="en-US" sz="800" i="1" dirty="0">
                        <a:latin typeface="+mn-lt"/>
                        <a:ea typeface="Calibri" pitchFamily="34"/>
                        <a:cs typeface="Times New Roman" pitchFamily="18"/>
                      </a:endParaRPr>
                    </a:p>
                  </a:txBody>
                  <a:tcPr marL="45720" marR="45720">
                    <a:solidFill>
                      <a:srgbClr val="DEEBF7"/>
                    </a:solidFill>
                  </a:tcPr>
                </a:tc>
                <a:tc gridSpan="2">
                  <a:txBody>
                    <a:bodyPr/>
                    <a:lstStyle/>
                    <a:p>
                      <a:pPr marL="0" marR="0" lvl="0" indent="0" algn="l" defTabSz="685629" rtl="0" eaLnBrk="1" fontAlgn="auto" latinLnBrk="0" hangingPunct="1">
                        <a:lnSpc>
                          <a:spcPct val="100000"/>
                        </a:lnSpc>
                        <a:spcBef>
                          <a:spcPts val="0"/>
                        </a:spcBef>
                        <a:spcAft>
                          <a:spcPts val="800"/>
                        </a:spcAft>
                        <a:buClrTx/>
                        <a:buSzTx/>
                        <a:buFontTx/>
                        <a:buNone/>
                        <a:tabLst/>
                        <a:defRPr/>
                      </a:pPr>
                      <a:r>
                        <a:rPr lang="en-US" sz="800" dirty="0">
                          <a:latin typeface="+mn-lt"/>
                        </a:rPr>
                        <a:t>2.4. The teacher helps students  make ethical </a:t>
                      </a:r>
                      <a:br>
                        <a:rPr lang="en-US" sz="800" dirty="0">
                          <a:latin typeface="+mn-lt"/>
                        </a:rPr>
                      </a:br>
                      <a:r>
                        <a:rPr lang="en-US" sz="800" dirty="0">
                          <a:latin typeface="+mn-lt"/>
                        </a:rPr>
                        <a:t>and socially acceptable choices.</a:t>
                      </a:r>
                      <a:endParaRPr lang="en-US" sz="800" i="1" dirty="0">
                        <a:latin typeface="+mn-lt"/>
                        <a:ea typeface="Calibri" pitchFamily="34"/>
                        <a:cs typeface="Times New Roman" pitchFamily="18"/>
                      </a:endParaRPr>
                    </a:p>
                  </a:txBody>
                  <a:tcPr marL="45720" marR="45720">
                    <a:solidFill>
                      <a:srgbClr val="DEEBF7"/>
                    </a:solidFill>
                  </a:tcPr>
                </a:tc>
                <a:tc hMerge="1">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600">
                          <a:latin typeface="+mn-lt"/>
                        </a:rPr>
                        <a:t>2.4. The teacher helps students  make ethical </a:t>
                      </a:r>
                      <a:br>
                        <a:rPr lang="en-US" sz="600">
                          <a:latin typeface="+mn-lt"/>
                        </a:rPr>
                      </a:br>
                      <a:r>
                        <a:rPr lang="en-US" sz="600">
                          <a:latin typeface="+mn-lt"/>
                        </a:rPr>
                        <a:t>and socially acceptable choices.</a:t>
                      </a:r>
                      <a:endParaRPr lang="en-US" sz="600">
                        <a:latin typeface="+mn-lt"/>
                        <a:ea typeface="Calibri" pitchFamily="34"/>
                        <a:cs typeface="Times New Roman" pitchFamily="18"/>
                      </a:endParaRPr>
                    </a:p>
                  </a:txBody>
                  <a:tcPr marL="45720" marR="45720">
                    <a:solidFill>
                      <a:srgbClr val="DEEBF7"/>
                    </a:solidFill>
                  </a:tcPr>
                </a:tc>
                <a:tc gridSpan="2">
                  <a:txBody>
                    <a:bodyPr/>
                    <a:lstStyle/>
                    <a:p>
                      <a:pPr marL="0" marR="0" lvl="0" indent="0" algn="l" defTabSz="685629" rtl="0" eaLnBrk="1" fontAlgn="auto" latinLnBrk="0" hangingPunct="1">
                        <a:lnSpc>
                          <a:spcPct val="100000"/>
                        </a:lnSpc>
                        <a:spcBef>
                          <a:spcPts val="0"/>
                        </a:spcBef>
                        <a:spcAft>
                          <a:spcPts val="800"/>
                        </a:spcAft>
                        <a:buClrTx/>
                        <a:buSzTx/>
                        <a:buFontTx/>
                        <a:buNone/>
                        <a:tabLst/>
                        <a:defRPr/>
                      </a:pPr>
                      <a:r>
                        <a:rPr lang="en-US" sz="800" b="0" i="0" u="none" strike="noStrike" dirty="0">
                          <a:solidFill>
                            <a:srgbClr val="000000"/>
                          </a:solidFill>
                          <a:latin typeface="+mn-lt"/>
                        </a:rPr>
                        <a:t>3.4. The teacher uses a variety of appropriate learning strategies, tasks and materials.</a:t>
                      </a:r>
                      <a:endParaRPr lang="en-US" sz="800" i="1" dirty="0">
                        <a:latin typeface="+mn-lt"/>
                        <a:ea typeface="Calibri" pitchFamily="34"/>
                        <a:cs typeface="Times New Roman" pitchFamily="18"/>
                      </a:endParaRPr>
                    </a:p>
                  </a:txBody>
                  <a:tcPr marL="45720" marR="45720">
                    <a:solidFill>
                      <a:srgbClr val="E2F0D9"/>
                    </a:solidFill>
                  </a:tcPr>
                </a:tc>
                <a:tc hMerge="1">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700" b="0" i="0" u="none" strike="noStrike">
                          <a:solidFill>
                            <a:srgbClr val="000000"/>
                          </a:solidFill>
                          <a:latin typeface="+mn-lt"/>
                        </a:rPr>
                        <a:t>3.4. The teacher uses a variety of appropriate learning strategies, tasks and materials.</a:t>
                      </a:r>
                      <a:endParaRPr lang="en-US" sz="700">
                        <a:latin typeface="+mn-lt"/>
                      </a:endParaRPr>
                    </a:p>
                  </a:txBody>
                  <a:tcPr marL="45720" marR="45720">
                    <a:solidFill>
                      <a:srgbClr val="E2F0D9"/>
                    </a:solidFill>
                  </a:tcPr>
                </a:tc>
                <a:tc rowSpan="6" gridSpan="2">
                  <a:txBody>
                    <a:bodyPr/>
                    <a:lstStyle/>
                    <a:p>
                      <a:pPr marL="36000" marR="0" lvl="0" indent="0" algn="l">
                        <a:lnSpc>
                          <a:spcPct val="100000"/>
                        </a:lnSpc>
                        <a:spcBef>
                          <a:spcPts val="0"/>
                        </a:spcBef>
                        <a:spcAft>
                          <a:spcPts val="600"/>
                        </a:spcAft>
                        <a:buNone/>
                      </a:pPr>
                      <a:r>
                        <a:rPr lang="en-US" sz="800" b="0" i="0" u="none" strike="noStrike" dirty="0">
                          <a:solidFill>
                            <a:srgbClr val="000000"/>
                          </a:solidFill>
                          <a:latin typeface="+mn-lt"/>
                        </a:rPr>
                        <a:t>4.4. The teacher provides activities that encourage student initiative, curiosity, imagination, creativity and/or learning through play, and integrates digital technologies where available and appropriate,</a:t>
                      </a:r>
                      <a:endParaRPr lang="en-US" sz="800" b="0" i="0" u="none" strike="noStrike" dirty="0">
                        <a:solidFill>
                          <a:schemeClr val="dk1"/>
                        </a:solidFill>
                        <a:latin typeface="+mn-lt"/>
                      </a:endParaRPr>
                    </a:p>
                    <a:p>
                      <a:pPr marL="36000" marR="0" lvl="0" indent="0" algn="l">
                        <a:lnSpc>
                          <a:spcPct val="100000"/>
                        </a:lnSpc>
                        <a:spcBef>
                          <a:spcPts val="0"/>
                        </a:spcBef>
                        <a:spcAft>
                          <a:spcPts val="0"/>
                        </a:spcAft>
                        <a:buNone/>
                      </a:pPr>
                      <a:r>
                        <a:rPr lang="en-US" sz="800" b="0" i="1" u="none" strike="noStrike" dirty="0">
                          <a:solidFill>
                            <a:srgbClr val="000000"/>
                          </a:solidFill>
                          <a:latin typeface="+mn-lt"/>
                        </a:rPr>
                        <a:t>(e.g., use of art and craft/design, movement, drama, music, poetry and playful pedagogies such as experiential learning, games, inquiry, problem-solving, project-based learning and use of outdoor activities).</a:t>
                      </a:r>
                      <a:endParaRPr lang="en-US" sz="800" i="1" dirty="0">
                        <a:latin typeface="+mn-lt"/>
                        <a:ea typeface="Calibri" pitchFamily="34"/>
                        <a:cs typeface="Times New Roman" pitchFamily="18"/>
                      </a:endParaRPr>
                    </a:p>
                  </a:txBody>
                  <a:tcPr marL="45720" marR="45720">
                    <a:lnB w="28575" cap="flat" cmpd="sng" algn="ctr">
                      <a:solidFill>
                        <a:schemeClr val="bg1"/>
                      </a:solidFill>
                      <a:prstDash val="solid"/>
                      <a:round/>
                      <a:headEnd type="none" w="med" len="med"/>
                      <a:tailEnd type="none" w="med" len="med"/>
                    </a:lnB>
                    <a:solidFill>
                      <a:srgbClr val="E2F0D9"/>
                    </a:solidFill>
                  </a:tcPr>
                </a:tc>
                <a:tc rowSpan="6" hMerge="1">
                  <a:txBody>
                    <a:bodyPr/>
                    <a:lstStyle/>
                    <a:p>
                      <a:pPr marL="36000" marR="0" lvl="0" indent="0" algn="l">
                        <a:lnSpc>
                          <a:spcPct val="100000"/>
                        </a:lnSpc>
                        <a:spcBef>
                          <a:spcPts val="0"/>
                        </a:spcBef>
                        <a:spcAft>
                          <a:spcPts val="600"/>
                        </a:spcAft>
                        <a:buNone/>
                      </a:pPr>
                      <a:r>
                        <a:rPr lang="en-US" sz="700" b="0" i="0" u="none" strike="noStrike">
                          <a:solidFill>
                            <a:srgbClr val="000000"/>
                          </a:solidFill>
                          <a:latin typeface="+mn-lt"/>
                        </a:rPr>
                        <a:t>4.4. The teacher provides activities that encourage student initiative, curiosity, imagination, creativity and/or learning through play, and integrates digital technologies where available and appropriate,</a:t>
                      </a:r>
                      <a:endParaRPr lang="en-US" sz="700" b="0" i="0" u="none" strike="noStrike">
                        <a:solidFill>
                          <a:schemeClr val="dk1"/>
                        </a:solidFill>
                        <a:latin typeface="+mn-lt"/>
                      </a:endParaRPr>
                    </a:p>
                    <a:p>
                      <a:pPr marL="36000" marR="0" lvl="0" indent="0" algn="l">
                        <a:lnSpc>
                          <a:spcPct val="100000"/>
                        </a:lnSpc>
                        <a:spcBef>
                          <a:spcPts val="0"/>
                        </a:spcBef>
                        <a:spcAft>
                          <a:spcPts val="0"/>
                        </a:spcAft>
                        <a:buNone/>
                      </a:pPr>
                      <a:r>
                        <a:rPr lang="en-US" sz="700" b="0" i="1" u="none" strike="noStrike">
                          <a:solidFill>
                            <a:srgbClr val="000000"/>
                          </a:solidFill>
                          <a:latin typeface="+mn-lt"/>
                        </a:rPr>
                        <a:t>(e.g., use of art and craft/design, movement, drama, music, poetry and playful pedagogies such as experiential learning, games, inquiry, problem-solving, project-based learning and use of outdoor activities).</a:t>
                      </a:r>
                      <a:endParaRPr lang="en-US" sz="700">
                        <a:latin typeface="+mn-lt"/>
                      </a:endParaRPr>
                    </a:p>
                  </a:txBody>
                  <a:tcPr marL="45720" marR="45720">
                    <a:lnB w="28575" cap="flat" cmpd="sng" algn="ctr">
                      <a:solidFill>
                        <a:schemeClr val="bg1"/>
                      </a:solidFill>
                      <a:prstDash val="solid"/>
                      <a:round/>
                      <a:headEnd type="none" w="med" len="med"/>
                      <a:tailEnd type="none" w="med" len="med"/>
                    </a:lnB>
                    <a:solidFill>
                      <a:srgbClr val="E2F0D9"/>
                    </a:solidFill>
                  </a:tcPr>
                </a:tc>
                <a:extLst>
                  <a:ext uri="{0D108BD9-81ED-4DB2-BD59-A6C34878D82A}">
                    <a16:rowId xmlns:a16="http://schemas.microsoft.com/office/drawing/2014/main" val="796129573"/>
                  </a:ext>
                </a:extLst>
              </a:tr>
              <a:tr h="192854">
                <a:tc rowSpan="2">
                  <a:txBody>
                    <a:bodyPr/>
                    <a:lstStyle/>
                    <a:p>
                      <a:pPr marL="0" marR="0" lvl="0" indent="0" algn="l" defTabSz="685629" rtl="0" eaLnBrk="1" fontAlgn="auto" latinLnBrk="0" hangingPunct="1">
                        <a:lnSpc>
                          <a:spcPct val="100000"/>
                        </a:lnSpc>
                        <a:spcBef>
                          <a:spcPts val="0"/>
                        </a:spcBef>
                        <a:spcAft>
                          <a:spcPts val="800"/>
                        </a:spcAft>
                        <a:buClrTx/>
                        <a:buSzTx/>
                        <a:buFontTx/>
                        <a:buNone/>
                        <a:tabLst/>
                        <a:defRPr/>
                      </a:pPr>
                      <a:r>
                        <a:rPr lang="en-US" sz="800" dirty="0">
                          <a:latin typeface="+mn-lt"/>
                        </a:rPr>
                        <a:t>1.5. The teacher challenges stereotypes </a:t>
                      </a:r>
                      <a:r>
                        <a:rPr lang="en-US" sz="800" i="1" dirty="0">
                          <a:latin typeface="+mn-lt"/>
                        </a:rPr>
                        <a:t>(e.g., gender, disability,  colour, ethnicity, linguistic or socio-economic background</a:t>
                      </a:r>
                      <a:r>
                        <a:rPr lang="en-US" sz="800" dirty="0">
                          <a:latin typeface="+mn-lt"/>
                        </a:rPr>
                        <a:t>).</a:t>
                      </a:r>
                      <a:endParaRPr lang="en-US" sz="800" dirty="0">
                        <a:latin typeface="+mn-lt"/>
                        <a:ea typeface="Calibri" pitchFamily="34"/>
                        <a:cs typeface="Times New Roman" pitchFamily="18"/>
                      </a:endParaRPr>
                    </a:p>
                  </a:txBody>
                  <a:tcPr marL="45720" marR="45720">
                    <a:solidFill>
                      <a:srgbClr val="DEEBF7"/>
                    </a:solidFill>
                  </a:tcPr>
                </a:tc>
                <a:tc rowSpan="5" gridSpan="2">
                  <a:txBody>
                    <a:bodyPr/>
                    <a:lstStyle/>
                    <a:p>
                      <a:pPr marL="0" marR="0" lvl="0" indent="0" algn="l" defTabSz="685629" rtl="0" eaLnBrk="1" fontAlgn="auto" latinLnBrk="0" hangingPunct="1">
                        <a:lnSpc>
                          <a:spcPct val="100000"/>
                        </a:lnSpc>
                        <a:spcBef>
                          <a:spcPts val="0"/>
                        </a:spcBef>
                        <a:spcAft>
                          <a:spcPts val="800"/>
                        </a:spcAft>
                        <a:buClrTx/>
                        <a:buSzTx/>
                        <a:buFontTx/>
                        <a:buNone/>
                        <a:tabLst/>
                        <a:defRPr/>
                      </a:pPr>
                      <a:r>
                        <a:rPr lang="en-US" sz="800" dirty="0">
                          <a:latin typeface="+mn-lt"/>
                        </a:rPr>
                        <a:t>2.5. The teacher provides opportunities for students to take on meaningful roles in the classroom.</a:t>
                      </a:r>
                      <a:endParaRPr lang="en-US" sz="800" dirty="0">
                        <a:latin typeface="+mn-lt"/>
                        <a:ea typeface="Calibri" pitchFamily="34"/>
                        <a:cs typeface="Times New Roman" pitchFamily="18"/>
                      </a:endParaRPr>
                    </a:p>
                  </a:txBody>
                  <a:tcPr marL="45720" marR="45720">
                    <a:lnB w="28575" cap="flat" cmpd="sng" algn="ctr">
                      <a:solidFill>
                        <a:schemeClr val="bg1"/>
                      </a:solidFill>
                      <a:prstDash val="solid"/>
                      <a:round/>
                      <a:headEnd type="none" w="med" len="med"/>
                      <a:tailEnd type="none" w="med" len="med"/>
                    </a:lnB>
                    <a:solidFill>
                      <a:srgbClr val="DEEBF7"/>
                    </a:solidFill>
                  </a:tcPr>
                </a:tc>
                <a:tc rowSpan="5" hMerge="1">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600">
                          <a:latin typeface="+mn-lt"/>
                        </a:rPr>
                        <a:t>2.5. The teacher provides opportunities for students </a:t>
                      </a:r>
                      <a:br>
                        <a:rPr lang="en-US" sz="600">
                          <a:latin typeface="+mn-lt"/>
                        </a:rPr>
                      </a:br>
                      <a:r>
                        <a:rPr lang="en-US" sz="600">
                          <a:latin typeface="+mn-lt"/>
                        </a:rPr>
                        <a:t>to take on meaningful roles in the classroom.</a:t>
                      </a:r>
                      <a:endParaRPr lang="en-US" sz="600">
                        <a:latin typeface="+mn-lt"/>
                        <a:ea typeface="Calibri" pitchFamily="34"/>
                        <a:cs typeface="Times New Roman" pitchFamily="18"/>
                      </a:endParaRPr>
                    </a:p>
                  </a:txBody>
                  <a:tcPr marL="45720" marR="45720">
                    <a:lnB w="28575" cap="flat" cmpd="sng" algn="ctr">
                      <a:solidFill>
                        <a:schemeClr val="bg1"/>
                      </a:solidFill>
                      <a:prstDash val="solid"/>
                      <a:round/>
                      <a:headEnd type="none" w="med" len="med"/>
                      <a:tailEnd type="none" w="med" len="med"/>
                    </a:lnB>
                    <a:solidFill>
                      <a:srgbClr val="DEEBF7"/>
                    </a:solidFill>
                  </a:tcPr>
                </a:tc>
                <a:tc gridSpan="2">
                  <a:txBody>
                    <a:bodyPr/>
                    <a:lstStyle/>
                    <a:p>
                      <a:pPr marL="0" marR="0" lvl="0" indent="0" algn="l" defTabSz="685629" rtl="0" eaLnBrk="1" fontAlgn="auto" latinLnBrk="0" hangingPunct="1">
                        <a:lnSpc>
                          <a:spcPct val="100000"/>
                        </a:lnSpc>
                        <a:spcBef>
                          <a:spcPts val="0"/>
                        </a:spcBef>
                        <a:spcAft>
                          <a:spcPts val="800"/>
                        </a:spcAft>
                        <a:buClrTx/>
                        <a:buSzTx/>
                        <a:buFontTx/>
                        <a:buNone/>
                        <a:tabLst/>
                        <a:defRPr/>
                      </a:pPr>
                      <a:r>
                        <a:rPr lang="en-US" sz="800" b="0" i="0" u="none" strike="noStrike" dirty="0">
                          <a:solidFill>
                            <a:srgbClr val="000000"/>
                          </a:solidFill>
                          <a:latin typeface="+mn-lt"/>
                        </a:rPr>
                        <a:t>3.5. The teacher provides students with choices.</a:t>
                      </a:r>
                      <a:endParaRPr lang="en-US" sz="800" dirty="0">
                        <a:latin typeface="+mn-lt"/>
                        <a:ea typeface="Calibri" pitchFamily="34"/>
                        <a:cs typeface="Times New Roman" pitchFamily="18"/>
                      </a:endParaRPr>
                    </a:p>
                  </a:txBody>
                  <a:tcPr marL="45720" marR="45720">
                    <a:lnB w="28575" cap="flat" cmpd="sng" algn="ctr">
                      <a:solidFill>
                        <a:schemeClr val="bg1"/>
                      </a:solidFill>
                      <a:prstDash val="solid"/>
                      <a:round/>
                      <a:headEnd type="none" w="med" len="med"/>
                      <a:tailEnd type="none" w="med" len="med"/>
                    </a:lnB>
                    <a:solidFill>
                      <a:srgbClr val="E2F0D9"/>
                    </a:solidFill>
                  </a:tcPr>
                </a:tc>
                <a:tc hMerge="1">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700" b="0" i="0" u="none" strike="noStrike">
                          <a:solidFill>
                            <a:srgbClr val="000000"/>
                          </a:solidFill>
                          <a:latin typeface="+mn-lt"/>
                        </a:rPr>
                        <a:t>3.5. The teacher provides students with choices.</a:t>
                      </a:r>
                      <a:endParaRPr lang="en-US" sz="700">
                        <a:latin typeface="+mn-lt"/>
                      </a:endParaRPr>
                    </a:p>
                  </a:txBody>
                  <a:tcPr marL="45720" marR="45720">
                    <a:solidFill>
                      <a:srgbClr val="E2F0D9"/>
                    </a:solidFill>
                  </a:tcPr>
                </a:tc>
                <a:tc gridSpan="2" vMerge="1">
                  <a:txBody>
                    <a:bodyPr/>
                    <a:lstStyle/>
                    <a:p>
                      <a:pPr marL="0" marR="0" lvl="0" indent="0" algn="l" defTabSz="685629" rtl="0" eaLnBrk="1" fontAlgn="auto" latinLnBrk="0" hangingPunct="1">
                        <a:lnSpc>
                          <a:spcPct val="100000"/>
                        </a:lnSpc>
                        <a:spcBef>
                          <a:spcPts val="0"/>
                        </a:spcBef>
                        <a:spcAft>
                          <a:spcPts val="800"/>
                        </a:spcAft>
                        <a:buClrTx/>
                        <a:buSzTx/>
                        <a:buFontTx/>
                        <a:buNone/>
                        <a:tabLst/>
                        <a:defRPr/>
                      </a:pPr>
                      <a:endParaRPr lang="en-US" sz="700">
                        <a:latin typeface="+mn-lt"/>
                        <a:ea typeface="Calibri" pitchFamily="34"/>
                        <a:cs typeface="Times New Roman" pitchFamily="18"/>
                      </a:endParaRPr>
                    </a:p>
                  </a:txBody>
                  <a:tcPr marL="45720" marR="45720">
                    <a:lnB w="28575" cap="flat" cmpd="sng" algn="ctr">
                      <a:solidFill>
                        <a:schemeClr val="bg1"/>
                      </a:solidFill>
                      <a:prstDash val="solid"/>
                      <a:round/>
                      <a:headEnd type="none" w="med" len="med"/>
                      <a:tailEnd type="none" w="med" len="med"/>
                    </a:lnB>
                    <a:solidFill>
                      <a:srgbClr val="E2F0D9"/>
                    </a:solidFill>
                  </a:tcPr>
                </a:tc>
                <a:tc hMerge="1" vMerge="1">
                  <a:txBody>
                    <a:bodyPr/>
                    <a:lstStyle/>
                    <a:p>
                      <a:pPr marL="0" marR="0" lvl="0" indent="0" algn="l">
                        <a:lnSpc>
                          <a:spcPct val="107000"/>
                        </a:lnSpc>
                        <a:spcBef>
                          <a:spcPts val="0"/>
                        </a:spcBef>
                        <a:spcAft>
                          <a:spcPts val="800"/>
                        </a:spcAft>
                        <a:buNone/>
                      </a:pPr>
                      <a:endParaRPr lang="en-US" sz="700">
                        <a:latin typeface="+mn-lt"/>
                      </a:endParaRPr>
                    </a:p>
                  </a:txBody>
                  <a:tcPr marL="40937" marR="40937" marT="0" marB="0">
                    <a:solidFill>
                      <a:srgbClr val="E2F0D9"/>
                    </a:solidFill>
                  </a:tcPr>
                </a:tc>
                <a:extLst>
                  <a:ext uri="{0D108BD9-81ED-4DB2-BD59-A6C34878D82A}">
                    <a16:rowId xmlns:a16="http://schemas.microsoft.com/office/drawing/2014/main" val="3596945007"/>
                  </a:ext>
                </a:extLst>
              </a:tr>
              <a:tr h="220405">
                <a:tc vMerge="1">
                  <a:txBody>
                    <a:bodyPr/>
                    <a:lstStyle/>
                    <a:p>
                      <a:pPr marL="0" marR="0" lvl="0" indent="0" algn="l" defTabSz="685629" rtl="0" eaLnBrk="1" fontAlgn="auto" latinLnBrk="0" hangingPunct="1">
                        <a:lnSpc>
                          <a:spcPct val="100000"/>
                        </a:lnSpc>
                        <a:spcBef>
                          <a:spcPts val="0"/>
                        </a:spcBef>
                        <a:spcAft>
                          <a:spcPts val="800"/>
                        </a:spcAft>
                        <a:buClrTx/>
                        <a:buSzTx/>
                        <a:buFontTx/>
                        <a:buNone/>
                        <a:tabLst/>
                        <a:defRPr/>
                      </a:pPr>
                      <a:endParaRPr lang="en-US" sz="700">
                        <a:latin typeface="+mn-lt"/>
                        <a:ea typeface="Calibri" pitchFamily="34"/>
                        <a:cs typeface="Times New Roman" pitchFamily="18"/>
                      </a:endParaRPr>
                    </a:p>
                  </a:txBody>
                  <a:tcPr marL="45720" marR="45720">
                    <a:solidFill>
                      <a:srgbClr val="DEEBF7"/>
                    </a:solidFill>
                  </a:tcPr>
                </a:tc>
                <a:tc gridSpan="2" vMerge="1">
                  <a:txBody>
                    <a:bodyPr/>
                    <a:lstStyle/>
                    <a:p>
                      <a:endParaRPr lang="en-GB"/>
                    </a:p>
                  </a:txBody>
                  <a:tcPr/>
                </a:tc>
                <a:tc hMerge="1" vMerge="1">
                  <a:txBody>
                    <a:bodyPr/>
                    <a:lstStyle/>
                    <a:p>
                      <a:endParaRPr lang="en-GB"/>
                    </a:p>
                  </a:txBody>
                  <a:tcPr>
                    <a:lnT w="28575" cap="flat" cmpd="sng" algn="ctr">
                      <a:solidFill>
                        <a:schemeClr val="bg1"/>
                      </a:solidFill>
                      <a:prstDash val="solid"/>
                      <a:round/>
                      <a:headEnd type="none" w="med" len="med"/>
                      <a:tailEnd type="none" w="med" len="med"/>
                    </a:lnT>
                  </a:tcPr>
                </a:tc>
                <a:tc rowSpan="2" gridSpan="2">
                  <a:txBody>
                    <a:bodyPr/>
                    <a:lstStyle/>
                    <a:p>
                      <a:pPr marL="0" marR="0" lvl="0" indent="0" algn="l" defTabSz="685629" rtl="0" eaLnBrk="1" fontAlgn="auto" latinLnBrk="0" hangingPunct="1">
                        <a:lnSpc>
                          <a:spcPct val="100000"/>
                        </a:lnSpc>
                        <a:spcBef>
                          <a:spcPts val="0"/>
                        </a:spcBef>
                        <a:spcAft>
                          <a:spcPts val="800"/>
                        </a:spcAft>
                        <a:buClrTx/>
                        <a:buSzTx/>
                        <a:buFontTx/>
                        <a:buNone/>
                        <a:tabLst/>
                        <a:defRPr/>
                      </a:pPr>
                      <a:r>
                        <a:rPr lang="en-US" sz="800" b="0" i="0" u="none" strike="noStrike" dirty="0">
                          <a:solidFill>
                            <a:srgbClr val="000000"/>
                          </a:solidFill>
                          <a:latin typeface="+mn-lt"/>
                        </a:rPr>
                        <a:t>3.6. The teacher  adjusts teaching and provides </a:t>
                      </a:r>
                      <a:br>
                        <a:rPr lang="en-US" sz="800" b="0" i="0" u="none" strike="noStrike" dirty="0">
                          <a:solidFill>
                            <a:srgbClr val="000000"/>
                          </a:solidFill>
                          <a:latin typeface="+mn-lt"/>
                        </a:rPr>
                      </a:br>
                      <a:r>
                        <a:rPr lang="en-US" sz="800" b="0" i="0" u="none" strike="noStrike" dirty="0">
                          <a:solidFill>
                            <a:srgbClr val="000000"/>
                          </a:solidFill>
                          <a:latin typeface="+mn-lt"/>
                        </a:rPr>
                        <a:t>activities relevant to the level of the students.</a:t>
                      </a:r>
                      <a:endParaRPr lang="en-US" sz="800" dirty="0">
                        <a:latin typeface="+mn-lt"/>
                        <a:ea typeface="Calibri" pitchFamily="34"/>
                        <a:cs typeface="Times New Roman" pitchFamily="18"/>
                      </a:endParaRPr>
                    </a:p>
                  </a:txBody>
                  <a:tcPr marL="45720" marR="4572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F0D9"/>
                    </a:solidFill>
                  </a:tcPr>
                </a:tc>
                <a:tc rowSpan="2" hMerge="1">
                  <a:txBody>
                    <a:bodyPr/>
                    <a:lstStyle/>
                    <a:p>
                      <a:endParaRPr lang="en-GB"/>
                    </a:p>
                  </a:txBody>
                  <a:tcPr/>
                </a:tc>
                <a:tc gridSpan="2" vMerge="1">
                  <a:txBody>
                    <a:bodyPr/>
                    <a:lstStyle/>
                    <a:p>
                      <a:pPr marL="0" marR="0" lvl="0" indent="0" algn="l" defTabSz="685629" rtl="0" eaLnBrk="1" fontAlgn="auto" latinLnBrk="0" hangingPunct="1">
                        <a:lnSpc>
                          <a:spcPct val="100000"/>
                        </a:lnSpc>
                        <a:spcBef>
                          <a:spcPts val="0"/>
                        </a:spcBef>
                        <a:spcAft>
                          <a:spcPts val="800"/>
                        </a:spcAft>
                        <a:buClrTx/>
                        <a:buSzTx/>
                        <a:buFontTx/>
                        <a:buNone/>
                        <a:tabLst/>
                        <a:defRPr/>
                      </a:pPr>
                      <a:endParaRPr lang="en-US" sz="700" dirty="0">
                        <a:latin typeface="+mn-lt"/>
                        <a:ea typeface="Calibri" pitchFamily="34"/>
                        <a:cs typeface="Times New Roman" pitchFamily="18"/>
                      </a:endParaRPr>
                    </a:p>
                  </a:txBody>
                  <a:tcPr marL="45720" marR="4572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F0D9"/>
                    </a:solidFill>
                  </a:tcPr>
                </a:tc>
                <a:tc hMerge="1" vMerge="1">
                  <a:txBody>
                    <a:bodyPr/>
                    <a:lstStyle/>
                    <a:p>
                      <a:endParaRPr lang="en-GB"/>
                    </a:p>
                  </a:txBody>
                  <a:tcPr/>
                </a:tc>
                <a:extLst>
                  <a:ext uri="{0D108BD9-81ED-4DB2-BD59-A6C34878D82A}">
                    <a16:rowId xmlns:a16="http://schemas.microsoft.com/office/drawing/2014/main" val="4266150377"/>
                  </a:ext>
                </a:extLst>
              </a:tr>
              <a:tr h="82652">
                <a:tc rowSpan="3">
                  <a:txBody>
                    <a:bodyPr/>
                    <a:lstStyle/>
                    <a:p>
                      <a:pPr marL="0" marR="0" lvl="0" indent="0" algn="l" defTabSz="685629" rtl="0" eaLnBrk="1" fontAlgn="auto" latinLnBrk="0" hangingPunct="1">
                        <a:lnSpc>
                          <a:spcPct val="100000"/>
                        </a:lnSpc>
                        <a:spcBef>
                          <a:spcPts val="0"/>
                        </a:spcBef>
                        <a:spcAft>
                          <a:spcPts val="800"/>
                        </a:spcAft>
                        <a:buClrTx/>
                        <a:buSzTx/>
                        <a:buFontTx/>
                        <a:buNone/>
                        <a:tabLst/>
                        <a:defRPr/>
                      </a:pPr>
                      <a:r>
                        <a:rPr lang="en-US" sz="800" b="0" i="0" u="none" strike="noStrike" dirty="0">
                          <a:solidFill>
                            <a:srgbClr val="000000"/>
                          </a:solidFill>
                          <a:latin typeface="+mn-lt"/>
                        </a:rPr>
                        <a:t>1.6. Students demonstrate sensitivity, empathy and respect towards each other and are willing to help peers who are distressed.</a:t>
                      </a:r>
                      <a:endParaRPr lang="en-US" sz="800" dirty="0">
                        <a:latin typeface="+mn-lt"/>
                      </a:endParaRPr>
                    </a:p>
                  </a:txBody>
                  <a:tcPr marL="45720" marR="45720">
                    <a:lnB w="28575" cap="flat" cmpd="sng" algn="ctr">
                      <a:solidFill>
                        <a:schemeClr val="bg1"/>
                      </a:solidFill>
                      <a:prstDash val="solid"/>
                      <a:round/>
                      <a:headEnd type="none" w="med" len="med"/>
                      <a:tailEnd type="none" w="med" len="med"/>
                    </a:lnB>
                    <a:solidFill>
                      <a:srgbClr val="DEEBF7"/>
                    </a:solidFill>
                  </a:tcPr>
                </a:tc>
                <a:tc gridSpan="2" vMerge="1">
                  <a:txBody>
                    <a:bodyPr/>
                    <a:lstStyle/>
                    <a:p>
                      <a:pPr marL="0" marR="0" lvl="0" indent="0" algn="l" defTabSz="685629" rtl="0" eaLnBrk="1" fontAlgn="auto" latinLnBrk="0" hangingPunct="1">
                        <a:lnSpc>
                          <a:spcPct val="100000"/>
                        </a:lnSpc>
                        <a:spcBef>
                          <a:spcPts val="0"/>
                        </a:spcBef>
                        <a:spcAft>
                          <a:spcPts val="800"/>
                        </a:spcAft>
                        <a:buClrTx/>
                        <a:buSzTx/>
                        <a:buFontTx/>
                        <a:buNone/>
                        <a:tabLst/>
                        <a:defRPr/>
                      </a:pPr>
                      <a:endParaRPr lang="en-US" sz="600">
                        <a:latin typeface="+mn-lt"/>
                      </a:endParaRPr>
                    </a:p>
                  </a:txBody>
                  <a:tcPr marL="45720" marR="45720">
                    <a:lnB w="28575" cap="flat" cmpd="sng" algn="ctr">
                      <a:solidFill>
                        <a:schemeClr val="bg1"/>
                      </a:solidFill>
                      <a:prstDash val="solid"/>
                      <a:round/>
                      <a:headEnd type="none" w="med" len="med"/>
                      <a:tailEnd type="none" w="med" len="med"/>
                    </a:lnB>
                    <a:solidFill>
                      <a:srgbClr val="DEEBF7"/>
                    </a:solidFill>
                  </a:tcPr>
                </a:tc>
                <a:tc hMerge="1" vMerge="1">
                  <a:txBody>
                    <a:bodyPr/>
                    <a:lstStyle/>
                    <a:p>
                      <a:pPr lvl="0" algn="l">
                        <a:lnSpc>
                          <a:spcPct val="100000"/>
                        </a:lnSpc>
                      </a:pPr>
                      <a:endParaRPr lang="en-GB" sz="600">
                        <a:latin typeface="+mn-lt"/>
                      </a:endParaRPr>
                    </a:p>
                  </a:txBody>
                  <a:tcPr marL="45720" marR="45720" anchor="ctr">
                    <a:solidFill>
                      <a:srgbClr val="DEEBF7"/>
                    </a:solidFill>
                  </a:tcPr>
                </a:tc>
                <a:tc gridSpan="2" vMerge="1">
                  <a:txBody>
                    <a:bodyPr/>
                    <a:lstStyle/>
                    <a:p>
                      <a:r>
                        <a:rPr lang="en-US" sz="700" b="0" i="0" u="none" strike="noStrike">
                          <a:solidFill>
                            <a:srgbClr val="000000"/>
                          </a:solidFill>
                          <a:latin typeface="+mn-lt"/>
                        </a:rPr>
                        <a:t>3.6. The teacher  adjusts teaching and provides </a:t>
                      </a:r>
                      <a:br>
                        <a:rPr lang="en-US" sz="700" b="0" i="0" u="none" strike="noStrike">
                          <a:solidFill>
                            <a:srgbClr val="000000"/>
                          </a:solidFill>
                          <a:latin typeface="+mn-lt"/>
                        </a:rPr>
                      </a:br>
                      <a:r>
                        <a:rPr lang="en-US" sz="700" b="0" i="0" u="none" strike="noStrike">
                          <a:solidFill>
                            <a:srgbClr val="000000"/>
                          </a:solidFill>
                          <a:latin typeface="+mn-lt"/>
                        </a:rPr>
                        <a:t>activities relevant to the level of the students.</a:t>
                      </a:r>
                      <a:endParaRPr lang="en-GB" dirty="0"/>
                    </a:p>
                  </a:txBody>
                  <a:tcPr marL="45720" marR="45720">
                    <a:lnT w="28575" cap="flat" cmpd="sng" algn="ctr">
                      <a:solidFill>
                        <a:schemeClr val="bg1"/>
                      </a:solidFill>
                      <a:prstDash val="solid"/>
                      <a:round/>
                      <a:headEnd type="none" w="med" len="med"/>
                      <a:tailEnd type="none" w="med" len="med"/>
                    </a:lnT>
                    <a:solidFill>
                      <a:srgbClr val="E2F0D9"/>
                    </a:solidFill>
                  </a:tcPr>
                </a:tc>
                <a:tc hMerge="1" vMerge="1">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700" b="0" i="0" u="none" strike="noStrike">
                          <a:solidFill>
                            <a:srgbClr val="000000"/>
                          </a:solidFill>
                          <a:latin typeface="+mn-lt"/>
                        </a:rPr>
                        <a:t>3.6. The teacher  adjusts teaching and provides </a:t>
                      </a:r>
                      <a:br>
                        <a:rPr lang="en-US" sz="700" b="0" i="0" u="none" strike="noStrike">
                          <a:solidFill>
                            <a:srgbClr val="000000"/>
                          </a:solidFill>
                          <a:latin typeface="+mn-lt"/>
                        </a:rPr>
                      </a:br>
                      <a:r>
                        <a:rPr lang="en-US" sz="700" b="0" i="0" u="none" strike="noStrike">
                          <a:solidFill>
                            <a:srgbClr val="000000"/>
                          </a:solidFill>
                          <a:latin typeface="+mn-lt"/>
                        </a:rPr>
                        <a:t>activities relevant to the level of the students.</a:t>
                      </a:r>
                      <a:endParaRPr lang="en-US" sz="700">
                        <a:latin typeface="+mn-lt"/>
                      </a:endParaRPr>
                    </a:p>
                  </a:txBody>
                  <a:tcPr marL="45720" marR="45720">
                    <a:solidFill>
                      <a:srgbClr val="E2F0D9"/>
                    </a:solidFill>
                  </a:tcPr>
                </a:tc>
                <a:tc gridSpan="2" vMerge="1">
                  <a:txBody>
                    <a:bodyPr/>
                    <a:lstStyle/>
                    <a:p>
                      <a:endParaRPr lang="en-GB"/>
                    </a:p>
                  </a:txBody>
                  <a:tcPr/>
                </a:tc>
                <a:tc hMerge="1" vMerge="1">
                  <a:txBody>
                    <a:bodyPr/>
                    <a:lstStyle/>
                    <a:p>
                      <a:pPr marL="0" marR="0" lvl="0" indent="0" algn="l">
                        <a:lnSpc>
                          <a:spcPct val="107000"/>
                        </a:lnSpc>
                        <a:spcBef>
                          <a:spcPts val="0"/>
                        </a:spcBef>
                        <a:spcAft>
                          <a:spcPts val="800"/>
                        </a:spcAft>
                        <a:buNone/>
                      </a:pPr>
                      <a:endParaRPr lang="en-US" sz="700">
                        <a:latin typeface="+mn-lt"/>
                      </a:endParaRPr>
                    </a:p>
                  </a:txBody>
                  <a:tcPr marL="40937" marR="40937" marT="0" marB="0">
                    <a:solidFill>
                      <a:srgbClr val="E2F0D9"/>
                    </a:solidFill>
                  </a:tcPr>
                </a:tc>
                <a:extLst>
                  <a:ext uri="{0D108BD9-81ED-4DB2-BD59-A6C34878D82A}">
                    <a16:rowId xmlns:a16="http://schemas.microsoft.com/office/drawing/2014/main" val="3832308837"/>
                  </a:ext>
                </a:extLst>
              </a:tr>
              <a:tr h="303057">
                <a:tc vMerge="1">
                  <a:txBody>
                    <a:bodyPr/>
                    <a:lstStyle/>
                    <a:p>
                      <a:pPr marL="0" lvl="0" indent="0" algn="l">
                        <a:lnSpc>
                          <a:spcPct val="100000"/>
                        </a:lnSpc>
                        <a:spcAft>
                          <a:spcPts val="800"/>
                        </a:spcAft>
                        <a:buNone/>
                      </a:pPr>
                      <a:endParaRPr lang="en-US" sz="600">
                        <a:latin typeface="+mn-lt"/>
                      </a:endParaRPr>
                    </a:p>
                  </a:txBody>
                  <a:tcPr marL="45720" marR="45720" anchor="ctr">
                    <a:solidFill>
                      <a:srgbClr val="DEEBF7"/>
                    </a:solidFill>
                  </a:tcPr>
                </a:tc>
                <a:tc gridSpan="2" vMerge="1">
                  <a:txBody>
                    <a:bodyPr/>
                    <a:lstStyle/>
                    <a:p>
                      <a:endParaRPr lang="pt-PT"/>
                    </a:p>
                  </a:txBody>
                  <a:tcPr/>
                </a:tc>
                <a:tc hMerge="1" vMerge="1">
                  <a:txBody>
                    <a:bodyPr/>
                    <a:lstStyle/>
                    <a:p>
                      <a:pPr lvl="0" algn="l">
                        <a:lnSpc>
                          <a:spcPct val="100000"/>
                        </a:lnSpc>
                      </a:pPr>
                      <a:endParaRPr lang="en-GB" sz="600">
                        <a:latin typeface="+mn-lt"/>
                      </a:endParaRPr>
                    </a:p>
                  </a:txBody>
                  <a:tcPr marL="45720" marR="45720" anchor="ctr">
                    <a:solidFill>
                      <a:srgbClr val="DEEBF7"/>
                    </a:solidFill>
                  </a:tcPr>
                </a:tc>
                <a:tc gridSpan="2">
                  <a:txBody>
                    <a:bodyPr/>
                    <a:lstStyle/>
                    <a:p>
                      <a:r>
                        <a:rPr lang="en-US" sz="800" b="0" i="0" u="none" strike="noStrike" dirty="0">
                          <a:solidFill>
                            <a:srgbClr val="000000"/>
                          </a:solidFill>
                          <a:latin typeface="+mn-lt"/>
                        </a:rPr>
                        <a:t>3.7. The teacher provides a beginning, middle and </a:t>
                      </a:r>
                      <a:br>
                        <a:rPr lang="en-US" sz="800" b="0" i="0" u="none" strike="noStrike" dirty="0">
                          <a:solidFill>
                            <a:srgbClr val="000000"/>
                          </a:solidFill>
                          <a:latin typeface="+mn-lt"/>
                        </a:rPr>
                      </a:br>
                      <a:r>
                        <a:rPr lang="en-US" sz="800" b="0" i="0" u="none" strike="noStrike" dirty="0">
                          <a:solidFill>
                            <a:srgbClr val="000000"/>
                          </a:solidFill>
                          <a:latin typeface="+mn-lt"/>
                        </a:rPr>
                        <a:t>end to the lesson with good sequencing and pacing.</a:t>
                      </a:r>
                      <a:endParaRPr lang="en-GB" sz="800" dirty="0"/>
                    </a:p>
                  </a:txBody>
                  <a:tcPr marL="45720" marR="45720">
                    <a:lnT w="28575" cap="flat" cmpd="sng" algn="ctr">
                      <a:solidFill>
                        <a:schemeClr val="bg1"/>
                      </a:solidFill>
                      <a:prstDash val="solid"/>
                      <a:round/>
                      <a:headEnd type="none" w="med" len="med"/>
                      <a:tailEnd type="none" w="med" len="med"/>
                    </a:lnT>
                    <a:solidFill>
                      <a:srgbClr val="E2F0D9"/>
                    </a:solidFill>
                  </a:tcPr>
                </a:tc>
                <a:tc hMerge="1">
                  <a:txBody>
                    <a:bodyPr/>
                    <a:lstStyle/>
                    <a:p>
                      <a:pPr marL="0" marR="0" lvl="0" indent="0" algn="l" defTabSz="685629" rtl="0" eaLnBrk="1" fontAlgn="auto" latinLnBrk="0" hangingPunct="1">
                        <a:lnSpc>
                          <a:spcPct val="100000"/>
                        </a:lnSpc>
                        <a:spcBef>
                          <a:spcPts val="0"/>
                        </a:spcBef>
                        <a:spcAft>
                          <a:spcPts val="0"/>
                        </a:spcAft>
                        <a:buClrTx/>
                        <a:buSzTx/>
                        <a:buFontTx/>
                        <a:buNone/>
                        <a:tabLst/>
                        <a:defRPr/>
                      </a:pPr>
                      <a:r>
                        <a:rPr lang="en-US" sz="700" b="0" i="0" u="none" strike="noStrike">
                          <a:solidFill>
                            <a:srgbClr val="000000"/>
                          </a:solidFill>
                          <a:latin typeface="+mn-lt"/>
                        </a:rPr>
                        <a:t>3.7. The teacher provides a beginning, middle and </a:t>
                      </a:r>
                      <a:br>
                        <a:rPr lang="en-US" sz="700" b="0" i="0" u="none" strike="noStrike">
                          <a:solidFill>
                            <a:srgbClr val="000000"/>
                          </a:solidFill>
                          <a:latin typeface="+mn-lt"/>
                        </a:rPr>
                      </a:br>
                      <a:r>
                        <a:rPr lang="en-US" sz="700" b="0" i="0" u="none" strike="noStrike">
                          <a:solidFill>
                            <a:srgbClr val="000000"/>
                          </a:solidFill>
                          <a:latin typeface="+mn-lt"/>
                        </a:rPr>
                        <a:t>end to the lesson with good sequencing and pacing.</a:t>
                      </a:r>
                      <a:endParaRPr lang="en-US" sz="700">
                        <a:latin typeface="+mn-lt"/>
                      </a:endParaRPr>
                    </a:p>
                  </a:txBody>
                  <a:tcPr marL="45720" marR="45720">
                    <a:solidFill>
                      <a:srgbClr val="E2F0D9"/>
                    </a:solidFill>
                  </a:tcPr>
                </a:tc>
                <a:tc gridSpan="2" vMerge="1">
                  <a:txBody>
                    <a:bodyPr/>
                    <a:lstStyle/>
                    <a:p>
                      <a:endParaRPr lang="en-GB"/>
                    </a:p>
                  </a:txBody>
                  <a:tcPr marL="45720" marR="45720">
                    <a:lnT w="28575" cap="flat" cmpd="sng" algn="ctr">
                      <a:solidFill>
                        <a:schemeClr val="bg1"/>
                      </a:solidFill>
                      <a:prstDash val="solid"/>
                      <a:round/>
                      <a:headEnd type="none" w="med" len="med"/>
                      <a:tailEnd type="none" w="med" len="med"/>
                    </a:lnT>
                    <a:solidFill>
                      <a:srgbClr val="E2F0D9"/>
                    </a:solidFill>
                  </a:tcPr>
                </a:tc>
                <a:tc hMerge="1" vMerge="1">
                  <a:txBody>
                    <a:bodyPr/>
                    <a:lstStyle/>
                    <a:p>
                      <a:pPr marL="0" marR="0" lvl="0" indent="0" algn="l">
                        <a:lnSpc>
                          <a:spcPct val="107000"/>
                        </a:lnSpc>
                        <a:spcBef>
                          <a:spcPts val="0"/>
                        </a:spcBef>
                        <a:spcAft>
                          <a:spcPts val="800"/>
                        </a:spcAft>
                        <a:buNone/>
                      </a:pPr>
                      <a:endParaRPr lang="en-US" sz="700">
                        <a:latin typeface="+mn-lt"/>
                      </a:endParaRPr>
                    </a:p>
                  </a:txBody>
                  <a:tcPr marL="40937" marR="40937" marT="0" marB="0">
                    <a:solidFill>
                      <a:srgbClr val="E2F0D9"/>
                    </a:solidFill>
                  </a:tcPr>
                </a:tc>
                <a:extLst>
                  <a:ext uri="{0D108BD9-81ED-4DB2-BD59-A6C34878D82A}">
                    <a16:rowId xmlns:a16="http://schemas.microsoft.com/office/drawing/2014/main" val="2025900713"/>
                  </a:ext>
                </a:extLst>
              </a:tr>
              <a:tr h="192854">
                <a:tc vMerge="1">
                  <a:txBody>
                    <a:bodyPr/>
                    <a:lstStyle/>
                    <a:p>
                      <a:pPr marL="0" lvl="0" indent="0" algn="l">
                        <a:lnSpc>
                          <a:spcPct val="100000"/>
                        </a:lnSpc>
                        <a:spcAft>
                          <a:spcPts val="800"/>
                        </a:spcAft>
                        <a:buNone/>
                      </a:pPr>
                      <a:endParaRPr lang="en-US" sz="600">
                        <a:latin typeface="+mn-lt"/>
                      </a:endParaRPr>
                    </a:p>
                  </a:txBody>
                  <a:tcPr marL="45720" marR="45720" anchor="ctr">
                    <a:solidFill>
                      <a:srgbClr val="DEEBF7"/>
                    </a:solidFill>
                  </a:tcPr>
                </a:tc>
                <a:tc gridSpan="2" vMerge="1">
                  <a:txBody>
                    <a:bodyPr/>
                    <a:lstStyle/>
                    <a:p>
                      <a:endParaRPr lang="pt-PT"/>
                    </a:p>
                  </a:txBody>
                  <a:tcPr/>
                </a:tc>
                <a:tc hMerge="1" vMerge="1">
                  <a:txBody>
                    <a:bodyPr/>
                    <a:lstStyle/>
                    <a:p>
                      <a:pPr lvl="0" algn="l">
                        <a:lnSpc>
                          <a:spcPct val="100000"/>
                        </a:lnSpc>
                      </a:pPr>
                      <a:endParaRPr lang="en-GB" sz="600">
                        <a:latin typeface="+mn-lt"/>
                      </a:endParaRPr>
                    </a:p>
                  </a:txBody>
                  <a:tcPr marL="45720" marR="45720" anchor="ctr">
                    <a:solidFill>
                      <a:srgbClr val="DEEBF7"/>
                    </a:solidFill>
                  </a:tcPr>
                </a:tc>
                <a:tc gridSpan="2">
                  <a:txBody>
                    <a:bodyPr/>
                    <a:lstStyle/>
                    <a:p>
                      <a:r>
                        <a:rPr lang="en-US" sz="800" b="0" i="0" u="none" strike="noStrike" dirty="0">
                          <a:solidFill>
                            <a:srgbClr val="000000"/>
                          </a:solidFill>
                          <a:latin typeface="+mn-lt"/>
                        </a:rPr>
                        <a:t>3.8. Students are engaged in learning activities. </a:t>
                      </a:r>
                      <a:endParaRPr lang="en-GB" sz="800" dirty="0"/>
                    </a:p>
                  </a:txBody>
                  <a:tcPr marL="45720" marR="45720">
                    <a:lnB w="28575" cap="flat" cmpd="sng" algn="ctr">
                      <a:solidFill>
                        <a:schemeClr val="bg1"/>
                      </a:solidFill>
                      <a:prstDash val="solid"/>
                      <a:round/>
                      <a:headEnd type="none" w="med" len="med"/>
                      <a:tailEnd type="none" w="med" len="med"/>
                    </a:lnB>
                    <a:solidFill>
                      <a:srgbClr val="E2F0D9"/>
                    </a:solidFill>
                  </a:tcPr>
                </a:tc>
                <a:tc hMerge="1">
                  <a:txBody>
                    <a:bodyPr/>
                    <a:lstStyle/>
                    <a:p>
                      <a:pPr marL="36000" marR="0" lvl="0" indent="-180000" algn="l" defTabSz="685629" rtl="0" eaLnBrk="1" fontAlgn="auto" latinLnBrk="0" hangingPunct="1">
                        <a:lnSpc>
                          <a:spcPct val="100000"/>
                        </a:lnSpc>
                        <a:spcBef>
                          <a:spcPts val="0"/>
                        </a:spcBef>
                        <a:spcAft>
                          <a:spcPts val="0"/>
                        </a:spcAft>
                        <a:buClrTx/>
                        <a:buSzTx/>
                        <a:buFontTx/>
                        <a:buNone/>
                        <a:tabLst/>
                        <a:defRPr/>
                      </a:pPr>
                      <a:r>
                        <a:rPr lang="en-US" sz="700" b="0" i="0" u="none" strike="noStrike">
                          <a:solidFill>
                            <a:srgbClr val="000000"/>
                          </a:solidFill>
                          <a:latin typeface="+mn-lt"/>
                        </a:rPr>
                        <a:t>3.8. Students are engaged in learning activities. </a:t>
                      </a:r>
                    </a:p>
                  </a:txBody>
                  <a:tcPr marL="45720" marR="45720">
                    <a:lnB w="28575" cap="flat" cmpd="sng" algn="ctr">
                      <a:solidFill>
                        <a:schemeClr val="bg1"/>
                      </a:solidFill>
                      <a:prstDash val="solid"/>
                      <a:round/>
                      <a:headEnd type="none" w="med" len="med"/>
                      <a:tailEnd type="none" w="med" len="med"/>
                    </a:lnB>
                    <a:solidFill>
                      <a:srgbClr val="E2F0D9"/>
                    </a:solidFill>
                  </a:tcPr>
                </a:tc>
                <a:tc gridSpan="2" vMerge="1">
                  <a:txBody>
                    <a:bodyPr/>
                    <a:lstStyle/>
                    <a:p>
                      <a:endParaRPr lang="en-GB" dirty="0"/>
                    </a:p>
                  </a:txBody>
                  <a:tcPr marL="45720" marR="45720">
                    <a:lnB w="28575" cap="flat" cmpd="sng" algn="ctr">
                      <a:solidFill>
                        <a:schemeClr val="bg1"/>
                      </a:solidFill>
                      <a:prstDash val="solid"/>
                      <a:round/>
                      <a:headEnd type="none" w="med" len="med"/>
                      <a:tailEnd type="none" w="med" len="med"/>
                    </a:lnB>
                    <a:solidFill>
                      <a:srgbClr val="E2F0D9"/>
                    </a:solidFill>
                  </a:tcPr>
                </a:tc>
                <a:tc hMerge="1" vMerge="1">
                  <a:txBody>
                    <a:bodyPr/>
                    <a:lstStyle/>
                    <a:p>
                      <a:pPr marL="0" marR="0" lvl="0" indent="0" algn="l">
                        <a:lnSpc>
                          <a:spcPct val="107000"/>
                        </a:lnSpc>
                        <a:spcBef>
                          <a:spcPts val="0"/>
                        </a:spcBef>
                        <a:spcAft>
                          <a:spcPts val="800"/>
                        </a:spcAft>
                        <a:buNone/>
                      </a:pPr>
                      <a:endParaRPr lang="en-US" sz="700">
                        <a:latin typeface="+mn-lt"/>
                      </a:endParaRPr>
                    </a:p>
                  </a:txBody>
                  <a:tcPr marL="40937" marR="40937" marT="0" marB="0">
                    <a:solidFill>
                      <a:srgbClr val="E2F0D9"/>
                    </a:solidFill>
                  </a:tcPr>
                </a:tc>
                <a:extLst>
                  <a:ext uri="{0D108BD9-81ED-4DB2-BD59-A6C34878D82A}">
                    <a16:rowId xmlns:a16="http://schemas.microsoft.com/office/drawing/2014/main" val="4244558250"/>
                  </a:ext>
                </a:extLst>
              </a:tr>
              <a:tr h="192854">
                <a:tc gridSpan="7">
                  <a:txBody>
                    <a:bodyPr/>
                    <a:lstStyle/>
                    <a:p>
                      <a:pPr lvl="0" algn="l"/>
                      <a:r>
                        <a:rPr lang="en-GB" sz="800" b="1" dirty="0">
                          <a:solidFill>
                            <a:srgbClr val="FFFFFF"/>
                          </a:solidFill>
                          <a:latin typeface="+mn-lt"/>
                        </a:rPr>
                        <a:t>QUALITY TEACHING &amp; LEARNING PRACTICES Contd. </a:t>
                      </a:r>
                    </a:p>
                  </a:txBody>
                  <a:tcPr marL="45720" marR="45720">
                    <a:lnT w="28575" cap="flat" cmpd="sng" algn="ctr">
                      <a:solidFill>
                        <a:schemeClr val="bg1"/>
                      </a:solidFill>
                      <a:prstDash val="solid"/>
                      <a:round/>
                      <a:headEnd type="none" w="med" len="med"/>
                      <a:tailEnd type="none" w="med" len="med"/>
                    </a:lnT>
                    <a:solidFill>
                      <a:srgbClr val="2F5597"/>
                    </a:solidFill>
                  </a:tcPr>
                </a:tc>
                <a:tc hMerge="1">
                  <a:txBody>
                    <a:bodyPr/>
                    <a:lstStyle/>
                    <a:p>
                      <a:endParaRPr lang="pt-PT"/>
                    </a:p>
                  </a:txBody>
                  <a:tcPr>
                    <a:lnT w="28575" cap="flat" cmpd="sng" algn="ctr">
                      <a:solidFill>
                        <a:schemeClr val="bg1"/>
                      </a:solidFill>
                      <a:prstDash val="solid"/>
                      <a:round/>
                      <a:headEnd type="none" w="med" len="med"/>
                      <a:tailEnd type="none" w="med" len="med"/>
                    </a:lnT>
                  </a:tcPr>
                </a:tc>
                <a:tc hMerge="1">
                  <a:txBody>
                    <a:bodyPr/>
                    <a:lstStyle/>
                    <a:p>
                      <a:endParaRPr lang="pt-PT"/>
                    </a:p>
                  </a:txBody>
                  <a:tcPr/>
                </a:tc>
                <a:tc hMerge="1">
                  <a:txBody>
                    <a:bodyPr/>
                    <a:lstStyle/>
                    <a:p>
                      <a:endParaRPr lang="en-GB"/>
                    </a:p>
                  </a:txBody>
                  <a:tcPr/>
                </a:tc>
                <a:tc hMerge="1">
                  <a:txBody>
                    <a:bodyPr/>
                    <a:lstStyle/>
                    <a:p>
                      <a:endParaRPr lang="pt-PT"/>
                    </a:p>
                  </a:txBody>
                  <a:tcPr>
                    <a:lnT w="28575" cap="flat" cmpd="sng" algn="ctr">
                      <a:solidFill>
                        <a:schemeClr val="bg1"/>
                      </a:solidFill>
                      <a:prstDash val="solid"/>
                      <a:round/>
                      <a:headEnd type="none" w="med" len="med"/>
                      <a:tailEnd type="none" w="med" len="med"/>
                    </a:lnT>
                  </a:tcPr>
                </a:tc>
                <a:tc hMerge="1">
                  <a:txBody>
                    <a:bodyPr/>
                    <a:lstStyle/>
                    <a:p>
                      <a:endParaRPr lang="en-GB"/>
                    </a:p>
                  </a:txBody>
                  <a:tcPr/>
                </a:tc>
                <a:tc hMerge="1">
                  <a:txBody>
                    <a:bodyPr/>
                    <a:lstStyle/>
                    <a:p>
                      <a:endParaRPr lang="pt-PT"/>
                    </a:p>
                  </a:txBody>
                  <a:tcPr/>
                </a:tc>
                <a:extLst>
                  <a:ext uri="{0D108BD9-81ED-4DB2-BD59-A6C34878D82A}">
                    <a16:rowId xmlns:a16="http://schemas.microsoft.com/office/drawing/2014/main" val="3692940354"/>
                  </a:ext>
                </a:extLst>
              </a:tr>
              <a:tr h="192854">
                <a:tc gridSpan="2">
                  <a:txBody>
                    <a:bodyPr/>
                    <a:lstStyle/>
                    <a:p>
                      <a:pPr lvl="0" algn="l"/>
                      <a:r>
                        <a:rPr lang="en-GB" sz="800" b="1" dirty="0">
                          <a:solidFill>
                            <a:schemeClr val="bg1"/>
                          </a:solidFill>
                          <a:latin typeface="+mn-lt"/>
                        </a:rPr>
                        <a:t>5. SOCIAL &amp; COLLABORATIVE LEARNING</a:t>
                      </a:r>
                    </a:p>
                  </a:txBody>
                  <a:tcPr marL="45720" marR="45720" anchor="ctr">
                    <a:lnB w="28575" cap="flat" cmpd="sng" algn="ctr">
                      <a:solidFill>
                        <a:schemeClr val="bg1"/>
                      </a:solidFill>
                      <a:prstDash val="solid"/>
                      <a:round/>
                      <a:headEnd type="none" w="med" len="med"/>
                      <a:tailEnd type="none" w="med" len="med"/>
                    </a:lnB>
                    <a:solidFill>
                      <a:srgbClr val="0070C0"/>
                    </a:solidFill>
                  </a:tcPr>
                </a:tc>
                <a:tc hMerge="1">
                  <a:txBody>
                    <a:bodyPr/>
                    <a:lstStyle/>
                    <a:p>
                      <a:pPr lvl="0" algn="l"/>
                      <a:endParaRPr lang="en-GB" sz="700" b="1">
                        <a:solidFill>
                          <a:schemeClr val="bg1"/>
                        </a:solidFill>
                        <a:latin typeface="+mn-lt"/>
                      </a:endParaRPr>
                    </a:p>
                  </a:txBody>
                  <a:tcPr marL="45720" marR="45720" anchor="ctr">
                    <a:lnB w="28575" cap="flat" cmpd="sng" algn="ctr">
                      <a:solidFill>
                        <a:schemeClr val="bg1"/>
                      </a:solidFill>
                      <a:prstDash val="solid"/>
                      <a:round/>
                      <a:headEnd type="none" w="med" len="med"/>
                      <a:tailEnd type="none" w="med" len="med"/>
                    </a:lnB>
                    <a:solidFill>
                      <a:srgbClr val="0070C0"/>
                    </a:solidFill>
                  </a:tcPr>
                </a:tc>
                <a:tc gridSpan="2">
                  <a:txBody>
                    <a:bodyPr/>
                    <a:lstStyle/>
                    <a:p>
                      <a:pPr lvl="0" algn="l"/>
                      <a:r>
                        <a:rPr lang="en-GB" sz="800" b="1" dirty="0">
                          <a:solidFill>
                            <a:schemeClr val="bg1"/>
                          </a:solidFill>
                          <a:latin typeface="+mn-lt"/>
                        </a:rPr>
                        <a:t>6. LEARNING TO LEARN</a:t>
                      </a:r>
                    </a:p>
                  </a:txBody>
                  <a:tcPr marL="45720" marR="45720" anchor="ctr">
                    <a:lnB w="28575" cap="flat" cmpd="sng" algn="ctr">
                      <a:solidFill>
                        <a:schemeClr val="bg1"/>
                      </a:solidFill>
                      <a:prstDash val="solid"/>
                      <a:round/>
                      <a:headEnd type="none" w="med" len="med"/>
                      <a:tailEnd type="none" w="med" len="med"/>
                    </a:lnB>
                    <a:solidFill>
                      <a:srgbClr val="0070C0"/>
                    </a:solidFill>
                  </a:tcPr>
                </a:tc>
                <a:tc hMerge="1">
                  <a:txBody>
                    <a:bodyPr/>
                    <a:lstStyle/>
                    <a:p>
                      <a:pPr lvl="0" algn="l"/>
                      <a:endParaRPr lang="en-GB" sz="700" b="1">
                        <a:solidFill>
                          <a:schemeClr val="bg1"/>
                        </a:solidFill>
                        <a:latin typeface="+mn-lt"/>
                      </a:endParaRPr>
                    </a:p>
                  </a:txBody>
                  <a:tcPr marL="45720" marR="45720" anchor="ctr">
                    <a:lnB w="28575" cap="flat" cmpd="sng" algn="ctr">
                      <a:solidFill>
                        <a:schemeClr val="bg1"/>
                      </a:solidFill>
                      <a:prstDash val="solid"/>
                      <a:round/>
                      <a:headEnd type="none" w="med" len="med"/>
                      <a:tailEnd type="none" w="med" len="med"/>
                    </a:lnB>
                    <a:solidFill>
                      <a:srgbClr val="0070C0"/>
                    </a:solidFill>
                  </a:tcPr>
                </a:tc>
                <a:tc gridSpan="2">
                  <a:txBody>
                    <a:bodyPr/>
                    <a:lstStyle/>
                    <a:p>
                      <a:pPr lvl="0" algn="l"/>
                      <a:r>
                        <a:rPr lang="en-GB" sz="800" b="1" dirty="0">
                          <a:solidFill>
                            <a:schemeClr val="bg1"/>
                          </a:solidFill>
                          <a:latin typeface="+mn-lt"/>
                        </a:rPr>
                        <a:t>7. CHECKS FOR UNDERSTANDING</a:t>
                      </a:r>
                    </a:p>
                  </a:txBody>
                  <a:tcPr marL="45720" marR="45720" anchor="ctr">
                    <a:lnB w="28575" cap="flat" cmpd="sng" algn="ctr">
                      <a:solidFill>
                        <a:schemeClr val="bg1"/>
                      </a:solidFill>
                      <a:prstDash val="solid"/>
                      <a:round/>
                      <a:headEnd type="none" w="med" len="med"/>
                      <a:tailEnd type="none" w="med" len="med"/>
                    </a:lnB>
                    <a:solidFill>
                      <a:srgbClr val="0070C0"/>
                    </a:solidFill>
                  </a:tcPr>
                </a:tc>
                <a:tc hMerge="1">
                  <a:txBody>
                    <a:bodyPr/>
                    <a:lstStyle/>
                    <a:p>
                      <a:pPr lvl="0" algn="l"/>
                      <a:endParaRPr lang="en-GB" sz="700" b="1">
                        <a:solidFill>
                          <a:schemeClr val="bg1"/>
                        </a:solidFill>
                        <a:latin typeface="+mn-lt"/>
                      </a:endParaRPr>
                    </a:p>
                  </a:txBody>
                  <a:tcPr marL="45720" marR="45720" anchor="ctr">
                    <a:lnB w="28575" cap="flat" cmpd="sng" algn="ctr">
                      <a:solidFill>
                        <a:schemeClr val="bg1"/>
                      </a:solidFill>
                      <a:prstDash val="solid"/>
                      <a:round/>
                      <a:headEnd type="none" w="med" len="med"/>
                      <a:tailEnd type="none" w="med" len="med"/>
                    </a:lnB>
                    <a:solidFill>
                      <a:srgbClr val="0070C0"/>
                    </a:solidFill>
                  </a:tcPr>
                </a:tc>
                <a:tc>
                  <a:txBody>
                    <a:bodyPr/>
                    <a:lstStyle/>
                    <a:p>
                      <a:pPr lvl="0" algn="l"/>
                      <a:r>
                        <a:rPr lang="en-GB" sz="800" b="1" dirty="0">
                          <a:solidFill>
                            <a:schemeClr val="bg1"/>
                          </a:solidFill>
                          <a:latin typeface="+mn-lt"/>
                        </a:rPr>
                        <a:t>8. FEEDBACK</a:t>
                      </a:r>
                    </a:p>
                  </a:txBody>
                  <a:tcPr marL="45720" marR="45720" anchor="ctr">
                    <a:lnB w="28575"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2896487148"/>
                  </a:ext>
                </a:extLst>
              </a:tr>
              <a:tr h="413259">
                <a:tc gridSpan="2">
                  <a:txBody>
                    <a:bodyPr/>
                    <a:lstStyle/>
                    <a:p>
                      <a:pPr lvl="0" algn="l">
                        <a:lnSpc>
                          <a:spcPct val="100000"/>
                        </a:lnSpc>
                        <a:spcAft>
                          <a:spcPts val="600"/>
                        </a:spcAft>
                      </a:pPr>
                      <a:r>
                        <a:rPr lang="en-US" sz="800" b="0" dirty="0">
                          <a:solidFill>
                            <a:srgbClr val="000000"/>
                          </a:solidFill>
                          <a:latin typeface="+mn-lt"/>
                        </a:rPr>
                        <a:t>5.1. The teacher uses collaborative pair and group work effectively.</a:t>
                      </a:r>
                      <a:endParaRPr lang="en-US" sz="800" b="0" dirty="0">
                        <a:solidFill>
                          <a:srgbClr val="000000"/>
                        </a:solidFill>
                        <a:latin typeface="+mn-lt"/>
                        <a:ea typeface="Calibri" pitchFamily="34"/>
                        <a:cs typeface="Times New Roman" pitchFamily="18"/>
                      </a:endParaRPr>
                    </a:p>
                  </a:txBody>
                  <a:tcPr marL="45720" marR="45720">
                    <a:lnT w="28575" cap="flat" cmpd="sng" algn="ctr">
                      <a:solidFill>
                        <a:schemeClr val="bg1"/>
                      </a:solidFill>
                      <a:prstDash val="solid"/>
                      <a:round/>
                      <a:headEnd type="none" w="med" len="med"/>
                      <a:tailEnd type="none" w="med" len="med"/>
                    </a:lnT>
                    <a:solidFill>
                      <a:srgbClr val="0070C0">
                        <a:alpha val="10364"/>
                      </a:srgbClr>
                    </a:solidFill>
                  </a:tcPr>
                </a:tc>
                <a:tc hMerge="1">
                  <a:txBody>
                    <a:bodyPr/>
                    <a:lstStyle/>
                    <a:p>
                      <a:pPr lvl="0" algn="l">
                        <a:lnSpc>
                          <a:spcPct val="100000"/>
                        </a:lnSpc>
                        <a:spcAft>
                          <a:spcPts val="600"/>
                        </a:spcAft>
                      </a:pPr>
                      <a:endParaRPr lang="en-US" sz="600" b="0">
                        <a:solidFill>
                          <a:srgbClr val="000000"/>
                        </a:solidFill>
                        <a:latin typeface="+mn-lt"/>
                        <a:ea typeface="Calibri" pitchFamily="34"/>
                        <a:cs typeface="Times New Roman" pitchFamily="18"/>
                      </a:endParaRPr>
                    </a:p>
                  </a:txBody>
                  <a:tcPr marL="45720" marR="45720">
                    <a:lnT w="28575" cap="flat" cmpd="sng" algn="ctr">
                      <a:solidFill>
                        <a:schemeClr val="bg1"/>
                      </a:solidFill>
                      <a:prstDash val="solid"/>
                      <a:round/>
                      <a:headEnd type="none" w="med" len="med"/>
                      <a:tailEnd type="none" w="med" len="med"/>
                    </a:lnT>
                    <a:solidFill>
                      <a:srgbClr val="0070C0">
                        <a:alpha val="10364"/>
                      </a:srgbClr>
                    </a:solidFill>
                  </a:tcPr>
                </a:tc>
                <a:tc gridSpan="2">
                  <a:txBody>
                    <a:bodyPr/>
                    <a:lstStyle/>
                    <a:p>
                      <a:pPr lvl="0" algn="l">
                        <a:lnSpc>
                          <a:spcPct val="100000"/>
                        </a:lnSpc>
                        <a:spcAft>
                          <a:spcPts val="600"/>
                        </a:spcAft>
                      </a:pPr>
                      <a:r>
                        <a:rPr lang="en-US" sz="800" kern="0" spc="0" baseline="0" dirty="0">
                          <a:latin typeface="+mn-lt"/>
                        </a:rPr>
                        <a:t>6.1. The teacher models learning to learn and/or offers guided instruction to help students think through how they will approach a task. </a:t>
                      </a:r>
                      <a:endParaRPr lang="en-US" sz="800" kern="0" spc="0" baseline="0" dirty="0">
                        <a:latin typeface="+mn-lt"/>
                        <a:ea typeface="Calibri" pitchFamily="34"/>
                        <a:cs typeface="Times New Roman" pitchFamily="18"/>
                      </a:endParaRPr>
                    </a:p>
                  </a:txBody>
                  <a:tcPr marL="45720" marR="45720">
                    <a:lnT w="28575" cap="flat" cmpd="sng" algn="ctr">
                      <a:solidFill>
                        <a:schemeClr val="bg1"/>
                      </a:solidFill>
                      <a:prstDash val="solid"/>
                      <a:round/>
                      <a:headEnd type="none" w="med" len="med"/>
                      <a:tailEnd type="none" w="med" len="med"/>
                    </a:lnT>
                    <a:solidFill>
                      <a:srgbClr val="0070C0">
                        <a:alpha val="10364"/>
                      </a:srgbClr>
                    </a:solidFill>
                  </a:tcPr>
                </a:tc>
                <a:tc hMerge="1">
                  <a:txBody>
                    <a:bodyPr/>
                    <a:lstStyle/>
                    <a:p>
                      <a:pPr lvl="0" algn="l">
                        <a:lnSpc>
                          <a:spcPct val="100000"/>
                        </a:lnSpc>
                        <a:spcAft>
                          <a:spcPts val="600"/>
                        </a:spcAft>
                      </a:pPr>
                      <a:endParaRPr lang="en-US" sz="700" kern="0" spc="0" baseline="0">
                        <a:latin typeface="+mn-lt"/>
                        <a:ea typeface="Calibri" pitchFamily="34"/>
                        <a:cs typeface="Times New Roman" pitchFamily="18"/>
                      </a:endParaRPr>
                    </a:p>
                  </a:txBody>
                  <a:tcPr marL="45720" marR="45720">
                    <a:lnT w="28575" cap="flat" cmpd="sng" algn="ctr">
                      <a:solidFill>
                        <a:schemeClr val="bg1"/>
                      </a:solidFill>
                      <a:prstDash val="solid"/>
                      <a:round/>
                      <a:headEnd type="none" w="med" len="med"/>
                      <a:tailEnd type="none" w="med" len="med"/>
                    </a:lnT>
                    <a:solidFill>
                      <a:srgbClr val="0070C0">
                        <a:alpha val="10364"/>
                      </a:srgbClr>
                    </a:solidFill>
                  </a:tcPr>
                </a:tc>
                <a:tc gridSpan="2">
                  <a:txBody>
                    <a:bodyPr/>
                    <a:lstStyle/>
                    <a:p>
                      <a:pPr lvl="0" algn="l">
                        <a:lnSpc>
                          <a:spcPct val="100000"/>
                        </a:lnSpc>
                        <a:spcAft>
                          <a:spcPts val="600"/>
                        </a:spcAft>
                      </a:pPr>
                      <a:r>
                        <a:rPr lang="en-US" sz="800" dirty="0">
                          <a:latin typeface="+mn-lt"/>
                        </a:rPr>
                        <a:t>7.1. The teacher uses questions, prompts, or other strategies to determine students’ level of understanding. </a:t>
                      </a:r>
                      <a:endParaRPr lang="en-US" sz="800" dirty="0">
                        <a:latin typeface="+mn-lt"/>
                        <a:ea typeface="Calibri" pitchFamily="34"/>
                        <a:cs typeface="Times New Roman" pitchFamily="18"/>
                      </a:endParaRPr>
                    </a:p>
                  </a:txBody>
                  <a:tcPr marL="45720" marR="45720">
                    <a:lnT w="28575" cap="flat" cmpd="sng" algn="ctr">
                      <a:solidFill>
                        <a:schemeClr val="bg1"/>
                      </a:solidFill>
                      <a:prstDash val="solid"/>
                      <a:round/>
                      <a:headEnd type="none" w="med" len="med"/>
                      <a:tailEnd type="none" w="med" len="med"/>
                    </a:lnT>
                    <a:solidFill>
                      <a:srgbClr val="0070C0">
                        <a:alpha val="10364"/>
                      </a:srgbClr>
                    </a:solidFill>
                  </a:tcPr>
                </a:tc>
                <a:tc hMerge="1">
                  <a:txBody>
                    <a:bodyPr/>
                    <a:lstStyle/>
                    <a:p>
                      <a:pPr lvl="0" algn="l">
                        <a:lnSpc>
                          <a:spcPct val="100000"/>
                        </a:lnSpc>
                        <a:spcAft>
                          <a:spcPts val="600"/>
                        </a:spcAft>
                      </a:pPr>
                      <a:endParaRPr lang="en-US" sz="700">
                        <a:latin typeface="+mn-lt"/>
                        <a:ea typeface="Calibri" pitchFamily="34"/>
                        <a:cs typeface="Times New Roman" pitchFamily="18"/>
                      </a:endParaRPr>
                    </a:p>
                  </a:txBody>
                  <a:tcPr marL="45720" marR="45720">
                    <a:lnT w="28575" cap="flat" cmpd="sng" algn="ctr">
                      <a:solidFill>
                        <a:schemeClr val="bg1"/>
                      </a:solidFill>
                      <a:prstDash val="solid"/>
                      <a:round/>
                      <a:headEnd type="none" w="med" len="med"/>
                      <a:tailEnd type="none" w="med" len="med"/>
                    </a:lnT>
                    <a:solidFill>
                      <a:srgbClr val="0070C0">
                        <a:alpha val="10364"/>
                      </a:srgbClr>
                    </a:solidFill>
                  </a:tcPr>
                </a:tc>
                <a:tc>
                  <a:txBody>
                    <a:bodyPr/>
                    <a:lstStyle/>
                    <a:p>
                      <a:pPr lvl="0" algn="l">
                        <a:lnSpc>
                          <a:spcPct val="100000"/>
                        </a:lnSpc>
                        <a:spcAft>
                          <a:spcPts val="600"/>
                        </a:spcAft>
                      </a:pPr>
                      <a:r>
                        <a:rPr lang="en-US" sz="800" dirty="0">
                          <a:latin typeface="+mn-lt"/>
                        </a:rPr>
                        <a:t>8.1. The teacher provides genuine specific comments </a:t>
                      </a:r>
                      <a:br>
                        <a:rPr lang="en-US" sz="800" dirty="0">
                          <a:latin typeface="+mn-lt"/>
                        </a:rPr>
                      </a:br>
                      <a:r>
                        <a:rPr lang="en-US" sz="800" dirty="0">
                          <a:latin typeface="+mn-lt"/>
                        </a:rPr>
                        <a:t>that help identify students’ successes.</a:t>
                      </a:r>
                      <a:endParaRPr lang="en-US" sz="800" dirty="0">
                        <a:latin typeface="+mn-lt"/>
                        <a:ea typeface="Calibri" pitchFamily="34"/>
                        <a:cs typeface="Times New Roman" pitchFamily="18"/>
                      </a:endParaRPr>
                    </a:p>
                  </a:txBody>
                  <a:tcPr marL="45720" marR="45720">
                    <a:lnT w="28575" cap="flat" cmpd="sng" algn="ctr">
                      <a:solidFill>
                        <a:schemeClr val="bg1"/>
                      </a:solidFill>
                      <a:prstDash val="solid"/>
                      <a:round/>
                      <a:headEnd type="none" w="med" len="med"/>
                      <a:tailEnd type="none" w="med" len="med"/>
                    </a:lnT>
                    <a:solidFill>
                      <a:srgbClr val="0070C0">
                        <a:alpha val="10364"/>
                      </a:srgbClr>
                    </a:solidFill>
                  </a:tcPr>
                </a:tc>
                <a:extLst>
                  <a:ext uri="{0D108BD9-81ED-4DB2-BD59-A6C34878D82A}">
                    <a16:rowId xmlns:a16="http://schemas.microsoft.com/office/drawing/2014/main" val="798403656"/>
                  </a:ext>
                </a:extLst>
              </a:tr>
              <a:tr h="303057">
                <a:tc gridSpan="2">
                  <a:txBody>
                    <a:bodyPr/>
                    <a:lstStyle/>
                    <a:p>
                      <a:pPr lvl="0" algn="l">
                        <a:lnSpc>
                          <a:spcPct val="100000"/>
                        </a:lnSpc>
                        <a:spcAft>
                          <a:spcPts val="600"/>
                        </a:spcAft>
                      </a:pPr>
                      <a:r>
                        <a:rPr lang="en-US" sz="800" dirty="0">
                          <a:latin typeface="+mn-lt"/>
                        </a:rPr>
                        <a:t>5.2. The teacher helps students find ways to resolve conflict and reach agreements.</a:t>
                      </a:r>
                      <a:endParaRPr lang="en-US" sz="800" dirty="0">
                        <a:latin typeface="+mn-lt"/>
                        <a:ea typeface="Calibri" pitchFamily="34"/>
                        <a:cs typeface="Times New Roman" pitchFamily="18"/>
                      </a:endParaRPr>
                    </a:p>
                  </a:txBody>
                  <a:tcPr marL="45720" marR="45720">
                    <a:solidFill>
                      <a:srgbClr val="0070C0">
                        <a:alpha val="10364"/>
                      </a:srgbClr>
                    </a:solidFill>
                  </a:tcPr>
                </a:tc>
                <a:tc hMerge="1">
                  <a:txBody>
                    <a:bodyPr/>
                    <a:lstStyle/>
                    <a:p>
                      <a:pPr lvl="0" algn="l">
                        <a:lnSpc>
                          <a:spcPct val="100000"/>
                        </a:lnSpc>
                        <a:spcAft>
                          <a:spcPts val="600"/>
                        </a:spcAft>
                      </a:pPr>
                      <a:endParaRPr lang="en-US" sz="600">
                        <a:latin typeface="+mn-lt"/>
                        <a:ea typeface="Calibri" pitchFamily="34"/>
                        <a:cs typeface="Times New Roman" pitchFamily="18"/>
                      </a:endParaRPr>
                    </a:p>
                  </a:txBody>
                  <a:tcPr marL="45720" marR="45720">
                    <a:solidFill>
                      <a:srgbClr val="0070C0">
                        <a:alpha val="10364"/>
                      </a:srgbClr>
                    </a:solidFill>
                  </a:tcPr>
                </a:tc>
                <a:tc gridSpan="2">
                  <a:txBody>
                    <a:bodyPr/>
                    <a:lstStyle/>
                    <a:p>
                      <a:pPr lvl="0" algn="l">
                        <a:lnSpc>
                          <a:spcPct val="100000"/>
                        </a:lnSpc>
                        <a:spcAft>
                          <a:spcPts val="600"/>
                        </a:spcAft>
                      </a:pPr>
                      <a:r>
                        <a:rPr lang="en-US" sz="800" dirty="0">
                          <a:latin typeface="+mn-lt"/>
                        </a:rPr>
                        <a:t>6.2. The teacher responds positively to student challenges. </a:t>
                      </a:r>
                      <a:endParaRPr lang="en-US" sz="800" dirty="0">
                        <a:latin typeface="+mn-lt"/>
                        <a:ea typeface="Calibri" pitchFamily="34"/>
                        <a:cs typeface="Times New Roman" pitchFamily="18"/>
                      </a:endParaRPr>
                    </a:p>
                  </a:txBody>
                  <a:tcPr marL="45720" marR="45720">
                    <a:solidFill>
                      <a:srgbClr val="0070C0">
                        <a:alpha val="10364"/>
                      </a:srgbClr>
                    </a:solidFill>
                  </a:tcPr>
                </a:tc>
                <a:tc hMerge="1">
                  <a:txBody>
                    <a:bodyPr/>
                    <a:lstStyle/>
                    <a:p>
                      <a:pPr lvl="0" algn="l">
                        <a:lnSpc>
                          <a:spcPct val="100000"/>
                        </a:lnSpc>
                        <a:spcAft>
                          <a:spcPts val="600"/>
                        </a:spcAft>
                      </a:pPr>
                      <a:endParaRPr lang="en-US" sz="700">
                        <a:latin typeface="+mn-lt"/>
                        <a:ea typeface="Calibri" pitchFamily="34"/>
                        <a:cs typeface="Times New Roman" pitchFamily="18"/>
                      </a:endParaRPr>
                    </a:p>
                  </a:txBody>
                  <a:tcPr marL="45720" marR="45720">
                    <a:solidFill>
                      <a:srgbClr val="0070C0">
                        <a:alpha val="10364"/>
                      </a:srgbClr>
                    </a:solidFill>
                  </a:tcPr>
                </a:tc>
                <a:tc gridSpan="2">
                  <a:txBody>
                    <a:bodyPr/>
                    <a:lstStyle/>
                    <a:p>
                      <a:pPr lvl="0" algn="l">
                        <a:lnSpc>
                          <a:spcPct val="100000"/>
                        </a:lnSpc>
                        <a:spcAft>
                          <a:spcPts val="600"/>
                        </a:spcAft>
                      </a:pPr>
                      <a:r>
                        <a:rPr lang="en-US" sz="800" dirty="0">
                          <a:latin typeface="+mn-lt"/>
                        </a:rPr>
                        <a:t>7.2. The teacher monitors students during independent and group work.</a:t>
                      </a:r>
                      <a:endParaRPr lang="en-US" sz="800" dirty="0">
                        <a:latin typeface="+mn-lt"/>
                        <a:ea typeface="Calibri" pitchFamily="34"/>
                        <a:cs typeface="Times New Roman" pitchFamily="18"/>
                      </a:endParaRPr>
                    </a:p>
                  </a:txBody>
                  <a:tcPr marL="45720" marR="45720">
                    <a:solidFill>
                      <a:srgbClr val="0070C0">
                        <a:alpha val="10364"/>
                      </a:srgbClr>
                    </a:solidFill>
                  </a:tcPr>
                </a:tc>
                <a:tc hMerge="1">
                  <a:txBody>
                    <a:bodyPr/>
                    <a:lstStyle/>
                    <a:p>
                      <a:pPr lvl="0" algn="l">
                        <a:lnSpc>
                          <a:spcPct val="100000"/>
                        </a:lnSpc>
                        <a:spcAft>
                          <a:spcPts val="600"/>
                        </a:spcAft>
                      </a:pPr>
                      <a:endParaRPr lang="en-US" sz="700">
                        <a:latin typeface="+mn-lt"/>
                        <a:ea typeface="Calibri" pitchFamily="34"/>
                        <a:cs typeface="Times New Roman" pitchFamily="18"/>
                      </a:endParaRPr>
                    </a:p>
                  </a:txBody>
                  <a:tcPr marL="45720" marR="45720">
                    <a:solidFill>
                      <a:srgbClr val="0070C0">
                        <a:alpha val="10364"/>
                      </a:srgbClr>
                    </a:solidFill>
                  </a:tcPr>
                </a:tc>
                <a:tc>
                  <a:txBody>
                    <a:bodyPr/>
                    <a:lstStyle/>
                    <a:p>
                      <a:pPr lvl="0" algn="l">
                        <a:lnSpc>
                          <a:spcPct val="100000"/>
                        </a:lnSpc>
                        <a:spcAft>
                          <a:spcPts val="600"/>
                        </a:spcAft>
                      </a:pPr>
                      <a:r>
                        <a:rPr lang="en-US" sz="800" dirty="0">
                          <a:latin typeface="+mn-lt"/>
                        </a:rPr>
                        <a:t>8.2. The teacher provides specific comments or prompts to clarify students’ misunderstandings.</a:t>
                      </a:r>
                      <a:endParaRPr lang="en-US" sz="800" dirty="0">
                        <a:latin typeface="+mn-lt"/>
                        <a:ea typeface="Calibri" pitchFamily="34"/>
                        <a:cs typeface="Times New Roman" pitchFamily="18"/>
                      </a:endParaRPr>
                    </a:p>
                  </a:txBody>
                  <a:tcPr marL="45720" marR="45720">
                    <a:solidFill>
                      <a:srgbClr val="0070C0">
                        <a:alpha val="10364"/>
                      </a:srgbClr>
                    </a:solidFill>
                  </a:tcPr>
                </a:tc>
                <a:extLst>
                  <a:ext uri="{0D108BD9-81ED-4DB2-BD59-A6C34878D82A}">
                    <a16:rowId xmlns:a16="http://schemas.microsoft.com/office/drawing/2014/main" val="1130925125"/>
                  </a:ext>
                </a:extLst>
              </a:tr>
              <a:tr h="192854">
                <a:tc rowSpan="3" gridSpan="2">
                  <a:txBody>
                    <a:bodyPr/>
                    <a:lstStyle/>
                    <a:p>
                      <a:pPr lvl="0" algn="l">
                        <a:lnSpc>
                          <a:spcPct val="100000"/>
                        </a:lnSpc>
                        <a:spcAft>
                          <a:spcPts val="600"/>
                        </a:spcAft>
                      </a:pPr>
                      <a:r>
                        <a:rPr lang="en-US" sz="800" dirty="0">
                          <a:latin typeface="+mn-lt"/>
                        </a:rPr>
                        <a:t>5.3 The teacher integrates a respect for diversity into lesson content and delivery </a:t>
                      </a:r>
                    </a:p>
                    <a:p>
                      <a:pPr lvl="0" algn="l">
                        <a:lnSpc>
                          <a:spcPct val="100000"/>
                        </a:lnSpc>
                        <a:spcAft>
                          <a:spcPts val="600"/>
                        </a:spcAft>
                      </a:pPr>
                      <a:r>
                        <a:rPr lang="en-US" sz="800" i="1" dirty="0">
                          <a:latin typeface="+mn-lt"/>
                        </a:rPr>
                        <a:t>(e.g. respect for diverse perspectives, opinions, peoples, ethnicities, abilities or 'disabilities', geographies, cultures, contexts, beliefs, languages etc.)</a:t>
                      </a:r>
                      <a:endParaRPr lang="en-US" sz="800" dirty="0">
                        <a:latin typeface="+mn-lt"/>
                      </a:endParaRPr>
                    </a:p>
                  </a:txBody>
                  <a:tcPr marL="45720" marR="45720">
                    <a:solidFill>
                      <a:srgbClr val="0070C0">
                        <a:alpha val="10364"/>
                      </a:srgbClr>
                    </a:solidFill>
                  </a:tcPr>
                </a:tc>
                <a:tc rowSpan="3" hMerge="1">
                  <a:txBody>
                    <a:bodyPr/>
                    <a:lstStyle/>
                    <a:p>
                      <a:pPr lvl="0" algn="l">
                        <a:lnSpc>
                          <a:spcPct val="100000"/>
                        </a:lnSpc>
                        <a:spcAft>
                          <a:spcPts val="600"/>
                        </a:spcAft>
                        <a:buNone/>
                      </a:pPr>
                      <a:endParaRPr lang="en-US" sz="600">
                        <a:latin typeface="+mn-lt"/>
                      </a:endParaRPr>
                    </a:p>
                  </a:txBody>
                  <a:tcPr marL="45720" marR="45720">
                    <a:solidFill>
                      <a:srgbClr val="0070C0">
                        <a:alpha val="10364"/>
                      </a:srgbClr>
                    </a:solidFill>
                  </a:tcPr>
                </a:tc>
                <a:tc gridSpan="2">
                  <a:txBody>
                    <a:bodyPr/>
                    <a:lstStyle/>
                    <a:p>
                      <a:pPr lvl="0" algn="l">
                        <a:lnSpc>
                          <a:spcPct val="100000"/>
                        </a:lnSpc>
                        <a:spcAft>
                          <a:spcPts val="600"/>
                        </a:spcAft>
                      </a:pPr>
                      <a:r>
                        <a:rPr lang="en-US" sz="800" dirty="0">
                          <a:latin typeface="+mn-lt"/>
                        </a:rPr>
                        <a:t>6.3. Students seek clarification and support.</a:t>
                      </a:r>
                    </a:p>
                  </a:txBody>
                  <a:tcPr marL="45720" marR="45720">
                    <a:solidFill>
                      <a:srgbClr val="0070C0">
                        <a:alpha val="10364"/>
                      </a:srgbClr>
                    </a:solidFill>
                  </a:tcPr>
                </a:tc>
                <a:tc hMerge="1">
                  <a:txBody>
                    <a:bodyPr/>
                    <a:lstStyle/>
                    <a:p>
                      <a:pPr lvl="0" algn="l">
                        <a:lnSpc>
                          <a:spcPct val="100000"/>
                        </a:lnSpc>
                        <a:spcAft>
                          <a:spcPts val="600"/>
                        </a:spcAft>
                      </a:pPr>
                      <a:endParaRPr lang="en-US" sz="700">
                        <a:latin typeface="+mn-lt"/>
                      </a:endParaRPr>
                    </a:p>
                  </a:txBody>
                  <a:tcPr marL="45720" marR="45720">
                    <a:solidFill>
                      <a:srgbClr val="0070C0">
                        <a:alpha val="10364"/>
                      </a:srgbClr>
                    </a:solidFill>
                  </a:tcPr>
                </a:tc>
                <a:tc rowSpan="3" gridSpan="2">
                  <a:txBody>
                    <a:bodyPr/>
                    <a:lstStyle/>
                    <a:p>
                      <a:pPr lvl="0" algn="l">
                        <a:lnSpc>
                          <a:spcPct val="100000"/>
                        </a:lnSpc>
                        <a:spcAft>
                          <a:spcPts val="600"/>
                        </a:spcAft>
                      </a:pPr>
                      <a:r>
                        <a:rPr lang="en-US" sz="800" dirty="0">
                          <a:latin typeface="+mn-lt"/>
                        </a:rPr>
                        <a:t>7.3. The teacher acknowledges and focuses on students’ efforts and </a:t>
                      </a:r>
                      <a:r>
                        <a:rPr lang="en-US" sz="800" i="0" u="none" dirty="0">
                          <a:latin typeface="+mn-lt"/>
                        </a:rPr>
                        <a:t>attitudes</a:t>
                      </a:r>
                      <a:r>
                        <a:rPr lang="en-US" sz="800" i="1" dirty="0">
                          <a:latin typeface="+mn-lt"/>
                        </a:rPr>
                        <a:t>, </a:t>
                      </a:r>
                      <a:r>
                        <a:rPr lang="en-US" sz="800" i="0" dirty="0">
                          <a:latin typeface="+mn-lt"/>
                        </a:rPr>
                        <a:t>(rather than focusing on results, perceived intelligence or 'natural abilities').</a:t>
                      </a:r>
                      <a:endParaRPr lang="en-US" sz="800" i="0" dirty="0">
                        <a:latin typeface="+mn-lt"/>
                        <a:ea typeface="Calibri"/>
                        <a:cs typeface="Times New Roman"/>
                      </a:endParaRPr>
                    </a:p>
                  </a:txBody>
                  <a:tcPr marL="45720" marR="45720">
                    <a:solidFill>
                      <a:srgbClr val="0070C0">
                        <a:alpha val="10364"/>
                      </a:srgbClr>
                    </a:solidFill>
                  </a:tcPr>
                </a:tc>
                <a:tc rowSpan="3" hMerge="1">
                  <a:txBody>
                    <a:bodyPr/>
                    <a:lstStyle/>
                    <a:p>
                      <a:pPr lvl="0" algn="l">
                        <a:lnSpc>
                          <a:spcPct val="100000"/>
                        </a:lnSpc>
                        <a:spcAft>
                          <a:spcPts val="600"/>
                        </a:spcAft>
                      </a:pPr>
                      <a:endParaRPr lang="en-US" sz="700" i="0">
                        <a:latin typeface="+mn-lt"/>
                        <a:ea typeface="Calibri"/>
                        <a:cs typeface="Times New Roman"/>
                      </a:endParaRPr>
                    </a:p>
                  </a:txBody>
                  <a:tcPr marL="45720" marR="45720">
                    <a:solidFill>
                      <a:srgbClr val="0070C0">
                        <a:alpha val="10364"/>
                      </a:srgbClr>
                    </a:solidFill>
                  </a:tcPr>
                </a:tc>
                <a:tc rowSpan="3">
                  <a:txBody>
                    <a:bodyPr/>
                    <a:lstStyle/>
                    <a:p>
                      <a:pPr lvl="0" algn="l">
                        <a:lnSpc>
                          <a:spcPct val="100000"/>
                        </a:lnSpc>
                        <a:spcAft>
                          <a:spcPts val="600"/>
                        </a:spcAft>
                      </a:pPr>
                      <a:r>
                        <a:rPr lang="en-US" sz="800" dirty="0">
                          <a:latin typeface="+mn-lt"/>
                        </a:rPr>
                        <a:t>8.3. The teacher provides opportunities for students to give constructive feedback to one another.</a:t>
                      </a:r>
                      <a:endParaRPr lang="en-US" sz="800" dirty="0">
                        <a:latin typeface="+mn-lt"/>
                        <a:ea typeface="Calibri" pitchFamily="34"/>
                        <a:cs typeface="Times New Roman" pitchFamily="18"/>
                      </a:endParaRPr>
                    </a:p>
                  </a:txBody>
                  <a:tcPr marL="45720" marR="45720">
                    <a:solidFill>
                      <a:srgbClr val="0070C0">
                        <a:alpha val="10364"/>
                      </a:srgbClr>
                    </a:solidFill>
                  </a:tcPr>
                </a:tc>
                <a:extLst>
                  <a:ext uri="{0D108BD9-81ED-4DB2-BD59-A6C34878D82A}">
                    <a16:rowId xmlns:a16="http://schemas.microsoft.com/office/drawing/2014/main" val="3882159955"/>
                  </a:ext>
                </a:extLst>
              </a:tr>
              <a:tr h="303057">
                <a:tc gridSpan="2" vMerge="1">
                  <a:txBody>
                    <a:bodyPr/>
                    <a:lstStyle/>
                    <a:p>
                      <a:endParaRPr lang="pt-PT"/>
                    </a:p>
                  </a:txBody>
                  <a:tcPr/>
                </a:tc>
                <a:tc hMerge="1" vMerge="1">
                  <a:txBody>
                    <a:bodyPr/>
                    <a:lstStyle/>
                    <a:p>
                      <a:endParaRPr lang="pt-PT"/>
                    </a:p>
                  </a:txBody>
                  <a:tcPr/>
                </a:tc>
                <a:tc gridSpan="2">
                  <a:txBody>
                    <a:bodyPr/>
                    <a:lstStyle/>
                    <a:p>
                      <a:pPr lvl="0" algn="l">
                        <a:lnSpc>
                          <a:spcPct val="100000"/>
                        </a:lnSpc>
                        <a:spcAft>
                          <a:spcPts val="600"/>
                        </a:spcAft>
                      </a:pPr>
                      <a:r>
                        <a:rPr lang="en-US" sz="800" dirty="0">
                          <a:latin typeface="+mn-lt"/>
                        </a:rPr>
                        <a:t>6.4. The teacher provides opportunities for self-assessment and /or peer assessment.</a:t>
                      </a:r>
                    </a:p>
                  </a:txBody>
                  <a:tcPr marL="45720" marR="45720">
                    <a:solidFill>
                      <a:srgbClr val="0070C0">
                        <a:alpha val="10364"/>
                      </a:srgbClr>
                    </a:solidFill>
                  </a:tcPr>
                </a:tc>
                <a:tc hMerge="1">
                  <a:txBody>
                    <a:bodyPr/>
                    <a:lstStyle/>
                    <a:p>
                      <a:pPr lvl="0" algn="l">
                        <a:lnSpc>
                          <a:spcPct val="100000"/>
                        </a:lnSpc>
                        <a:spcAft>
                          <a:spcPts val="600"/>
                        </a:spcAft>
                      </a:pPr>
                      <a:endParaRPr lang="en-US" sz="700">
                        <a:latin typeface="+mn-lt"/>
                      </a:endParaRPr>
                    </a:p>
                  </a:txBody>
                  <a:tcPr marL="45720" marR="45720">
                    <a:solidFill>
                      <a:srgbClr val="0070C0">
                        <a:alpha val="10364"/>
                      </a:srgbClr>
                    </a:solidFill>
                  </a:tcPr>
                </a:tc>
                <a:tc gridSpan="2" vMerge="1">
                  <a:txBody>
                    <a:bodyPr/>
                    <a:lstStyle/>
                    <a:p>
                      <a:endParaRPr lang="pt-PT"/>
                    </a:p>
                  </a:txBody>
                  <a:tcPr/>
                </a:tc>
                <a:tc hMerge="1" vMerge="1">
                  <a:txBody>
                    <a:bodyPr/>
                    <a:lstStyle/>
                    <a:p>
                      <a:endParaRPr lang="en-GB"/>
                    </a:p>
                  </a:txBody>
                  <a:tcPr/>
                </a:tc>
                <a:tc vMerge="1">
                  <a:txBody>
                    <a:bodyPr/>
                    <a:lstStyle/>
                    <a:p>
                      <a:endParaRPr lang="pt-PT"/>
                    </a:p>
                  </a:txBody>
                  <a:tcPr/>
                </a:tc>
                <a:extLst>
                  <a:ext uri="{0D108BD9-81ED-4DB2-BD59-A6C34878D82A}">
                    <a16:rowId xmlns:a16="http://schemas.microsoft.com/office/drawing/2014/main" val="2477402599"/>
                  </a:ext>
                </a:extLst>
              </a:tr>
              <a:tr h="316832">
                <a:tc gridSpan="2" vMerge="1">
                  <a:txBody>
                    <a:bodyPr/>
                    <a:lstStyle/>
                    <a:p>
                      <a:endParaRPr lang="pt-PT"/>
                    </a:p>
                  </a:txBody>
                  <a:tcPr/>
                </a:tc>
                <a:tc hMerge="1" vMerge="1">
                  <a:txBody>
                    <a:bodyPr/>
                    <a:lstStyle/>
                    <a:p>
                      <a:endParaRPr lang="pt-PT"/>
                    </a:p>
                  </a:txBody>
                  <a:tcPr/>
                </a:tc>
                <a:tc gridSpan="2">
                  <a:txBody>
                    <a:bodyPr/>
                    <a:lstStyle/>
                    <a:p>
                      <a:pPr lvl="0">
                        <a:lnSpc>
                          <a:spcPct val="100000"/>
                        </a:lnSpc>
                        <a:spcAft>
                          <a:spcPts val="600"/>
                        </a:spcAft>
                        <a:buNone/>
                      </a:pPr>
                      <a:r>
                        <a:rPr lang="en-US" sz="800" b="0" i="0" u="none" strike="noStrike" dirty="0">
                          <a:solidFill>
                            <a:srgbClr val="000000"/>
                          </a:solidFill>
                          <a:latin typeface="+mn-lt"/>
                        </a:rPr>
                        <a:t>6.5. The teacher provides opportunities for students to set their own goals</a:t>
                      </a:r>
                      <a:endParaRPr lang="en-US" sz="800" dirty="0">
                        <a:latin typeface="+mn-lt"/>
                      </a:endParaRPr>
                    </a:p>
                  </a:txBody>
                  <a:tcPr marL="45720" marR="45720">
                    <a:solidFill>
                      <a:srgbClr val="0070C0">
                        <a:alpha val="10364"/>
                      </a:srgbClr>
                    </a:solidFill>
                  </a:tcPr>
                </a:tc>
                <a:tc hMerge="1">
                  <a:txBody>
                    <a:bodyPr/>
                    <a:lstStyle/>
                    <a:p>
                      <a:pPr lvl="0">
                        <a:lnSpc>
                          <a:spcPct val="100000"/>
                        </a:lnSpc>
                        <a:spcAft>
                          <a:spcPts val="600"/>
                        </a:spcAft>
                        <a:buNone/>
                      </a:pPr>
                      <a:endParaRPr lang="en-US" sz="700" dirty="0">
                        <a:latin typeface="+mn-lt"/>
                      </a:endParaRPr>
                    </a:p>
                  </a:txBody>
                  <a:tcPr marL="45720" marR="45720">
                    <a:solidFill>
                      <a:srgbClr val="0070C0">
                        <a:alpha val="10364"/>
                      </a:srgbClr>
                    </a:solidFill>
                  </a:tcPr>
                </a:tc>
                <a:tc gridSpan="2" vMerge="1">
                  <a:txBody>
                    <a:bodyPr/>
                    <a:lstStyle/>
                    <a:p>
                      <a:endParaRPr lang="pt-PT"/>
                    </a:p>
                  </a:txBody>
                  <a:tcPr/>
                </a:tc>
                <a:tc hMerge="1" vMerge="1">
                  <a:txBody>
                    <a:bodyPr/>
                    <a:lstStyle/>
                    <a:p>
                      <a:endParaRPr lang="en-GB"/>
                    </a:p>
                  </a:txBody>
                  <a:tcPr/>
                </a:tc>
                <a:tc vMerge="1">
                  <a:txBody>
                    <a:bodyPr/>
                    <a:lstStyle/>
                    <a:p>
                      <a:endParaRPr lang="pt-PT"/>
                    </a:p>
                  </a:txBody>
                  <a:tcPr/>
                </a:tc>
                <a:extLst>
                  <a:ext uri="{0D108BD9-81ED-4DB2-BD59-A6C34878D82A}">
                    <a16:rowId xmlns:a16="http://schemas.microsoft.com/office/drawing/2014/main" val="3941478703"/>
                  </a:ext>
                </a:extLst>
              </a:tr>
            </a:tbl>
          </a:graphicData>
        </a:graphic>
      </p:graphicFrame>
    </p:spTree>
    <p:extLst>
      <p:ext uri="{BB962C8B-B14F-4D97-AF65-F5344CB8AC3E}">
        <p14:creationId xmlns:p14="http://schemas.microsoft.com/office/powerpoint/2010/main" val="403559653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99532B6-F2BF-748B-A624-065151524864}"/>
              </a:ext>
            </a:extLst>
          </p:cNvPr>
          <p:cNvSpPr/>
          <p:nvPr/>
        </p:nvSpPr>
        <p:spPr>
          <a:xfrm>
            <a:off x="322989" y="2714175"/>
            <a:ext cx="9174694" cy="702023"/>
          </a:xfrm>
          <a:prstGeom prst="rect">
            <a:avLst/>
          </a:prstGeom>
          <a:solidFill>
            <a:schemeClr val="bg1"/>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t"/>
          <a:lstStyle/>
          <a:p>
            <a:r>
              <a:rPr lang="en-GB" sz="1000" b="1" dirty="0">
                <a:solidFill>
                  <a:srgbClr val="00AEEF"/>
                </a:solidFill>
                <a:latin typeface="Tw Cen MT" panose="020B0602020104020603" pitchFamily="34" charset="77"/>
                <a:cs typeface="Arial" panose="020B0604020202020204" pitchFamily="34" charset="0"/>
              </a:rPr>
              <a:t>My prioritised Learning Outcome is:</a:t>
            </a:r>
          </a:p>
        </p:txBody>
      </p:sp>
      <p:sp>
        <p:nvSpPr>
          <p:cNvPr id="2" name="Google Shape;9015;p61">
            <a:extLst>
              <a:ext uri="{FF2B5EF4-FFF2-40B4-BE49-F238E27FC236}">
                <a16:creationId xmlns:a16="http://schemas.microsoft.com/office/drawing/2014/main" id="{A66DB9D4-89EC-DDA8-1E9E-C1BAD8767976}"/>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dirty="0">
                <a:solidFill>
                  <a:srgbClr val="6D6E71"/>
                </a:solidFill>
                <a:latin typeface="Tw Cen MT" panose="020B0602020104020603" pitchFamily="34" charset="77"/>
              </a:rPr>
              <a:t>121</a:t>
            </a:r>
            <a:endParaRPr sz="550" dirty="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4C3A1937-82C5-A986-3F9F-6FAC2FC0BFF7}"/>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dirty="0">
              <a:solidFill>
                <a:schemeClr val="dk1"/>
              </a:solidFill>
              <a:latin typeface="Tw Cen MT" panose="020B0602020104020603" pitchFamily="34" charset="77"/>
              <a:ea typeface="Calibri"/>
              <a:cs typeface="Calibri"/>
              <a:sym typeface="Calibri"/>
            </a:endParaRPr>
          </a:p>
        </p:txBody>
      </p:sp>
      <p:sp>
        <p:nvSpPr>
          <p:cNvPr id="24" name="Rectangle 23">
            <a:extLst>
              <a:ext uri="{FF2B5EF4-FFF2-40B4-BE49-F238E27FC236}">
                <a16:creationId xmlns:a16="http://schemas.microsoft.com/office/drawing/2014/main" id="{50EFA29E-DA93-B60B-37FA-BD05BC00AF94}"/>
              </a:ext>
            </a:extLst>
          </p:cNvPr>
          <p:cNvSpPr/>
          <p:nvPr/>
        </p:nvSpPr>
        <p:spPr>
          <a:xfrm>
            <a:off x="322988" y="5103108"/>
            <a:ext cx="9174695" cy="1485758"/>
          </a:xfrm>
          <a:prstGeom prst="rect">
            <a:avLst/>
          </a:prstGeom>
          <a:solidFill>
            <a:schemeClr val="bg1"/>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t"/>
          <a:lstStyle/>
          <a:p>
            <a:r>
              <a:rPr lang="en-GB" sz="1000" b="1" dirty="0">
                <a:solidFill>
                  <a:srgbClr val="00AEEF"/>
                </a:solidFill>
                <a:latin typeface="Tw Cen MT" panose="020B0602020104020603" pitchFamily="34" charset="77"/>
                <a:cs typeface="Arial" panose="020B0604020202020204" pitchFamily="34" charset="0"/>
              </a:rPr>
              <a:t>My selected learning environment practices are:</a:t>
            </a:r>
            <a:br>
              <a:rPr lang="en-GB" sz="1200" b="1" dirty="0">
                <a:solidFill>
                  <a:srgbClr val="00AEEF"/>
                </a:solidFill>
                <a:latin typeface="Tw Cen MT" panose="020B0602020104020603" pitchFamily="34" charset="77"/>
                <a:cs typeface="Arial" panose="020B0604020202020204" pitchFamily="34" charset="0"/>
              </a:rPr>
            </a:br>
            <a:endParaRPr lang="en-GB" sz="800" b="1" dirty="0">
              <a:solidFill>
                <a:srgbClr val="00AEEF"/>
              </a:solidFill>
              <a:latin typeface="Tw Cen MT" panose="020B0602020104020603" pitchFamily="34" charset="77"/>
              <a:cs typeface="Arial" panose="020B0604020202020204" pitchFamily="34" charset="0"/>
            </a:endParaRPr>
          </a:p>
          <a:p>
            <a:r>
              <a:rPr lang="en-GB" sz="800" dirty="0">
                <a:solidFill>
                  <a:srgbClr val="3F3F3F"/>
                </a:solidFill>
                <a:latin typeface="Tw Cen MT" panose="020B0602020104020603" pitchFamily="34" charset="77"/>
                <a:cs typeface="Arial" panose="020B0604020202020204" pitchFamily="34" charset="0"/>
              </a:rPr>
              <a:t>1. </a:t>
            </a:r>
          </a:p>
          <a:p>
            <a:endParaRPr lang="en-GB" sz="800" dirty="0">
              <a:solidFill>
                <a:srgbClr val="3F3F3F"/>
              </a:solidFill>
              <a:latin typeface="Tw Cen MT" panose="020B0602020104020603" pitchFamily="34" charset="77"/>
              <a:cs typeface="Arial" panose="020B0604020202020204" pitchFamily="34" charset="0"/>
            </a:endParaRPr>
          </a:p>
          <a:p>
            <a:endParaRPr lang="en-GB" sz="800" dirty="0">
              <a:solidFill>
                <a:srgbClr val="3F3F3F"/>
              </a:solidFill>
              <a:latin typeface="Tw Cen MT" panose="020B0602020104020603" pitchFamily="34" charset="77"/>
              <a:cs typeface="Arial" panose="020B0604020202020204" pitchFamily="34" charset="0"/>
            </a:endParaRPr>
          </a:p>
          <a:p>
            <a:endParaRPr lang="en-GB" sz="800" dirty="0">
              <a:solidFill>
                <a:srgbClr val="3F3F3F"/>
              </a:solidFill>
              <a:latin typeface="Tw Cen MT" panose="020B0602020104020603" pitchFamily="34" charset="77"/>
              <a:cs typeface="Arial" panose="020B0604020202020204" pitchFamily="34" charset="0"/>
            </a:endParaRPr>
          </a:p>
          <a:p>
            <a:r>
              <a:rPr lang="en-GB" sz="800" dirty="0">
                <a:solidFill>
                  <a:srgbClr val="3F3F3F"/>
                </a:solidFill>
                <a:latin typeface="Tw Cen MT" panose="020B0602020104020603" pitchFamily="34" charset="77"/>
                <a:cs typeface="Arial" panose="020B0604020202020204" pitchFamily="34" charset="0"/>
              </a:rPr>
              <a:t>2.</a:t>
            </a:r>
          </a:p>
          <a:p>
            <a:endParaRPr lang="en-GB" sz="800" dirty="0">
              <a:solidFill>
                <a:srgbClr val="3F3F3F"/>
              </a:solidFill>
              <a:latin typeface="Tw Cen MT" panose="020B0602020104020603" pitchFamily="34" charset="77"/>
              <a:cs typeface="Arial" panose="020B0604020202020204" pitchFamily="34" charset="0"/>
            </a:endParaRPr>
          </a:p>
          <a:p>
            <a:pPr algn="ctr"/>
            <a:endParaRPr lang="en-US" sz="1200" dirty="0">
              <a:latin typeface="Tw Cen MT" panose="020B0602020104020603" pitchFamily="34" charset="77"/>
            </a:endParaRPr>
          </a:p>
        </p:txBody>
      </p:sp>
      <p:sp>
        <p:nvSpPr>
          <p:cNvPr id="34" name="Rectangle 33">
            <a:extLst>
              <a:ext uri="{FF2B5EF4-FFF2-40B4-BE49-F238E27FC236}">
                <a16:creationId xmlns:a16="http://schemas.microsoft.com/office/drawing/2014/main" id="{F19AACDB-6F61-8CCE-944C-C3463C048F66}"/>
              </a:ext>
            </a:extLst>
          </p:cNvPr>
          <p:cNvSpPr/>
          <p:nvPr/>
        </p:nvSpPr>
        <p:spPr>
          <a:xfrm>
            <a:off x="322989" y="3554627"/>
            <a:ext cx="9174694" cy="1440000"/>
          </a:xfrm>
          <a:prstGeom prst="rect">
            <a:avLst/>
          </a:prstGeom>
          <a:solidFill>
            <a:schemeClr val="bg1"/>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00" b="1" dirty="0">
                <a:solidFill>
                  <a:srgbClr val="00AEEF"/>
                </a:solidFill>
                <a:latin typeface="Tw Cen MT" panose="020B0602020104020603" pitchFamily="34" charset="77"/>
                <a:cs typeface="Arial" panose="020B0604020202020204" pitchFamily="34" charset="0"/>
              </a:rPr>
              <a:t>My selected sub-domains are:</a:t>
            </a:r>
            <a:br>
              <a:rPr lang="en-GB" sz="1000" b="1" dirty="0">
                <a:solidFill>
                  <a:srgbClr val="00AEEF"/>
                </a:solidFill>
                <a:latin typeface="Tw Cen MT" panose="020B0602020104020603" pitchFamily="34" charset="77"/>
                <a:cs typeface="Arial" panose="020B0604020202020204" pitchFamily="34" charset="0"/>
              </a:rPr>
            </a:br>
            <a:br>
              <a:rPr lang="en-GB" sz="800" dirty="0">
                <a:solidFill>
                  <a:srgbClr val="00AEEF"/>
                </a:solidFill>
                <a:latin typeface="Tw Cen MT" panose="020B0602020104020603" pitchFamily="34" charset="77"/>
                <a:cs typeface="Arial" panose="020B0604020202020204" pitchFamily="34" charset="0"/>
              </a:rPr>
            </a:br>
            <a:r>
              <a:rPr lang="en-GB" sz="800" dirty="0">
                <a:solidFill>
                  <a:srgbClr val="3F3F3F"/>
                </a:solidFill>
                <a:latin typeface="Tw Cen MT" panose="020B0602020104020603" pitchFamily="34" charset="77"/>
                <a:cs typeface="Arial" panose="020B0604020202020204" pitchFamily="34" charset="0"/>
              </a:rPr>
              <a:t>1.</a:t>
            </a:r>
          </a:p>
          <a:p>
            <a:endParaRPr lang="en-GB" sz="800" dirty="0">
              <a:solidFill>
                <a:srgbClr val="3F3F3F"/>
              </a:solidFill>
              <a:latin typeface="Tw Cen MT" panose="020B0602020104020603" pitchFamily="34" charset="77"/>
              <a:cs typeface="Arial" panose="020B0604020202020204" pitchFamily="34" charset="0"/>
            </a:endParaRPr>
          </a:p>
          <a:p>
            <a:endParaRPr lang="en-GB" sz="800" dirty="0">
              <a:solidFill>
                <a:srgbClr val="3F3F3F"/>
              </a:solidFill>
              <a:latin typeface="Tw Cen MT" panose="020B0602020104020603" pitchFamily="34" charset="77"/>
              <a:cs typeface="Arial" panose="020B0604020202020204" pitchFamily="34" charset="0"/>
            </a:endParaRPr>
          </a:p>
          <a:p>
            <a:endParaRPr lang="en-GB" sz="800" dirty="0">
              <a:solidFill>
                <a:srgbClr val="3F3F3F"/>
              </a:solidFill>
              <a:latin typeface="Tw Cen MT" panose="020B0602020104020603" pitchFamily="34" charset="77"/>
              <a:cs typeface="Arial" panose="020B0604020202020204" pitchFamily="34" charset="0"/>
            </a:endParaRPr>
          </a:p>
          <a:p>
            <a:r>
              <a:rPr lang="en-GB" sz="800" dirty="0">
                <a:solidFill>
                  <a:srgbClr val="3F3F3F"/>
                </a:solidFill>
                <a:latin typeface="Tw Cen MT" panose="020B0602020104020603" pitchFamily="34" charset="77"/>
                <a:cs typeface="Arial" panose="020B0604020202020204" pitchFamily="34" charset="0"/>
              </a:rPr>
              <a:t>2</a:t>
            </a:r>
          </a:p>
          <a:p>
            <a:pPr algn="ctr"/>
            <a:endParaRPr lang="en-US" dirty="0">
              <a:latin typeface="Tw Cen MT" panose="020B0602020104020603" pitchFamily="34" charset="77"/>
            </a:endParaRPr>
          </a:p>
        </p:txBody>
      </p:sp>
      <p:sp>
        <p:nvSpPr>
          <p:cNvPr id="4" name="Google Shape;212;p4">
            <a:extLst>
              <a:ext uri="{FF2B5EF4-FFF2-40B4-BE49-F238E27FC236}">
                <a16:creationId xmlns:a16="http://schemas.microsoft.com/office/drawing/2014/main" id="{1F3CEBB0-D728-0D2C-A4D7-FC5D32DA3BC5}"/>
              </a:ext>
            </a:extLst>
          </p:cNvPr>
          <p:cNvSpPr txBox="1">
            <a:spLocks noGrp="1"/>
          </p:cNvSpPr>
          <p:nvPr/>
        </p:nvSpPr>
        <p:spPr>
          <a:xfrm>
            <a:off x="453504" y="969926"/>
            <a:ext cx="1894280" cy="61555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dirty="0">
                <a:solidFill>
                  <a:srgbClr val="00AEEF"/>
                </a:solidFill>
                <a:latin typeface="Tw Cen MT" panose="020B0602020104020603" pitchFamily="34" charset="77"/>
                <a:ea typeface="Calibri"/>
              </a:rPr>
              <a:t>LAUNCH PHASE SUMMARY</a:t>
            </a:r>
          </a:p>
        </p:txBody>
      </p:sp>
      <p:sp>
        <p:nvSpPr>
          <p:cNvPr id="8" name="Rectangle 7">
            <a:extLst>
              <a:ext uri="{FF2B5EF4-FFF2-40B4-BE49-F238E27FC236}">
                <a16:creationId xmlns:a16="http://schemas.microsoft.com/office/drawing/2014/main" id="{A47C2819-944E-7D98-234E-4D739D622AF4}"/>
              </a:ext>
            </a:extLst>
          </p:cNvPr>
          <p:cNvSpPr/>
          <p:nvPr/>
        </p:nvSpPr>
        <p:spPr>
          <a:xfrm>
            <a:off x="322989" y="1989000"/>
            <a:ext cx="3208776" cy="616694"/>
          </a:xfrm>
          <a:prstGeom prst="rect">
            <a:avLst/>
          </a:prstGeom>
          <a:solidFill>
            <a:schemeClr val="bg1"/>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t"/>
          <a:lstStyle/>
          <a:p>
            <a:r>
              <a:rPr lang="en-GB" sz="1000" b="1" dirty="0">
                <a:solidFill>
                  <a:srgbClr val="00AEEF"/>
                </a:solidFill>
                <a:latin typeface="Tw Cen MT" panose="020B0602020104020603" pitchFamily="34" charset="77"/>
                <a:cs typeface="Arial" panose="020B0604020202020204" pitchFamily="34" charset="0"/>
              </a:rPr>
              <a:t>Design Team Name:</a:t>
            </a:r>
          </a:p>
        </p:txBody>
      </p:sp>
      <p:sp>
        <p:nvSpPr>
          <p:cNvPr id="10" name="Rectangle 9">
            <a:extLst>
              <a:ext uri="{FF2B5EF4-FFF2-40B4-BE49-F238E27FC236}">
                <a16:creationId xmlns:a16="http://schemas.microsoft.com/office/drawing/2014/main" id="{1CF86BB0-859B-72E5-166E-059456954D7E}"/>
              </a:ext>
            </a:extLst>
          </p:cNvPr>
          <p:cNvSpPr/>
          <p:nvPr/>
        </p:nvSpPr>
        <p:spPr>
          <a:xfrm>
            <a:off x="3659105" y="1989000"/>
            <a:ext cx="5838577" cy="616694"/>
          </a:xfrm>
          <a:prstGeom prst="rect">
            <a:avLst/>
          </a:prstGeom>
          <a:solidFill>
            <a:schemeClr val="bg1"/>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t"/>
          <a:lstStyle/>
          <a:p>
            <a:r>
              <a:rPr lang="en-GB" sz="1000" b="1" dirty="0">
                <a:solidFill>
                  <a:srgbClr val="00AEEF"/>
                </a:solidFill>
                <a:latin typeface="Tw Cen MT" panose="020B0602020104020603" pitchFamily="34" charset="77"/>
                <a:cs typeface="Arial" panose="020B0604020202020204" pitchFamily="34" charset="0"/>
              </a:rPr>
              <a:t>Design Team Roles &amp; Responsibilities :</a:t>
            </a:r>
          </a:p>
        </p:txBody>
      </p:sp>
      <p:sp>
        <p:nvSpPr>
          <p:cNvPr id="11" name="Google Shape;118;p3">
            <a:extLst>
              <a:ext uri="{FF2B5EF4-FFF2-40B4-BE49-F238E27FC236}">
                <a16:creationId xmlns:a16="http://schemas.microsoft.com/office/drawing/2014/main" id="{C34D6CD6-0797-CD89-4715-1A4FF7D2338E}"/>
              </a:ext>
            </a:extLst>
          </p:cNvPr>
          <p:cNvSpPr txBox="1"/>
          <p:nvPr/>
        </p:nvSpPr>
        <p:spPr>
          <a:xfrm>
            <a:off x="8769577" y="320512"/>
            <a:ext cx="686476" cy="375638"/>
          </a:xfrm>
          <a:prstGeom prst="rect">
            <a:avLst/>
          </a:prstGeom>
          <a:solidFill>
            <a:srgbClr val="00AEEF"/>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1755"/>
            <a:r>
              <a:rPr lang="pt-PT" sz="1200" b="1" dirty="0">
                <a:solidFill>
                  <a:schemeClr val="bg1"/>
                </a:solidFill>
                <a:latin typeface="Tw Cen MT"/>
              </a:rPr>
              <a:t>20 min</a:t>
            </a:r>
            <a:endParaRPr lang="en-US" dirty="0">
              <a:solidFill>
                <a:schemeClr val="bg1"/>
              </a:solidFill>
            </a:endParaRPr>
          </a:p>
        </p:txBody>
      </p:sp>
      <p:sp>
        <p:nvSpPr>
          <p:cNvPr id="12" name="Google Shape;118;p3">
            <a:extLst>
              <a:ext uri="{FF2B5EF4-FFF2-40B4-BE49-F238E27FC236}">
                <a16:creationId xmlns:a16="http://schemas.microsoft.com/office/drawing/2014/main" id="{F894207B-8481-C893-8F78-7002C02EE71B}"/>
              </a:ext>
            </a:extLst>
          </p:cNvPr>
          <p:cNvSpPr txBox="1"/>
          <p:nvPr/>
        </p:nvSpPr>
        <p:spPr>
          <a:xfrm>
            <a:off x="8380120" y="320512"/>
            <a:ext cx="389457" cy="375638"/>
          </a:xfrm>
          <a:prstGeom prst="rect">
            <a:avLst/>
          </a:prstGeom>
          <a:solidFill>
            <a:srgbClr val="00AEEF">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dirty="0">
              <a:solidFill>
                <a:schemeClr val="bg1"/>
              </a:solidFill>
              <a:latin typeface="Tw Cen MT" panose="020B0602020104020603" pitchFamily="34" charset="77"/>
            </a:endParaRPr>
          </a:p>
        </p:txBody>
      </p:sp>
      <p:pic>
        <p:nvPicPr>
          <p:cNvPr id="13" name="Imagem 22">
            <a:extLst>
              <a:ext uri="{FF2B5EF4-FFF2-40B4-BE49-F238E27FC236}">
                <a16:creationId xmlns:a16="http://schemas.microsoft.com/office/drawing/2014/main" id="{BDCF30E6-8288-8BE6-7ED3-2E604DBE6CC7}"/>
              </a:ext>
            </a:extLst>
          </p:cNvPr>
          <p:cNvPicPr>
            <a:picLocks noChangeAspect="1"/>
          </p:cNvPicPr>
          <p:nvPr/>
        </p:nvPicPr>
        <p:blipFill>
          <a:blip r:embed="rId2"/>
          <a:stretch>
            <a:fillRect/>
          </a:stretch>
        </p:blipFill>
        <p:spPr>
          <a:xfrm>
            <a:off x="8460568" y="392672"/>
            <a:ext cx="241262" cy="241262"/>
          </a:xfrm>
          <a:prstGeom prst="rect">
            <a:avLst/>
          </a:prstGeom>
        </p:spPr>
      </p:pic>
      <p:sp>
        <p:nvSpPr>
          <p:cNvPr id="6" name="Rectangle 2">
            <a:extLst>
              <a:ext uri="{FF2B5EF4-FFF2-40B4-BE49-F238E27FC236}">
                <a16:creationId xmlns:a16="http://schemas.microsoft.com/office/drawing/2014/main" id="{DF7CBC15-DAEC-0195-160B-03153B12A9F5}"/>
              </a:ext>
            </a:extLst>
          </p:cNvPr>
          <p:cNvSpPr/>
          <p:nvPr/>
        </p:nvSpPr>
        <p:spPr>
          <a:xfrm>
            <a:off x="322989" y="6588866"/>
            <a:ext cx="9174695" cy="161004"/>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latin typeface="Tw Cen MT" panose="020B0602020104020603" pitchFamily="34" charset="77"/>
            </a:endParaRPr>
          </a:p>
        </p:txBody>
      </p:sp>
    </p:spTree>
    <p:extLst>
      <p:ext uri="{BB962C8B-B14F-4D97-AF65-F5344CB8AC3E}">
        <p14:creationId xmlns:p14="http://schemas.microsoft.com/office/powerpoint/2010/main" val="3341044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E71E3DE6-F4A1-0FDE-9443-C2A859787376}"/>
              </a:ext>
            </a:extLst>
          </p:cNvPr>
          <p:cNvSpPr>
            <a:spLocks noGrp="1"/>
          </p:cNvSpPr>
          <p:nvPr>
            <p:ph type="body" sz="quarter" idx="13"/>
          </p:nvPr>
        </p:nvSpPr>
        <p:spPr>
          <a:xfrm>
            <a:off x="799157" y="3030546"/>
            <a:ext cx="8307686" cy="1365365"/>
          </a:xfrm>
        </p:spPr>
        <p:txBody>
          <a:bodyPr/>
          <a:lstStyle/>
          <a:p>
            <a:pPr>
              <a:lnSpc>
                <a:spcPct val="100000"/>
              </a:lnSpc>
            </a:pPr>
            <a:r>
              <a:rPr lang="pt-PT" sz="2800" b="1" dirty="0">
                <a:solidFill>
                  <a:schemeClr val="bg1">
                    <a:alpha val="70000"/>
                  </a:schemeClr>
                </a:solidFill>
              </a:rPr>
              <a:t>CONGRATULATIONS </a:t>
            </a:r>
            <a:br>
              <a:rPr lang="pt-PT" sz="2800" b="1" dirty="0">
                <a:solidFill>
                  <a:schemeClr val="bg1">
                    <a:alpha val="70000"/>
                  </a:schemeClr>
                </a:solidFill>
              </a:rPr>
            </a:br>
            <a:r>
              <a:rPr lang="pt-PT" sz="2800" dirty="0">
                <a:solidFill>
                  <a:schemeClr val="bg1">
                    <a:alpha val="70000"/>
                  </a:schemeClr>
                </a:solidFill>
              </a:rPr>
              <a:t>FOR COMPLETING </a:t>
            </a:r>
            <a:br>
              <a:rPr lang="pt-PT" sz="2800" dirty="0">
                <a:solidFill>
                  <a:schemeClr val="bg1">
                    <a:alpha val="70000"/>
                  </a:schemeClr>
                </a:solidFill>
              </a:rPr>
            </a:br>
            <a:r>
              <a:rPr lang="pt-PT" sz="2800" dirty="0">
                <a:solidFill>
                  <a:schemeClr val="bg1">
                    <a:alpha val="70000"/>
                  </a:schemeClr>
                </a:solidFill>
              </a:rPr>
              <a:t>THE </a:t>
            </a:r>
            <a:r>
              <a:rPr lang="pt-PT" sz="2800" b="1" dirty="0"/>
              <a:t>LAUNCH PHASE</a:t>
            </a:r>
          </a:p>
        </p:txBody>
      </p:sp>
    </p:spTree>
    <p:extLst>
      <p:ext uri="{BB962C8B-B14F-4D97-AF65-F5344CB8AC3E}">
        <p14:creationId xmlns:p14="http://schemas.microsoft.com/office/powerpoint/2010/main" val="24011397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0243816A-9E9E-269E-ACF3-AD55C18C8023}"/>
              </a:ext>
            </a:extLst>
          </p:cNvPr>
          <p:cNvSpPr>
            <a:spLocks noGrp="1"/>
          </p:cNvSpPr>
          <p:nvPr>
            <p:ph type="body" sz="quarter" idx="13"/>
          </p:nvPr>
        </p:nvSpPr>
        <p:spPr>
          <a:xfrm>
            <a:off x="5822905" y="3030546"/>
            <a:ext cx="3598382" cy="1426920"/>
          </a:xfrm>
        </p:spPr>
        <p:txBody>
          <a:bodyPr/>
          <a:lstStyle/>
          <a:p>
            <a:pPr algn="l">
              <a:lnSpc>
                <a:spcPct val="100000"/>
              </a:lnSpc>
            </a:pPr>
            <a:r>
              <a:rPr lang="pt-PT" sz="4400" dirty="0"/>
              <a:t>EXPLORE PHASE</a:t>
            </a:r>
          </a:p>
        </p:txBody>
      </p:sp>
      <p:grpSp>
        <p:nvGrpSpPr>
          <p:cNvPr id="23" name="Agrupar 22">
            <a:extLst>
              <a:ext uri="{FF2B5EF4-FFF2-40B4-BE49-F238E27FC236}">
                <a16:creationId xmlns:a16="http://schemas.microsoft.com/office/drawing/2014/main" id="{177104E1-9B54-B56D-4D9C-D01685F321F7}"/>
              </a:ext>
            </a:extLst>
          </p:cNvPr>
          <p:cNvGrpSpPr/>
          <p:nvPr/>
        </p:nvGrpSpPr>
        <p:grpSpPr>
          <a:xfrm>
            <a:off x="484713" y="1222332"/>
            <a:ext cx="4981795" cy="4981795"/>
            <a:chOff x="6478685" y="-800040"/>
            <a:chExt cx="6246960" cy="6246960"/>
          </a:xfrm>
        </p:grpSpPr>
        <p:sp>
          <p:nvSpPr>
            <p:cNvPr id="24" name="Oval 23">
              <a:extLst>
                <a:ext uri="{FF2B5EF4-FFF2-40B4-BE49-F238E27FC236}">
                  <a16:creationId xmlns:a16="http://schemas.microsoft.com/office/drawing/2014/main" id="{416730E1-FC7A-3351-3FEC-5CFA5784C415}"/>
                </a:ext>
              </a:extLst>
            </p:cNvPr>
            <p:cNvSpPr/>
            <p:nvPr/>
          </p:nvSpPr>
          <p:spPr>
            <a:xfrm>
              <a:off x="6478685" y="-800040"/>
              <a:ext cx="6246960" cy="6246960"/>
            </a:xfrm>
            <a:prstGeom prst="ellipse">
              <a:avLst/>
            </a:prstGeom>
            <a:solidFill>
              <a:schemeClr val="bg1">
                <a:alpha val="1042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5" name="Oval 24">
              <a:extLst>
                <a:ext uri="{FF2B5EF4-FFF2-40B4-BE49-F238E27FC236}">
                  <a16:creationId xmlns:a16="http://schemas.microsoft.com/office/drawing/2014/main" id="{D63D7A3D-AFD7-4244-DEAB-62452759A6E2}"/>
                </a:ext>
              </a:extLst>
            </p:cNvPr>
            <p:cNvSpPr/>
            <p:nvPr/>
          </p:nvSpPr>
          <p:spPr>
            <a:xfrm>
              <a:off x="7065606" y="-213119"/>
              <a:ext cx="5073119" cy="5073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grpSp>
      <p:pic>
        <p:nvPicPr>
          <p:cNvPr id="4" name="Imagem 3" descr="Uma imagem com sapatos, arte, desenho, ilustração&#10;&#10;Os conteúdos gerados por IA poderão estar incorretos.">
            <a:extLst>
              <a:ext uri="{FF2B5EF4-FFF2-40B4-BE49-F238E27FC236}">
                <a16:creationId xmlns:a16="http://schemas.microsoft.com/office/drawing/2014/main" id="{F3A80C8F-1845-1666-D47C-FC730E7FD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467" y="1532481"/>
            <a:ext cx="6030633" cy="4824506"/>
          </a:xfrm>
          <a:prstGeom prst="rect">
            <a:avLst/>
          </a:prstGeom>
        </p:spPr>
      </p:pic>
    </p:spTree>
    <p:extLst>
      <p:ext uri="{BB962C8B-B14F-4D97-AF65-F5344CB8AC3E}">
        <p14:creationId xmlns:p14="http://schemas.microsoft.com/office/powerpoint/2010/main" val="327252127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7">
            <a:extLst>
              <a:ext uri="{FF2B5EF4-FFF2-40B4-BE49-F238E27FC236}">
                <a16:creationId xmlns:a16="http://schemas.microsoft.com/office/drawing/2014/main" id="{4C1B9D5F-F037-8E4F-BCE7-C8F21922CD48}"/>
              </a:ext>
            </a:extLst>
          </p:cNvPr>
          <p:cNvSpPr/>
          <p:nvPr/>
        </p:nvSpPr>
        <p:spPr>
          <a:xfrm>
            <a:off x="318781" y="4505093"/>
            <a:ext cx="9177557" cy="20886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2" name="Google Shape;9015;p61">
            <a:extLst>
              <a:ext uri="{FF2B5EF4-FFF2-40B4-BE49-F238E27FC236}">
                <a16:creationId xmlns:a16="http://schemas.microsoft.com/office/drawing/2014/main" id="{A66DB9D4-89EC-DDA8-1E9E-C1BAD8767976}"/>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dirty="0">
                <a:solidFill>
                  <a:srgbClr val="6D6E71"/>
                </a:solidFill>
                <a:latin typeface="Tw Cen MT" panose="020B0602020104020603" pitchFamily="34" charset="77"/>
              </a:rPr>
              <a:t>121</a:t>
            </a:r>
            <a:endParaRPr sz="550" dirty="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4C3A1937-82C5-A986-3F9F-6FAC2FC0BFF7}"/>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dirty="0">
              <a:solidFill>
                <a:schemeClr val="dk1"/>
              </a:solidFill>
              <a:latin typeface="Tw Cen MT" panose="020B0602020104020603" pitchFamily="34" charset="77"/>
              <a:ea typeface="Calibri"/>
              <a:cs typeface="Calibri"/>
              <a:sym typeface="Calibri"/>
            </a:endParaRPr>
          </a:p>
        </p:txBody>
      </p:sp>
      <p:sp>
        <p:nvSpPr>
          <p:cNvPr id="17" name="TextBox 16">
            <a:extLst>
              <a:ext uri="{FF2B5EF4-FFF2-40B4-BE49-F238E27FC236}">
                <a16:creationId xmlns:a16="http://schemas.microsoft.com/office/drawing/2014/main" id="{36FB3D7A-EAF0-8E61-6ED0-8F5E391F0103}"/>
              </a:ext>
            </a:extLst>
          </p:cNvPr>
          <p:cNvSpPr txBox="1"/>
          <p:nvPr/>
        </p:nvSpPr>
        <p:spPr>
          <a:xfrm>
            <a:off x="1247842" y="5472000"/>
            <a:ext cx="11943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algn="ctr"/>
            <a:r>
              <a:rPr lang="en-US" sz="900" dirty="0">
                <a:solidFill>
                  <a:srgbClr val="BDAC54"/>
                </a:solidFill>
                <a:latin typeface="Tw Cen MT" panose="020B0602020104020603" pitchFamily="34" charset="77"/>
                <a:cs typeface="Arial"/>
              </a:rPr>
              <a:t>1. Who are we going to engage?</a:t>
            </a:r>
          </a:p>
        </p:txBody>
      </p:sp>
      <p:sp>
        <p:nvSpPr>
          <p:cNvPr id="20" name="TextBox 19">
            <a:extLst>
              <a:ext uri="{FF2B5EF4-FFF2-40B4-BE49-F238E27FC236}">
                <a16:creationId xmlns:a16="http://schemas.microsoft.com/office/drawing/2014/main" id="{D178CFC1-299E-06E9-C3D2-7FF817C878B0}"/>
              </a:ext>
            </a:extLst>
          </p:cNvPr>
          <p:cNvSpPr txBox="1"/>
          <p:nvPr/>
        </p:nvSpPr>
        <p:spPr>
          <a:xfrm>
            <a:off x="2736430" y="5472000"/>
            <a:ext cx="11943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dirty="0">
                <a:solidFill>
                  <a:srgbClr val="BB984F"/>
                </a:solidFill>
                <a:latin typeface="Tw Cen MT" panose="020B0602020104020603" pitchFamily="34" charset="77"/>
                <a:cs typeface="Arial"/>
              </a:rPr>
              <a:t>2. What are we going to ask?</a:t>
            </a:r>
          </a:p>
        </p:txBody>
      </p:sp>
      <p:sp>
        <p:nvSpPr>
          <p:cNvPr id="23" name="TextBox 22">
            <a:extLst>
              <a:ext uri="{FF2B5EF4-FFF2-40B4-BE49-F238E27FC236}">
                <a16:creationId xmlns:a16="http://schemas.microsoft.com/office/drawing/2014/main" id="{E7BD7237-2FF3-6840-A45C-E93EFDD77FE2}"/>
              </a:ext>
            </a:extLst>
          </p:cNvPr>
          <p:cNvSpPr txBox="1"/>
          <p:nvPr/>
        </p:nvSpPr>
        <p:spPr>
          <a:xfrm>
            <a:off x="4225019" y="5472000"/>
            <a:ext cx="1194367"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algn="ctr"/>
            <a:r>
              <a:rPr lang="en-US" sz="900" dirty="0">
                <a:solidFill>
                  <a:srgbClr val="BDAC54"/>
                </a:solidFill>
                <a:latin typeface="Tw Cen MT" panose="020B0602020104020603" pitchFamily="34" charset="77"/>
                <a:cs typeface="Arial"/>
              </a:rPr>
              <a:t>3. Interview Role Play</a:t>
            </a:r>
          </a:p>
        </p:txBody>
      </p:sp>
      <p:sp>
        <p:nvSpPr>
          <p:cNvPr id="26" name="TextBox 25">
            <a:extLst>
              <a:ext uri="{FF2B5EF4-FFF2-40B4-BE49-F238E27FC236}">
                <a16:creationId xmlns:a16="http://schemas.microsoft.com/office/drawing/2014/main" id="{477BF3AF-9D8B-C9AB-3513-496803DF6D52}"/>
              </a:ext>
            </a:extLst>
          </p:cNvPr>
          <p:cNvSpPr txBox="1"/>
          <p:nvPr/>
        </p:nvSpPr>
        <p:spPr>
          <a:xfrm>
            <a:off x="5713608" y="5472000"/>
            <a:ext cx="11943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algn="ctr"/>
            <a:r>
              <a:rPr lang="en-US" sz="900" dirty="0">
                <a:solidFill>
                  <a:srgbClr val="BDAC54"/>
                </a:solidFill>
                <a:latin typeface="Tw Cen MT" panose="020B0602020104020603" pitchFamily="34" charset="77"/>
                <a:cs typeface="Arial"/>
              </a:rPr>
              <a:t>4. Make a research plan</a:t>
            </a:r>
          </a:p>
        </p:txBody>
      </p:sp>
      <p:cxnSp>
        <p:nvCxnSpPr>
          <p:cNvPr id="31" name="Straight Arrow Connector 30">
            <a:extLst>
              <a:ext uri="{FF2B5EF4-FFF2-40B4-BE49-F238E27FC236}">
                <a16:creationId xmlns:a16="http://schemas.microsoft.com/office/drawing/2014/main" id="{CA570A62-7B30-D7AC-4690-7D48EC74727D}"/>
              </a:ext>
            </a:extLst>
          </p:cNvPr>
          <p:cNvCxnSpPr>
            <a:cxnSpLocks/>
          </p:cNvCxnSpPr>
          <p:nvPr/>
        </p:nvCxnSpPr>
        <p:spPr>
          <a:xfrm flipV="1">
            <a:off x="2125088" y="5350795"/>
            <a:ext cx="930339" cy="3490"/>
          </a:xfrm>
          <a:prstGeom prst="straightConnector1">
            <a:avLst/>
          </a:prstGeom>
          <a:ln>
            <a:solidFill>
              <a:srgbClr val="BDAC54"/>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39D8067A-6CEE-416D-D2B3-5DC3BD0F5089}"/>
              </a:ext>
            </a:extLst>
          </p:cNvPr>
          <p:cNvCxnSpPr>
            <a:cxnSpLocks/>
          </p:cNvCxnSpPr>
          <p:nvPr/>
        </p:nvCxnSpPr>
        <p:spPr>
          <a:xfrm flipV="1">
            <a:off x="3613676" y="5350795"/>
            <a:ext cx="930339" cy="3490"/>
          </a:xfrm>
          <a:prstGeom prst="straightConnector1">
            <a:avLst/>
          </a:prstGeom>
          <a:ln>
            <a:solidFill>
              <a:srgbClr val="BDAC54"/>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EA2CEC7-DC95-D46D-74BA-16B918421A43}"/>
              </a:ext>
            </a:extLst>
          </p:cNvPr>
          <p:cNvCxnSpPr>
            <a:cxnSpLocks/>
          </p:cNvCxnSpPr>
          <p:nvPr/>
        </p:nvCxnSpPr>
        <p:spPr>
          <a:xfrm flipV="1">
            <a:off x="5102265" y="5350795"/>
            <a:ext cx="930339" cy="3490"/>
          </a:xfrm>
          <a:prstGeom prst="straightConnector1">
            <a:avLst/>
          </a:prstGeom>
          <a:ln>
            <a:solidFill>
              <a:srgbClr val="BDAC54"/>
            </a:solidFill>
            <a:tailEnd type="triangle"/>
          </a:ln>
        </p:spPr>
        <p:style>
          <a:lnRef idx="2">
            <a:schemeClr val="accent1"/>
          </a:lnRef>
          <a:fillRef idx="0">
            <a:schemeClr val="accent1"/>
          </a:fillRef>
          <a:effectRef idx="1">
            <a:schemeClr val="accent1"/>
          </a:effectRef>
          <a:fontRef idx="minor">
            <a:schemeClr val="tx1"/>
          </a:fontRef>
        </p:style>
      </p:cxnSp>
      <p:sp>
        <p:nvSpPr>
          <p:cNvPr id="12" name="Google Shape;212;p4">
            <a:extLst>
              <a:ext uri="{FF2B5EF4-FFF2-40B4-BE49-F238E27FC236}">
                <a16:creationId xmlns:a16="http://schemas.microsoft.com/office/drawing/2014/main" id="{A6E43283-ECB7-46CB-D341-E0B4238746EA}"/>
              </a:ext>
            </a:extLst>
          </p:cNvPr>
          <p:cNvSpPr txBox="1">
            <a:spLocks noGrp="1"/>
          </p:cNvSpPr>
          <p:nvPr/>
        </p:nvSpPr>
        <p:spPr>
          <a:xfrm>
            <a:off x="453504" y="969926"/>
            <a:ext cx="6075312"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dirty="0">
                <a:solidFill>
                  <a:srgbClr val="BDAC54"/>
                </a:solidFill>
                <a:latin typeface="Tw Cen MT" panose="020B0602020104020603" pitchFamily="34" charset="77"/>
              </a:rPr>
              <a:t>EXPLORE PHASE</a:t>
            </a:r>
          </a:p>
        </p:txBody>
      </p:sp>
      <p:grpSp>
        <p:nvGrpSpPr>
          <p:cNvPr id="39" name="Agrupar 38">
            <a:extLst>
              <a:ext uri="{FF2B5EF4-FFF2-40B4-BE49-F238E27FC236}">
                <a16:creationId xmlns:a16="http://schemas.microsoft.com/office/drawing/2014/main" id="{4D390959-CC1E-6A37-8957-8952356D6D30}"/>
              </a:ext>
            </a:extLst>
          </p:cNvPr>
          <p:cNvGrpSpPr/>
          <p:nvPr/>
        </p:nvGrpSpPr>
        <p:grpSpPr>
          <a:xfrm>
            <a:off x="1683025" y="5117229"/>
            <a:ext cx="324000" cy="323999"/>
            <a:chOff x="802234" y="5117229"/>
            <a:chExt cx="324000" cy="323999"/>
          </a:xfrm>
        </p:grpSpPr>
        <p:sp>
          <p:nvSpPr>
            <p:cNvPr id="40" name="Oval 39">
              <a:extLst>
                <a:ext uri="{FF2B5EF4-FFF2-40B4-BE49-F238E27FC236}">
                  <a16:creationId xmlns:a16="http://schemas.microsoft.com/office/drawing/2014/main" id="{DE64451D-037F-800A-E671-DAB2FB0E41A7}"/>
                </a:ext>
              </a:extLst>
            </p:cNvPr>
            <p:cNvSpPr/>
            <p:nvPr/>
          </p:nvSpPr>
          <p:spPr>
            <a:xfrm>
              <a:off x="802234" y="5117229"/>
              <a:ext cx="324000" cy="323999"/>
            </a:xfrm>
            <a:prstGeom prst="ellipse">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41" name="Picture 35">
              <a:extLst>
                <a:ext uri="{FF2B5EF4-FFF2-40B4-BE49-F238E27FC236}">
                  <a16:creationId xmlns:a16="http://schemas.microsoft.com/office/drawing/2014/main" id="{8AC5CBD1-D51F-123C-3318-B6E1CC0835EA}"/>
                </a:ext>
              </a:extLst>
            </p:cNvPr>
            <p:cNvPicPr>
              <a:picLocks noChangeAspect="1"/>
            </p:cNvPicPr>
            <p:nvPr/>
          </p:nvPicPr>
          <p:blipFill>
            <a:blip r:embed="rId2"/>
            <a:stretch>
              <a:fillRect/>
            </a:stretch>
          </p:blipFill>
          <p:spPr>
            <a:xfrm>
              <a:off x="902893" y="5211361"/>
              <a:ext cx="122682" cy="135734"/>
            </a:xfrm>
            <a:prstGeom prst="rect">
              <a:avLst/>
            </a:prstGeom>
          </p:spPr>
        </p:pic>
      </p:grpSp>
      <p:grpSp>
        <p:nvGrpSpPr>
          <p:cNvPr id="42" name="Agrupar 41">
            <a:extLst>
              <a:ext uri="{FF2B5EF4-FFF2-40B4-BE49-F238E27FC236}">
                <a16:creationId xmlns:a16="http://schemas.microsoft.com/office/drawing/2014/main" id="{51355897-07EF-FBCE-ED6E-E0C5E8DCBB52}"/>
              </a:ext>
            </a:extLst>
          </p:cNvPr>
          <p:cNvGrpSpPr/>
          <p:nvPr/>
        </p:nvGrpSpPr>
        <p:grpSpPr>
          <a:xfrm>
            <a:off x="3154686" y="5112022"/>
            <a:ext cx="324000" cy="324000"/>
            <a:chOff x="1834589" y="5203211"/>
            <a:chExt cx="324000" cy="324000"/>
          </a:xfrm>
        </p:grpSpPr>
        <p:sp>
          <p:nvSpPr>
            <p:cNvPr id="43" name="Oval 42">
              <a:extLst>
                <a:ext uri="{FF2B5EF4-FFF2-40B4-BE49-F238E27FC236}">
                  <a16:creationId xmlns:a16="http://schemas.microsoft.com/office/drawing/2014/main" id="{168592E9-D493-F2F0-DE75-0AAB8148F66F}"/>
                </a:ext>
              </a:extLst>
            </p:cNvPr>
            <p:cNvSpPr/>
            <p:nvPr/>
          </p:nvSpPr>
          <p:spPr>
            <a:xfrm>
              <a:off x="1834589" y="5203211"/>
              <a:ext cx="324000" cy="324000"/>
            </a:xfrm>
            <a:prstGeom prst="ellipse">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44" name="Picture 28">
              <a:extLst>
                <a:ext uri="{FF2B5EF4-FFF2-40B4-BE49-F238E27FC236}">
                  <a16:creationId xmlns:a16="http://schemas.microsoft.com/office/drawing/2014/main" id="{1A66EAE7-394F-5034-7E69-1C95F83CF4C5}"/>
                </a:ext>
              </a:extLst>
            </p:cNvPr>
            <p:cNvPicPr>
              <a:picLocks noChangeAspect="1"/>
            </p:cNvPicPr>
            <p:nvPr/>
          </p:nvPicPr>
          <p:blipFill>
            <a:blip r:embed="rId3"/>
            <a:stretch>
              <a:fillRect/>
            </a:stretch>
          </p:blipFill>
          <p:spPr>
            <a:xfrm>
              <a:off x="1880825" y="5291215"/>
              <a:ext cx="222428" cy="119157"/>
            </a:xfrm>
            <a:prstGeom prst="rect">
              <a:avLst/>
            </a:prstGeom>
          </p:spPr>
        </p:pic>
      </p:grpSp>
      <p:grpSp>
        <p:nvGrpSpPr>
          <p:cNvPr id="45" name="Agrupar 44">
            <a:extLst>
              <a:ext uri="{FF2B5EF4-FFF2-40B4-BE49-F238E27FC236}">
                <a16:creationId xmlns:a16="http://schemas.microsoft.com/office/drawing/2014/main" id="{FDEE8352-946E-B881-E9FF-E2FB831DDCFC}"/>
              </a:ext>
            </a:extLst>
          </p:cNvPr>
          <p:cNvGrpSpPr/>
          <p:nvPr/>
        </p:nvGrpSpPr>
        <p:grpSpPr>
          <a:xfrm>
            <a:off x="4674506" y="5117229"/>
            <a:ext cx="324000" cy="323999"/>
            <a:chOff x="802234" y="5117229"/>
            <a:chExt cx="324000" cy="323999"/>
          </a:xfrm>
        </p:grpSpPr>
        <p:sp>
          <p:nvSpPr>
            <p:cNvPr id="46" name="Oval 45">
              <a:extLst>
                <a:ext uri="{FF2B5EF4-FFF2-40B4-BE49-F238E27FC236}">
                  <a16:creationId xmlns:a16="http://schemas.microsoft.com/office/drawing/2014/main" id="{0C0DF9AA-DABF-EFF5-9072-C837F0D4254C}"/>
                </a:ext>
              </a:extLst>
            </p:cNvPr>
            <p:cNvSpPr/>
            <p:nvPr/>
          </p:nvSpPr>
          <p:spPr>
            <a:xfrm>
              <a:off x="802234" y="5117229"/>
              <a:ext cx="324000" cy="323999"/>
            </a:xfrm>
            <a:prstGeom prst="ellipse">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47" name="Picture 35">
              <a:extLst>
                <a:ext uri="{FF2B5EF4-FFF2-40B4-BE49-F238E27FC236}">
                  <a16:creationId xmlns:a16="http://schemas.microsoft.com/office/drawing/2014/main" id="{08126B08-90C6-B56F-554E-7C66160E2C3B}"/>
                </a:ext>
              </a:extLst>
            </p:cNvPr>
            <p:cNvPicPr>
              <a:picLocks noChangeAspect="1"/>
            </p:cNvPicPr>
            <p:nvPr/>
          </p:nvPicPr>
          <p:blipFill>
            <a:blip r:embed="rId2"/>
            <a:stretch>
              <a:fillRect/>
            </a:stretch>
          </p:blipFill>
          <p:spPr>
            <a:xfrm>
              <a:off x="902893" y="5211361"/>
              <a:ext cx="122682" cy="135734"/>
            </a:xfrm>
            <a:prstGeom prst="rect">
              <a:avLst/>
            </a:prstGeom>
          </p:spPr>
        </p:pic>
      </p:grpSp>
      <p:grpSp>
        <p:nvGrpSpPr>
          <p:cNvPr id="48" name="Agrupar 47">
            <a:extLst>
              <a:ext uri="{FF2B5EF4-FFF2-40B4-BE49-F238E27FC236}">
                <a16:creationId xmlns:a16="http://schemas.microsoft.com/office/drawing/2014/main" id="{AD96F349-6380-DDED-2864-AB5662D0D4AF}"/>
              </a:ext>
            </a:extLst>
          </p:cNvPr>
          <p:cNvGrpSpPr/>
          <p:nvPr/>
        </p:nvGrpSpPr>
        <p:grpSpPr>
          <a:xfrm>
            <a:off x="6158135" y="5117229"/>
            <a:ext cx="324000" cy="323999"/>
            <a:chOff x="802234" y="5117229"/>
            <a:chExt cx="324000" cy="323999"/>
          </a:xfrm>
        </p:grpSpPr>
        <p:sp>
          <p:nvSpPr>
            <p:cNvPr id="49" name="Oval 48">
              <a:extLst>
                <a:ext uri="{FF2B5EF4-FFF2-40B4-BE49-F238E27FC236}">
                  <a16:creationId xmlns:a16="http://schemas.microsoft.com/office/drawing/2014/main" id="{B743FE12-E990-315C-F2C2-4059C3D41B10}"/>
                </a:ext>
              </a:extLst>
            </p:cNvPr>
            <p:cNvSpPr/>
            <p:nvPr/>
          </p:nvSpPr>
          <p:spPr>
            <a:xfrm>
              <a:off x="802234" y="5117229"/>
              <a:ext cx="324000" cy="323999"/>
            </a:xfrm>
            <a:prstGeom prst="ellipse">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50" name="Picture 35">
              <a:extLst>
                <a:ext uri="{FF2B5EF4-FFF2-40B4-BE49-F238E27FC236}">
                  <a16:creationId xmlns:a16="http://schemas.microsoft.com/office/drawing/2014/main" id="{685D14F2-29FB-D4A7-3CBB-AFFB8E569818}"/>
                </a:ext>
              </a:extLst>
            </p:cNvPr>
            <p:cNvPicPr>
              <a:picLocks noChangeAspect="1"/>
            </p:cNvPicPr>
            <p:nvPr/>
          </p:nvPicPr>
          <p:blipFill>
            <a:blip r:embed="rId2"/>
            <a:stretch>
              <a:fillRect/>
            </a:stretch>
          </p:blipFill>
          <p:spPr>
            <a:xfrm>
              <a:off x="902893" y="5211361"/>
              <a:ext cx="122682" cy="135734"/>
            </a:xfrm>
            <a:prstGeom prst="rect">
              <a:avLst/>
            </a:prstGeom>
          </p:spPr>
        </p:pic>
      </p:grpSp>
      <p:sp>
        <p:nvSpPr>
          <p:cNvPr id="51" name="Google Shape;118;p3">
            <a:extLst>
              <a:ext uri="{FF2B5EF4-FFF2-40B4-BE49-F238E27FC236}">
                <a16:creationId xmlns:a16="http://schemas.microsoft.com/office/drawing/2014/main" id="{A06A8E47-5ABF-8CB5-C84A-64DCFEFA06AD}"/>
              </a:ext>
            </a:extLst>
          </p:cNvPr>
          <p:cNvSpPr txBox="1"/>
          <p:nvPr/>
        </p:nvSpPr>
        <p:spPr>
          <a:xfrm>
            <a:off x="4981515" y="1872293"/>
            <a:ext cx="3600000" cy="2232000"/>
          </a:xfrm>
          <a:prstGeom prst="rect">
            <a:avLst/>
          </a:prstGeom>
          <a:solidFill>
            <a:srgbClr val="BDAC54">
              <a:alpha val="9816"/>
            </a:srgbClr>
          </a:solidFill>
          <a:ln>
            <a:noFill/>
          </a:ln>
        </p:spPr>
        <p:txBody>
          <a:bodyPr spcFirstLastPara="1" wrap="square" lIns="108000" tIns="108000" rIns="108000" bIns="108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b="1" dirty="0">
                <a:solidFill>
                  <a:schemeClr val="dk1"/>
                </a:solidFill>
                <a:latin typeface="Tw Cen MT" panose="020B0602020104020603" pitchFamily="34" charset="77"/>
              </a:rPr>
              <a:t>EXPLORE MINDSETS</a:t>
            </a:r>
          </a:p>
          <a:p>
            <a:pPr marL="171455" indent="-171455">
              <a:spcAft>
                <a:spcPts val="600"/>
              </a:spcAft>
              <a:buClr>
                <a:srgbClr val="BDAC54"/>
              </a:buClr>
              <a:buChar char="•"/>
            </a:pPr>
            <a:r>
              <a:rPr lang="en-US" sz="900" dirty="0">
                <a:solidFill>
                  <a:srgbClr val="414042"/>
                </a:solidFill>
                <a:latin typeface="Tw Cen MT" panose="020B0602020104020603" pitchFamily="34" charset="77"/>
              </a:rPr>
              <a:t>Get inspired by people - active listening </a:t>
            </a:r>
            <a:br>
              <a:rPr lang="en-US" sz="900" dirty="0">
                <a:solidFill>
                  <a:srgbClr val="414042"/>
                </a:solidFill>
                <a:latin typeface="Tw Cen MT" panose="020B0602020104020603" pitchFamily="34" charset="77"/>
              </a:rPr>
            </a:br>
            <a:r>
              <a:rPr lang="en-US" sz="900" dirty="0">
                <a:solidFill>
                  <a:srgbClr val="414042"/>
                </a:solidFill>
                <a:latin typeface="Tw Cen MT" panose="020B0602020104020603" pitchFamily="34" charset="77"/>
              </a:rPr>
              <a:t>is a source of creative inspiration </a:t>
            </a:r>
          </a:p>
          <a:p>
            <a:pPr marL="171455" indent="-171455">
              <a:spcAft>
                <a:spcPts val="600"/>
              </a:spcAft>
              <a:buClr>
                <a:srgbClr val="BDAC54"/>
              </a:buClr>
              <a:buChar char="•"/>
            </a:pPr>
            <a:r>
              <a:rPr lang="en-US" sz="900" dirty="0">
                <a:solidFill>
                  <a:srgbClr val="414042"/>
                </a:solidFill>
                <a:latin typeface="Tw Cen MT" panose="020B0602020104020603" pitchFamily="34" charset="77"/>
              </a:rPr>
              <a:t>Put aside biases and assumptions about what you think </a:t>
            </a:r>
            <a:br>
              <a:rPr lang="en-US" sz="900" dirty="0">
                <a:solidFill>
                  <a:srgbClr val="414042"/>
                </a:solidFill>
                <a:latin typeface="Tw Cen MT" panose="020B0602020104020603" pitchFamily="34" charset="77"/>
              </a:rPr>
            </a:br>
            <a:r>
              <a:rPr lang="en-US" sz="900" dirty="0">
                <a:solidFill>
                  <a:srgbClr val="414042"/>
                </a:solidFill>
                <a:latin typeface="Tw Cen MT" panose="020B0602020104020603" pitchFamily="34" charset="77"/>
              </a:rPr>
              <a:t>the problem is - listen to the stakeholder. </a:t>
            </a:r>
          </a:p>
          <a:p>
            <a:pPr marL="171455" indent="-171455">
              <a:spcAft>
                <a:spcPts val="600"/>
              </a:spcAft>
              <a:buClr>
                <a:srgbClr val="BDAC54"/>
              </a:buClr>
              <a:buChar char="•"/>
            </a:pPr>
            <a:r>
              <a:rPr lang="en-US" sz="900" dirty="0">
                <a:solidFill>
                  <a:srgbClr val="414042"/>
                </a:solidFill>
                <a:latin typeface="Tw Cen MT" panose="020B0602020104020603" pitchFamily="34" charset="77"/>
              </a:rPr>
              <a:t>Look carefully to understand potential problems and opportunities </a:t>
            </a:r>
          </a:p>
          <a:p>
            <a:pPr marL="171455" indent="-171455">
              <a:spcAft>
                <a:spcPts val="600"/>
              </a:spcAft>
              <a:buClr>
                <a:srgbClr val="BDAC54"/>
              </a:buClr>
              <a:buChar char="•"/>
            </a:pPr>
            <a:r>
              <a:rPr lang="en-US" sz="900" dirty="0">
                <a:solidFill>
                  <a:srgbClr val="414042"/>
                </a:solidFill>
                <a:latin typeface="Tw Cen MT" panose="020B0602020104020603" pitchFamily="34" charset="77"/>
              </a:rPr>
              <a:t>Stay optimistic that you can solve the problem </a:t>
            </a:r>
          </a:p>
          <a:p>
            <a:pPr marL="171455" indent="-171455">
              <a:spcAft>
                <a:spcPts val="600"/>
              </a:spcAft>
              <a:buClr>
                <a:srgbClr val="BDAC54"/>
              </a:buClr>
              <a:buChar char="•"/>
            </a:pPr>
            <a:r>
              <a:rPr lang="en-US" sz="900" dirty="0">
                <a:solidFill>
                  <a:srgbClr val="414042"/>
                </a:solidFill>
                <a:latin typeface="Tw Cen MT" panose="020B0602020104020603" pitchFamily="34" charset="77"/>
              </a:rPr>
              <a:t>Hold back on solving the problem during this phase</a:t>
            </a:r>
          </a:p>
        </p:txBody>
      </p:sp>
      <p:sp>
        <p:nvSpPr>
          <p:cNvPr id="52" name="CaixaDeTexto 51">
            <a:extLst>
              <a:ext uri="{FF2B5EF4-FFF2-40B4-BE49-F238E27FC236}">
                <a16:creationId xmlns:a16="http://schemas.microsoft.com/office/drawing/2014/main" id="{C85E98AC-212D-21F6-9A4E-80DF5359F1E1}"/>
              </a:ext>
            </a:extLst>
          </p:cNvPr>
          <p:cNvSpPr txBox="1"/>
          <p:nvPr/>
        </p:nvSpPr>
        <p:spPr>
          <a:xfrm>
            <a:off x="1181384" y="1872297"/>
            <a:ext cx="3600000" cy="2232000"/>
          </a:xfrm>
          <a:prstGeom prst="rect">
            <a:avLst/>
          </a:prstGeom>
          <a:solidFill>
            <a:srgbClr val="BDAC54">
              <a:alpha val="9816"/>
            </a:srgbClr>
          </a:solidFill>
        </p:spPr>
        <p:txBody>
          <a:bodyPr wrap="square" lIns="108000" tIns="108000" rIns="108000" bIns="108000">
            <a:spAutoFit/>
          </a:bodyPr>
          <a:lstStyle/>
          <a:p>
            <a:pPr>
              <a:spcAft>
                <a:spcPts val="600"/>
              </a:spcAft>
            </a:pPr>
            <a:r>
              <a:rPr lang="en-US" sz="1400" b="1" dirty="0">
                <a:solidFill>
                  <a:schemeClr val="dk1"/>
                </a:solidFill>
                <a:latin typeface="Tw Cen MT" panose="020B0602020104020603" pitchFamily="34" charset="77"/>
              </a:rPr>
              <a:t>EXPLORE OBJECTIVES</a:t>
            </a:r>
          </a:p>
          <a:p>
            <a:pPr marL="171455" indent="-171455">
              <a:spcAft>
                <a:spcPts val="600"/>
              </a:spcAft>
              <a:buClr>
                <a:srgbClr val="BDAC54"/>
              </a:buClr>
              <a:buChar char="•"/>
            </a:pPr>
            <a:r>
              <a:rPr lang="en-US" sz="900" dirty="0">
                <a:solidFill>
                  <a:srgbClr val="414042"/>
                </a:solidFill>
                <a:latin typeface="Tw Cen MT" panose="020B0602020104020603" pitchFamily="34" charset="77"/>
                <a:sym typeface="Arial Black"/>
              </a:rPr>
              <a:t>Engage with the most relevant (and most underrepresented) stakeholders in your school who are connected to the problem </a:t>
            </a:r>
            <a:br>
              <a:rPr lang="en-US" sz="900" dirty="0">
                <a:solidFill>
                  <a:srgbClr val="414042"/>
                </a:solidFill>
                <a:latin typeface="Tw Cen MT" panose="020B0602020104020603" pitchFamily="34" charset="77"/>
                <a:sym typeface="Arial Black"/>
              </a:rPr>
            </a:br>
            <a:r>
              <a:rPr lang="en-US" sz="900" dirty="0">
                <a:solidFill>
                  <a:srgbClr val="414042"/>
                </a:solidFill>
                <a:latin typeface="Tw Cen MT" panose="020B0602020104020603" pitchFamily="34" charset="77"/>
                <a:sym typeface="Arial Black"/>
              </a:rPr>
              <a:t>you are working to solve.</a:t>
            </a:r>
          </a:p>
          <a:p>
            <a:pPr marL="171455" indent="-171455">
              <a:spcAft>
                <a:spcPts val="600"/>
              </a:spcAft>
              <a:buClr>
                <a:srgbClr val="BDAC54"/>
              </a:buClr>
              <a:buChar char="•"/>
            </a:pPr>
            <a:r>
              <a:rPr lang="en-US" sz="900" dirty="0">
                <a:solidFill>
                  <a:srgbClr val="414042"/>
                </a:solidFill>
                <a:latin typeface="Tw Cen MT" panose="020B0602020104020603" pitchFamily="34" charset="77"/>
                <a:sym typeface="Arial Black"/>
              </a:rPr>
              <a:t>We will use specific design research methods to learn more </a:t>
            </a:r>
            <a:br>
              <a:rPr lang="en-US" sz="900" dirty="0">
                <a:solidFill>
                  <a:srgbClr val="414042"/>
                </a:solidFill>
                <a:latin typeface="Tw Cen MT" panose="020B0602020104020603" pitchFamily="34" charset="77"/>
                <a:sym typeface="Arial Black"/>
              </a:rPr>
            </a:br>
            <a:r>
              <a:rPr lang="en-US" sz="900" dirty="0">
                <a:solidFill>
                  <a:srgbClr val="414042"/>
                </a:solidFill>
                <a:latin typeface="Tw Cen MT" panose="020B0602020104020603" pitchFamily="34" charset="77"/>
                <a:sym typeface="Arial Black"/>
              </a:rPr>
              <a:t>about the needs, experiences, emotions, and motivations </a:t>
            </a:r>
            <a:br>
              <a:rPr lang="en-US" sz="900" dirty="0">
                <a:solidFill>
                  <a:srgbClr val="414042"/>
                </a:solidFill>
                <a:latin typeface="Tw Cen MT" panose="020B0602020104020603" pitchFamily="34" charset="77"/>
                <a:sym typeface="Arial Black"/>
              </a:rPr>
            </a:br>
            <a:r>
              <a:rPr lang="en-US" sz="900" dirty="0">
                <a:solidFill>
                  <a:srgbClr val="414042"/>
                </a:solidFill>
                <a:latin typeface="Tw Cen MT" panose="020B0602020104020603" pitchFamily="34" charset="77"/>
                <a:sym typeface="Arial Black"/>
              </a:rPr>
              <a:t>of the stakeholders for whom you are designing.</a:t>
            </a:r>
          </a:p>
          <a:p>
            <a:pPr marL="171455" indent="-171455">
              <a:spcAft>
                <a:spcPts val="600"/>
              </a:spcAft>
              <a:buClr>
                <a:srgbClr val="BDAC54"/>
              </a:buClr>
              <a:buChar char="•"/>
            </a:pPr>
            <a:r>
              <a:rPr lang="en-US" sz="900" dirty="0">
                <a:solidFill>
                  <a:srgbClr val="414042"/>
                </a:solidFill>
                <a:latin typeface="Tw Cen MT" panose="020B0602020104020603" pitchFamily="34" charset="77"/>
                <a:sym typeface="Arial Black"/>
              </a:rPr>
              <a:t>These activities will help the team see the problem from the perspective of the stakeholders most affected by it.</a:t>
            </a:r>
          </a:p>
          <a:p>
            <a:pPr marL="171455" indent="-171455">
              <a:spcAft>
                <a:spcPts val="600"/>
              </a:spcAft>
              <a:buClr>
                <a:srgbClr val="BDAC54"/>
              </a:buClr>
              <a:buChar char="•"/>
            </a:pPr>
            <a:r>
              <a:rPr lang="en-US" sz="900" dirty="0">
                <a:solidFill>
                  <a:srgbClr val="414042"/>
                </a:solidFill>
                <a:latin typeface="Tw Cen MT" panose="020B0602020104020603" pitchFamily="34" charset="77"/>
                <a:sym typeface="Arial Black"/>
              </a:rPr>
              <a:t>By the end of this phase, all team members should have conducted </a:t>
            </a:r>
            <a:br>
              <a:rPr lang="en-US" sz="900" dirty="0">
                <a:solidFill>
                  <a:srgbClr val="414042"/>
                </a:solidFill>
                <a:latin typeface="Tw Cen MT" panose="020B0602020104020603" pitchFamily="34" charset="77"/>
                <a:sym typeface="Arial Black"/>
              </a:rPr>
            </a:br>
            <a:r>
              <a:rPr lang="en-US" sz="900" dirty="0">
                <a:solidFill>
                  <a:srgbClr val="414042"/>
                </a:solidFill>
                <a:latin typeface="Tw Cen MT" panose="020B0602020104020603" pitchFamily="34" charset="77"/>
                <a:sym typeface="Arial Black"/>
              </a:rPr>
              <a:t>ten interviews (at least five with students) and captured notes from those interviews.</a:t>
            </a:r>
          </a:p>
        </p:txBody>
      </p:sp>
      <p:sp>
        <p:nvSpPr>
          <p:cNvPr id="53" name="Rectangle 2">
            <a:extLst>
              <a:ext uri="{FF2B5EF4-FFF2-40B4-BE49-F238E27FC236}">
                <a16:creationId xmlns:a16="http://schemas.microsoft.com/office/drawing/2014/main" id="{5CB3B8F7-8B7D-3A59-7E9F-FF7AE4E67808}"/>
              </a:ext>
            </a:extLst>
          </p:cNvPr>
          <p:cNvSpPr/>
          <p:nvPr/>
        </p:nvSpPr>
        <p:spPr>
          <a:xfrm>
            <a:off x="1181384" y="1830337"/>
            <a:ext cx="3600000" cy="45719"/>
          </a:xfrm>
          <a:prstGeom prst="rect">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latin typeface="Tw Cen MT" panose="020B0602020104020603" pitchFamily="34" charset="77"/>
            </a:endParaRPr>
          </a:p>
        </p:txBody>
      </p:sp>
      <p:sp>
        <p:nvSpPr>
          <p:cNvPr id="54" name="Rectangle 2">
            <a:extLst>
              <a:ext uri="{FF2B5EF4-FFF2-40B4-BE49-F238E27FC236}">
                <a16:creationId xmlns:a16="http://schemas.microsoft.com/office/drawing/2014/main" id="{F9C37D4C-A1B0-405B-4873-F4EB0237B22A}"/>
              </a:ext>
            </a:extLst>
          </p:cNvPr>
          <p:cNvSpPr/>
          <p:nvPr/>
        </p:nvSpPr>
        <p:spPr>
          <a:xfrm>
            <a:off x="4992518" y="1830337"/>
            <a:ext cx="3600000" cy="45719"/>
          </a:xfrm>
          <a:prstGeom prst="rect">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latin typeface="Tw Cen MT" panose="020B0602020104020603" pitchFamily="34" charset="77"/>
            </a:endParaRPr>
          </a:p>
        </p:txBody>
      </p:sp>
      <p:sp>
        <p:nvSpPr>
          <p:cNvPr id="4" name="TextBox 3">
            <a:extLst>
              <a:ext uri="{FF2B5EF4-FFF2-40B4-BE49-F238E27FC236}">
                <a16:creationId xmlns:a16="http://schemas.microsoft.com/office/drawing/2014/main" id="{59D18303-5A43-F0F6-3D54-AA26ACEFFAB0}"/>
              </a:ext>
            </a:extLst>
          </p:cNvPr>
          <p:cNvSpPr txBox="1"/>
          <p:nvPr/>
        </p:nvSpPr>
        <p:spPr>
          <a:xfrm>
            <a:off x="7226549" y="5466794"/>
            <a:ext cx="11943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algn="ctr"/>
            <a:r>
              <a:rPr lang="en-US" sz="900" dirty="0">
                <a:solidFill>
                  <a:srgbClr val="BDAC54"/>
                </a:solidFill>
                <a:latin typeface="Tw Cen MT" panose="020B0602020104020603" pitchFamily="34" charset="77"/>
                <a:cs typeface="Arial"/>
              </a:rPr>
              <a:t>5. How to take interview notes?</a:t>
            </a:r>
          </a:p>
        </p:txBody>
      </p:sp>
      <p:cxnSp>
        <p:nvCxnSpPr>
          <p:cNvPr id="5" name="Straight Arrow Connector 4">
            <a:extLst>
              <a:ext uri="{FF2B5EF4-FFF2-40B4-BE49-F238E27FC236}">
                <a16:creationId xmlns:a16="http://schemas.microsoft.com/office/drawing/2014/main" id="{995D3F2B-A7F2-1648-1FAE-45DCB1B4E614}"/>
              </a:ext>
            </a:extLst>
          </p:cNvPr>
          <p:cNvCxnSpPr>
            <a:cxnSpLocks/>
          </p:cNvCxnSpPr>
          <p:nvPr/>
        </p:nvCxnSpPr>
        <p:spPr>
          <a:xfrm flipV="1">
            <a:off x="6615206" y="5345589"/>
            <a:ext cx="930339" cy="3490"/>
          </a:xfrm>
          <a:prstGeom prst="straightConnector1">
            <a:avLst/>
          </a:prstGeom>
          <a:ln>
            <a:solidFill>
              <a:srgbClr val="BDAC54"/>
            </a:solidFill>
            <a:tailEnd type="triangle"/>
          </a:ln>
        </p:spPr>
        <p:style>
          <a:lnRef idx="2">
            <a:schemeClr val="accent1"/>
          </a:lnRef>
          <a:fillRef idx="0">
            <a:schemeClr val="accent1"/>
          </a:fillRef>
          <a:effectRef idx="1">
            <a:schemeClr val="accent1"/>
          </a:effectRef>
          <a:fontRef idx="minor">
            <a:schemeClr val="tx1"/>
          </a:fontRef>
        </p:style>
      </p:cxnSp>
      <p:grpSp>
        <p:nvGrpSpPr>
          <p:cNvPr id="6" name="Agrupar 47">
            <a:extLst>
              <a:ext uri="{FF2B5EF4-FFF2-40B4-BE49-F238E27FC236}">
                <a16:creationId xmlns:a16="http://schemas.microsoft.com/office/drawing/2014/main" id="{3E400F23-9100-17C1-129C-F951C26F02D6}"/>
              </a:ext>
            </a:extLst>
          </p:cNvPr>
          <p:cNvGrpSpPr/>
          <p:nvPr/>
        </p:nvGrpSpPr>
        <p:grpSpPr>
          <a:xfrm>
            <a:off x="7671076" y="5112023"/>
            <a:ext cx="324000" cy="323999"/>
            <a:chOff x="802234" y="5117229"/>
            <a:chExt cx="324000" cy="323999"/>
          </a:xfrm>
        </p:grpSpPr>
        <p:sp>
          <p:nvSpPr>
            <p:cNvPr id="7" name="Oval 6">
              <a:extLst>
                <a:ext uri="{FF2B5EF4-FFF2-40B4-BE49-F238E27FC236}">
                  <a16:creationId xmlns:a16="http://schemas.microsoft.com/office/drawing/2014/main" id="{B878B2D2-99C2-90F5-8A45-0FCEF8B5DAF9}"/>
                </a:ext>
              </a:extLst>
            </p:cNvPr>
            <p:cNvSpPr/>
            <p:nvPr/>
          </p:nvSpPr>
          <p:spPr>
            <a:xfrm>
              <a:off x="802234" y="5117229"/>
              <a:ext cx="324000" cy="323999"/>
            </a:xfrm>
            <a:prstGeom prst="ellipse">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8" name="Picture 35">
              <a:extLst>
                <a:ext uri="{FF2B5EF4-FFF2-40B4-BE49-F238E27FC236}">
                  <a16:creationId xmlns:a16="http://schemas.microsoft.com/office/drawing/2014/main" id="{05367BBA-BC58-2388-B17C-E027BACDD9F9}"/>
                </a:ext>
              </a:extLst>
            </p:cNvPr>
            <p:cNvPicPr>
              <a:picLocks noChangeAspect="1"/>
            </p:cNvPicPr>
            <p:nvPr/>
          </p:nvPicPr>
          <p:blipFill>
            <a:blip r:embed="rId2"/>
            <a:stretch>
              <a:fillRect/>
            </a:stretch>
          </p:blipFill>
          <p:spPr>
            <a:xfrm>
              <a:off x="902893" y="5211361"/>
              <a:ext cx="122682" cy="135734"/>
            </a:xfrm>
            <a:prstGeom prst="rect">
              <a:avLst/>
            </a:prstGeom>
          </p:spPr>
        </p:pic>
      </p:grpSp>
      <p:sp>
        <p:nvSpPr>
          <p:cNvPr id="9" name="Rectangle 2">
            <a:extLst>
              <a:ext uri="{FF2B5EF4-FFF2-40B4-BE49-F238E27FC236}">
                <a16:creationId xmlns:a16="http://schemas.microsoft.com/office/drawing/2014/main" id="{C0EF2D74-20EA-7DBF-2DA8-0914B1934BC2}"/>
              </a:ext>
            </a:extLst>
          </p:cNvPr>
          <p:cNvSpPr/>
          <p:nvPr/>
        </p:nvSpPr>
        <p:spPr>
          <a:xfrm>
            <a:off x="322989" y="6588866"/>
            <a:ext cx="9174695" cy="161004"/>
          </a:xfrm>
          <a:prstGeom prst="rect">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latin typeface="Tw Cen MT" panose="020B0602020104020603" pitchFamily="34" charset="77"/>
            </a:endParaRPr>
          </a:p>
        </p:txBody>
      </p:sp>
    </p:spTree>
    <p:extLst>
      <p:ext uri="{BB962C8B-B14F-4D97-AF65-F5344CB8AC3E}">
        <p14:creationId xmlns:p14="http://schemas.microsoft.com/office/powerpoint/2010/main" val="654625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15;p61">
            <a:extLst>
              <a:ext uri="{FF2B5EF4-FFF2-40B4-BE49-F238E27FC236}">
                <a16:creationId xmlns:a16="http://schemas.microsoft.com/office/drawing/2014/main" id="{A66DB9D4-89EC-DDA8-1E9E-C1BAD8767976}"/>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dirty="0">
                <a:solidFill>
                  <a:srgbClr val="6D6E71"/>
                </a:solidFill>
                <a:latin typeface="Tw Cen MT" panose="020B0602020104020603" pitchFamily="34" charset="77"/>
              </a:rPr>
              <a:t>121</a:t>
            </a:r>
            <a:endParaRPr sz="550" dirty="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4C3A1937-82C5-A986-3F9F-6FAC2FC0BFF7}"/>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dirty="0">
              <a:solidFill>
                <a:schemeClr val="dk1"/>
              </a:solidFill>
              <a:latin typeface="Tw Cen MT" panose="020B0602020104020603" pitchFamily="34" charset="77"/>
              <a:ea typeface="Calibri"/>
              <a:cs typeface="Calibri"/>
              <a:sym typeface="Calibri"/>
            </a:endParaRPr>
          </a:p>
        </p:txBody>
      </p:sp>
      <p:sp>
        <p:nvSpPr>
          <p:cNvPr id="77" name="Google Shape;118;p3">
            <a:extLst>
              <a:ext uri="{FF2B5EF4-FFF2-40B4-BE49-F238E27FC236}">
                <a16:creationId xmlns:a16="http://schemas.microsoft.com/office/drawing/2014/main" id="{7BC0FFFA-3CCB-4F2E-CA68-DEEFA2A755FD}"/>
              </a:ext>
            </a:extLst>
          </p:cNvPr>
          <p:cNvSpPr txBox="1"/>
          <p:nvPr/>
        </p:nvSpPr>
        <p:spPr>
          <a:xfrm>
            <a:off x="4667393" y="893633"/>
            <a:ext cx="4878943" cy="50652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dirty="0">
                <a:solidFill>
                  <a:srgbClr val="414042"/>
                </a:solidFill>
                <a:latin typeface="Tw Cen MT" panose="020B0602020104020603" pitchFamily="34" charset="77"/>
                <a:ea typeface="Calibri"/>
              </a:rPr>
              <a:t>The goal of this exercise is to identify and specify the names of individuals within each stakeholder group (students, parents, and teachers) who will participate in research interviews and observations. The exercise aims to ensure a diverse and representative sample of perspectives related to the research topic. </a:t>
            </a:r>
          </a:p>
        </p:txBody>
      </p:sp>
      <p:sp>
        <p:nvSpPr>
          <p:cNvPr id="21" name="Rectangle: Rounded Corners 20">
            <a:extLst>
              <a:ext uri="{FF2B5EF4-FFF2-40B4-BE49-F238E27FC236}">
                <a16:creationId xmlns:a16="http://schemas.microsoft.com/office/drawing/2014/main" id="{0EF156DB-035F-BFE5-A40C-00011B8046F6}"/>
              </a:ext>
            </a:extLst>
          </p:cNvPr>
          <p:cNvSpPr/>
          <p:nvPr/>
        </p:nvSpPr>
        <p:spPr>
          <a:xfrm>
            <a:off x="421534" y="1584593"/>
            <a:ext cx="2980033" cy="597587"/>
          </a:xfrm>
          <a:prstGeom prst="roundRect">
            <a:avLst/>
          </a:prstGeom>
          <a:solidFill>
            <a:srgbClr val="EEE9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rgbClr val="414042"/>
                </a:solidFill>
                <a:latin typeface="Tw Cen MT" panose="020B0602020104020603" pitchFamily="34" charset="77"/>
              </a:rPr>
              <a:t>Brainstorm and list names </a:t>
            </a:r>
            <a:r>
              <a:rPr lang="en-US" sz="1000" dirty="0">
                <a:solidFill>
                  <a:srgbClr val="414042"/>
                </a:solidFill>
                <a:latin typeface="Tw Cen MT" panose="020B0602020104020603" pitchFamily="34" charset="77"/>
                <a:ea typeface="Calibri"/>
              </a:rPr>
              <a:t>of specific individuals within each stakeholder group (Students, Parents, Teachers) who could provide valuable insights for the research.</a:t>
            </a:r>
            <a:endParaRPr lang="en-US" sz="1000" dirty="0">
              <a:solidFill>
                <a:srgbClr val="414042"/>
              </a:solidFill>
              <a:latin typeface="Tw Cen MT" panose="020B0602020104020603" pitchFamily="34" charset="77"/>
            </a:endParaRPr>
          </a:p>
        </p:txBody>
      </p:sp>
      <p:sp>
        <p:nvSpPr>
          <p:cNvPr id="46" name="Rectangle: Rounded Corners 45">
            <a:extLst>
              <a:ext uri="{FF2B5EF4-FFF2-40B4-BE49-F238E27FC236}">
                <a16:creationId xmlns:a16="http://schemas.microsoft.com/office/drawing/2014/main" id="{D9557A4C-2225-6B14-2A3B-82EC4BF3C2FE}"/>
              </a:ext>
            </a:extLst>
          </p:cNvPr>
          <p:cNvSpPr/>
          <p:nvPr/>
        </p:nvSpPr>
        <p:spPr>
          <a:xfrm>
            <a:off x="3615148" y="1584221"/>
            <a:ext cx="5840905" cy="597586"/>
          </a:xfrm>
          <a:prstGeom prst="roundRect">
            <a:avLst/>
          </a:prstGeom>
          <a:solidFill>
            <a:srgbClr val="EEE9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rgbClr val="414042"/>
                </a:solidFill>
                <a:latin typeface="Tw Cen MT" panose="020B0602020104020603" pitchFamily="34" charset="77"/>
              </a:rPr>
              <a:t>Ensure that the overall </a:t>
            </a:r>
            <a:r>
              <a:rPr lang="en-US" sz="1000" dirty="0">
                <a:solidFill>
                  <a:srgbClr val="414042"/>
                </a:solidFill>
                <a:latin typeface="Tw Cen MT" panose="020B0602020104020603" pitchFamily="34" charset="77"/>
                <a:ea typeface="Calibri"/>
              </a:rPr>
              <a:t>list includes a balanced representation of perspectives from students, parents, </a:t>
            </a:r>
            <a:br>
              <a:rPr lang="en-US" sz="1000" dirty="0">
                <a:solidFill>
                  <a:srgbClr val="414042"/>
                </a:solidFill>
                <a:latin typeface="Tw Cen MT" panose="020B0602020104020603" pitchFamily="34" charset="77"/>
                <a:ea typeface="Calibri"/>
              </a:rPr>
            </a:br>
            <a:r>
              <a:rPr lang="en-US" sz="1000" dirty="0">
                <a:solidFill>
                  <a:srgbClr val="414042"/>
                </a:solidFill>
                <a:latin typeface="Tw Cen MT" panose="020B0602020104020603" pitchFamily="34" charset="77"/>
                <a:ea typeface="Calibri"/>
              </a:rPr>
              <a:t>and teachers. diverse representation is also a key part of your selection  (e.g., different grades </a:t>
            </a:r>
            <a:br>
              <a:rPr lang="en-US" sz="1000" dirty="0">
                <a:solidFill>
                  <a:srgbClr val="414042"/>
                </a:solidFill>
                <a:latin typeface="Tw Cen MT" panose="020B0602020104020603" pitchFamily="34" charset="77"/>
                <a:ea typeface="Calibri"/>
              </a:rPr>
            </a:br>
            <a:r>
              <a:rPr lang="en-US" sz="1000" dirty="0">
                <a:solidFill>
                  <a:srgbClr val="414042"/>
                </a:solidFill>
                <a:latin typeface="Tw Cen MT" panose="020B0602020104020603" pitchFamily="34" charset="77"/>
                <a:ea typeface="Calibri"/>
              </a:rPr>
              <a:t>for students, various roles for teachers).</a:t>
            </a:r>
            <a:endParaRPr lang="en-US" sz="2400" dirty="0">
              <a:latin typeface="Tw Cen MT" panose="020B0602020104020603" pitchFamily="34" charset="77"/>
            </a:endParaRPr>
          </a:p>
        </p:txBody>
      </p:sp>
      <p:grpSp>
        <p:nvGrpSpPr>
          <p:cNvPr id="38" name="Group 37">
            <a:extLst>
              <a:ext uri="{FF2B5EF4-FFF2-40B4-BE49-F238E27FC236}">
                <a16:creationId xmlns:a16="http://schemas.microsoft.com/office/drawing/2014/main" id="{328B641D-596A-6B0F-7B2C-4425F063CA6C}"/>
              </a:ext>
            </a:extLst>
          </p:cNvPr>
          <p:cNvGrpSpPr/>
          <p:nvPr/>
        </p:nvGrpSpPr>
        <p:grpSpPr>
          <a:xfrm>
            <a:off x="315413" y="2366239"/>
            <a:ext cx="3085382" cy="4277605"/>
            <a:chOff x="426390" y="1848080"/>
            <a:chExt cx="3047756" cy="4277605"/>
          </a:xfrm>
        </p:grpSpPr>
        <p:sp>
          <p:nvSpPr>
            <p:cNvPr id="29" name="Rectangle 28">
              <a:extLst>
                <a:ext uri="{FF2B5EF4-FFF2-40B4-BE49-F238E27FC236}">
                  <a16:creationId xmlns:a16="http://schemas.microsoft.com/office/drawing/2014/main" id="{B398B723-4A05-10ED-3341-3A30E5CD21EB}"/>
                </a:ext>
              </a:extLst>
            </p:cNvPr>
            <p:cNvSpPr/>
            <p:nvPr/>
          </p:nvSpPr>
          <p:spPr>
            <a:xfrm>
              <a:off x="426390" y="2162773"/>
              <a:ext cx="3044771" cy="3962912"/>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4" name="Google Shape;118;p3">
              <a:extLst>
                <a:ext uri="{FF2B5EF4-FFF2-40B4-BE49-F238E27FC236}">
                  <a16:creationId xmlns:a16="http://schemas.microsoft.com/office/drawing/2014/main" id="{77141EA2-A5DC-F401-5077-B7EB4A666454}"/>
                </a:ext>
              </a:extLst>
            </p:cNvPr>
            <p:cNvSpPr txBox="1"/>
            <p:nvPr/>
          </p:nvSpPr>
          <p:spPr>
            <a:xfrm>
              <a:off x="622084" y="2205448"/>
              <a:ext cx="1622806" cy="69888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dirty="0">
                  <a:solidFill>
                    <a:srgbClr val="3F3F3F"/>
                  </a:solidFill>
                  <a:latin typeface="Tw Cen MT" panose="020B0602020104020603" pitchFamily="34" charset="77"/>
                  <a:ea typeface="Calibri"/>
                  <a:cs typeface="Calibri"/>
                </a:rPr>
                <a:t>Interview #1 </a:t>
              </a:r>
              <a:endParaRPr lang="en-US" sz="800" b="1" dirty="0">
                <a:latin typeface="Tw Cen MT" panose="020B0602020104020603" pitchFamily="34" charset="77"/>
              </a:endParaRPr>
            </a:p>
            <a:p>
              <a:r>
                <a:rPr lang="en-US" sz="800" dirty="0">
                  <a:solidFill>
                    <a:srgbClr val="3F3F3F"/>
                  </a:solidFill>
                  <a:latin typeface="Tw Cen MT" panose="020B0602020104020603" pitchFamily="34" charset="77"/>
                  <a:ea typeface="Calibri"/>
                  <a:cs typeface="Calibri"/>
                </a:rPr>
                <a:t>Name: </a:t>
              </a:r>
              <a:endParaRPr lang="en-US" sz="800" dirty="0">
                <a:latin typeface="Tw Cen MT" panose="020B0602020104020603" pitchFamily="34" charset="77"/>
              </a:endParaRPr>
            </a:p>
            <a:p>
              <a:endParaRPr lang="en-US" sz="800" dirty="0">
                <a:solidFill>
                  <a:srgbClr val="3F3F3F"/>
                </a:solidFill>
                <a:latin typeface="Tw Cen MT" panose="020B0602020104020603" pitchFamily="34" charset="77"/>
                <a:ea typeface="Calibri"/>
                <a:cs typeface="Calibri"/>
              </a:endParaRPr>
            </a:p>
            <a:p>
              <a:r>
                <a:rPr lang="en-US" sz="800" dirty="0">
                  <a:solidFill>
                    <a:srgbClr val="3F3F3F"/>
                  </a:solidFill>
                  <a:latin typeface="Tw Cen MT" panose="020B0602020104020603" pitchFamily="34" charset="77"/>
                  <a:ea typeface="Calibri"/>
                  <a:cs typeface="Calibri"/>
                </a:rPr>
                <a:t>Reason for selection:</a:t>
              </a:r>
              <a:endParaRPr lang="en-US" sz="800" dirty="0">
                <a:latin typeface="Tw Cen MT" panose="020B0602020104020603" pitchFamily="34" charset="77"/>
              </a:endParaRPr>
            </a:p>
            <a:p>
              <a:endParaRPr lang="en-US" sz="750" dirty="0">
                <a:solidFill>
                  <a:srgbClr val="414042"/>
                </a:solidFill>
                <a:latin typeface="Tw Cen MT" panose="020B0602020104020603" pitchFamily="34" charset="77"/>
              </a:endParaRPr>
            </a:p>
          </p:txBody>
        </p:sp>
        <p:sp>
          <p:nvSpPr>
            <p:cNvPr id="7" name="Google Shape;118;p3">
              <a:extLst>
                <a:ext uri="{FF2B5EF4-FFF2-40B4-BE49-F238E27FC236}">
                  <a16:creationId xmlns:a16="http://schemas.microsoft.com/office/drawing/2014/main" id="{1996F6F7-137E-7D22-4F7C-BDCA19AE32CC}"/>
                </a:ext>
              </a:extLst>
            </p:cNvPr>
            <p:cNvSpPr txBox="1"/>
            <p:nvPr/>
          </p:nvSpPr>
          <p:spPr>
            <a:xfrm>
              <a:off x="629271" y="3547551"/>
              <a:ext cx="1622806" cy="69888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dirty="0">
                  <a:solidFill>
                    <a:srgbClr val="3F3F3F"/>
                  </a:solidFill>
                  <a:latin typeface="Tw Cen MT" panose="020B0602020104020603" pitchFamily="34" charset="77"/>
                  <a:ea typeface="Calibri"/>
                  <a:cs typeface="Calibri"/>
                </a:rPr>
                <a:t>Interview #2</a:t>
              </a:r>
              <a:endParaRPr lang="en-US" sz="800" b="1" dirty="0">
                <a:latin typeface="Tw Cen MT" panose="020B0602020104020603" pitchFamily="34" charset="77"/>
              </a:endParaRPr>
            </a:p>
            <a:p>
              <a:r>
                <a:rPr lang="en-US" sz="800" dirty="0">
                  <a:solidFill>
                    <a:srgbClr val="3F3F3F"/>
                  </a:solidFill>
                  <a:latin typeface="Tw Cen MT" panose="020B0602020104020603" pitchFamily="34" charset="77"/>
                  <a:ea typeface="Calibri"/>
                  <a:cs typeface="Calibri"/>
                </a:rPr>
                <a:t>Name: </a:t>
              </a:r>
              <a:endParaRPr lang="en-US" sz="800" dirty="0">
                <a:latin typeface="Tw Cen MT" panose="020B0602020104020603" pitchFamily="34" charset="77"/>
              </a:endParaRPr>
            </a:p>
            <a:p>
              <a:endParaRPr lang="en-US" sz="800" dirty="0">
                <a:solidFill>
                  <a:srgbClr val="3F3F3F"/>
                </a:solidFill>
                <a:latin typeface="Tw Cen MT" panose="020B0602020104020603" pitchFamily="34" charset="77"/>
                <a:ea typeface="Calibri"/>
                <a:cs typeface="Calibri"/>
              </a:endParaRPr>
            </a:p>
            <a:p>
              <a:r>
                <a:rPr lang="en-US" sz="800" dirty="0">
                  <a:solidFill>
                    <a:srgbClr val="3F3F3F"/>
                  </a:solidFill>
                  <a:latin typeface="Tw Cen MT" panose="020B0602020104020603" pitchFamily="34" charset="77"/>
                  <a:ea typeface="Calibri"/>
                  <a:cs typeface="Calibri"/>
                </a:rPr>
                <a:t>Reason for selection:</a:t>
              </a:r>
              <a:endParaRPr lang="en-US" sz="800" dirty="0">
                <a:latin typeface="Tw Cen MT" panose="020B0602020104020603" pitchFamily="34" charset="77"/>
              </a:endParaRPr>
            </a:p>
            <a:p>
              <a:endParaRPr lang="en-US" sz="750" dirty="0">
                <a:solidFill>
                  <a:srgbClr val="414042"/>
                </a:solidFill>
                <a:latin typeface="Tw Cen MT" panose="020B0602020104020603" pitchFamily="34" charset="77"/>
              </a:endParaRPr>
            </a:p>
          </p:txBody>
        </p:sp>
        <p:sp>
          <p:nvSpPr>
            <p:cNvPr id="12" name="Google Shape;118;p3">
              <a:extLst>
                <a:ext uri="{FF2B5EF4-FFF2-40B4-BE49-F238E27FC236}">
                  <a16:creationId xmlns:a16="http://schemas.microsoft.com/office/drawing/2014/main" id="{DD1E1A66-287D-DB9B-E893-4423A57E07CD}"/>
                </a:ext>
              </a:extLst>
            </p:cNvPr>
            <p:cNvSpPr txBox="1"/>
            <p:nvPr/>
          </p:nvSpPr>
          <p:spPr>
            <a:xfrm>
              <a:off x="621704" y="4897028"/>
              <a:ext cx="1622806" cy="69888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dirty="0">
                  <a:solidFill>
                    <a:srgbClr val="3F3F3F"/>
                  </a:solidFill>
                  <a:latin typeface="Tw Cen MT" panose="020B0602020104020603" pitchFamily="34" charset="77"/>
                  <a:ea typeface="Calibri"/>
                  <a:cs typeface="Calibri"/>
                </a:rPr>
                <a:t>Interview #3</a:t>
              </a:r>
              <a:endParaRPr lang="en-US" sz="800" b="1" dirty="0">
                <a:latin typeface="Tw Cen MT" panose="020B0602020104020603" pitchFamily="34" charset="77"/>
              </a:endParaRPr>
            </a:p>
            <a:p>
              <a:r>
                <a:rPr lang="en-US" sz="800" dirty="0">
                  <a:solidFill>
                    <a:srgbClr val="3F3F3F"/>
                  </a:solidFill>
                  <a:latin typeface="Tw Cen MT" panose="020B0602020104020603" pitchFamily="34" charset="77"/>
                  <a:ea typeface="Calibri"/>
                  <a:cs typeface="Calibri"/>
                </a:rPr>
                <a:t>Name: </a:t>
              </a:r>
              <a:endParaRPr lang="en-US" sz="800" dirty="0">
                <a:latin typeface="Tw Cen MT" panose="020B0602020104020603" pitchFamily="34" charset="77"/>
              </a:endParaRPr>
            </a:p>
            <a:p>
              <a:endParaRPr lang="en-US" sz="800" dirty="0">
                <a:solidFill>
                  <a:srgbClr val="3F3F3F"/>
                </a:solidFill>
                <a:latin typeface="Tw Cen MT" panose="020B0602020104020603" pitchFamily="34" charset="77"/>
                <a:ea typeface="Calibri"/>
                <a:cs typeface="Calibri"/>
              </a:endParaRPr>
            </a:p>
            <a:p>
              <a:r>
                <a:rPr lang="en-US" sz="800" dirty="0">
                  <a:solidFill>
                    <a:srgbClr val="3F3F3F"/>
                  </a:solidFill>
                  <a:latin typeface="Tw Cen MT" panose="020B0602020104020603" pitchFamily="34" charset="77"/>
                  <a:ea typeface="Calibri"/>
                  <a:cs typeface="Calibri"/>
                </a:rPr>
                <a:t>Reason for selection:</a:t>
              </a:r>
              <a:endParaRPr lang="en-US" sz="800" dirty="0">
                <a:latin typeface="Tw Cen MT" panose="020B0602020104020603" pitchFamily="34" charset="77"/>
              </a:endParaRPr>
            </a:p>
            <a:p>
              <a:endParaRPr lang="en-US" sz="750" dirty="0">
                <a:solidFill>
                  <a:srgbClr val="414042"/>
                </a:solidFill>
                <a:latin typeface="Tw Cen MT" panose="020B0602020104020603" pitchFamily="34" charset="77"/>
              </a:endParaRPr>
            </a:p>
          </p:txBody>
        </p:sp>
        <p:sp>
          <p:nvSpPr>
            <p:cNvPr id="13" name="Google Shape;118;p3">
              <a:extLst>
                <a:ext uri="{FF2B5EF4-FFF2-40B4-BE49-F238E27FC236}">
                  <a16:creationId xmlns:a16="http://schemas.microsoft.com/office/drawing/2014/main" id="{64C5003F-1844-0E90-AB69-DAB1BB8833AA}"/>
                </a:ext>
              </a:extLst>
            </p:cNvPr>
            <p:cNvSpPr txBox="1"/>
            <p:nvPr/>
          </p:nvSpPr>
          <p:spPr>
            <a:xfrm>
              <a:off x="530455" y="1848080"/>
              <a:ext cx="2943691" cy="314693"/>
            </a:xfrm>
            <a:prstGeom prst="rect">
              <a:avLst/>
            </a:prstGeom>
            <a:solidFill>
              <a:srgbClr val="BDAC54"/>
            </a:solidFill>
            <a:ln>
              <a:noFill/>
            </a:ln>
          </p:spPr>
          <p:txBody>
            <a:bodyPr spcFirstLastPara="1" wrap="square" lIns="10800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US" sz="1000" b="1" dirty="0">
                  <a:solidFill>
                    <a:schemeClr val="bg1"/>
                  </a:solidFill>
                  <a:latin typeface="Tw Cen MT" panose="020B0602020104020603" pitchFamily="34" charset="77"/>
                  <a:ea typeface="Calibri"/>
                  <a:cs typeface="Calibri"/>
                </a:rPr>
                <a:t> STUDENTS</a:t>
              </a:r>
              <a:endParaRPr lang="en-US" sz="1000" b="1" dirty="0">
                <a:solidFill>
                  <a:schemeClr val="bg1"/>
                </a:solidFill>
                <a:latin typeface="Tw Cen MT" panose="020B0602020104020603" pitchFamily="34" charset="77"/>
              </a:endParaRPr>
            </a:p>
          </p:txBody>
        </p:sp>
      </p:grpSp>
      <p:grpSp>
        <p:nvGrpSpPr>
          <p:cNvPr id="32" name="Group 37">
            <a:extLst>
              <a:ext uri="{FF2B5EF4-FFF2-40B4-BE49-F238E27FC236}">
                <a16:creationId xmlns:a16="http://schemas.microsoft.com/office/drawing/2014/main" id="{23D8F07E-9551-CCD8-A1A8-B89B0B71454C}"/>
              </a:ext>
            </a:extLst>
          </p:cNvPr>
          <p:cNvGrpSpPr/>
          <p:nvPr/>
        </p:nvGrpSpPr>
        <p:grpSpPr>
          <a:xfrm>
            <a:off x="3615148" y="2366239"/>
            <a:ext cx="2880000" cy="4277605"/>
            <a:chOff x="527470" y="1848080"/>
            <a:chExt cx="2844879" cy="4277605"/>
          </a:xfrm>
        </p:grpSpPr>
        <p:sp>
          <p:nvSpPr>
            <p:cNvPr id="33" name="Rectangle 28">
              <a:extLst>
                <a:ext uri="{FF2B5EF4-FFF2-40B4-BE49-F238E27FC236}">
                  <a16:creationId xmlns:a16="http://schemas.microsoft.com/office/drawing/2014/main" id="{5B5E3D35-C5D8-72AD-17D6-9535E73BD52C}"/>
                </a:ext>
              </a:extLst>
            </p:cNvPr>
            <p:cNvSpPr/>
            <p:nvPr/>
          </p:nvSpPr>
          <p:spPr>
            <a:xfrm>
              <a:off x="527470" y="2162773"/>
              <a:ext cx="2844879" cy="3962912"/>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34" name="Google Shape;118;p3">
              <a:extLst>
                <a:ext uri="{FF2B5EF4-FFF2-40B4-BE49-F238E27FC236}">
                  <a16:creationId xmlns:a16="http://schemas.microsoft.com/office/drawing/2014/main" id="{3340DED4-47A7-84DB-4F45-13C6BF30C558}"/>
                </a:ext>
              </a:extLst>
            </p:cNvPr>
            <p:cNvSpPr txBox="1"/>
            <p:nvPr/>
          </p:nvSpPr>
          <p:spPr>
            <a:xfrm>
              <a:off x="622084" y="2205448"/>
              <a:ext cx="1622806" cy="69888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dirty="0">
                  <a:solidFill>
                    <a:srgbClr val="3F3F3F"/>
                  </a:solidFill>
                  <a:latin typeface="Tw Cen MT" panose="020B0602020104020603" pitchFamily="34" charset="77"/>
                  <a:ea typeface="Calibri"/>
                  <a:cs typeface="Calibri"/>
                </a:rPr>
                <a:t>Interview #1 </a:t>
              </a:r>
              <a:endParaRPr lang="en-US" sz="800" b="1" dirty="0">
                <a:latin typeface="Tw Cen MT" panose="020B0602020104020603" pitchFamily="34" charset="77"/>
              </a:endParaRPr>
            </a:p>
            <a:p>
              <a:r>
                <a:rPr lang="en-US" sz="800" dirty="0">
                  <a:solidFill>
                    <a:srgbClr val="3F3F3F"/>
                  </a:solidFill>
                  <a:latin typeface="Tw Cen MT" panose="020B0602020104020603" pitchFamily="34" charset="77"/>
                  <a:ea typeface="Calibri"/>
                  <a:cs typeface="Calibri"/>
                </a:rPr>
                <a:t>Name: </a:t>
              </a:r>
              <a:endParaRPr lang="en-US" sz="800" dirty="0">
                <a:latin typeface="Tw Cen MT" panose="020B0602020104020603" pitchFamily="34" charset="77"/>
              </a:endParaRPr>
            </a:p>
            <a:p>
              <a:endParaRPr lang="en-US" sz="800" dirty="0">
                <a:solidFill>
                  <a:srgbClr val="3F3F3F"/>
                </a:solidFill>
                <a:latin typeface="Tw Cen MT" panose="020B0602020104020603" pitchFamily="34" charset="77"/>
                <a:ea typeface="Calibri"/>
                <a:cs typeface="Calibri"/>
              </a:endParaRPr>
            </a:p>
            <a:p>
              <a:r>
                <a:rPr lang="en-US" sz="800" dirty="0">
                  <a:solidFill>
                    <a:srgbClr val="3F3F3F"/>
                  </a:solidFill>
                  <a:latin typeface="Tw Cen MT" panose="020B0602020104020603" pitchFamily="34" charset="77"/>
                  <a:ea typeface="Calibri"/>
                  <a:cs typeface="Calibri"/>
                </a:rPr>
                <a:t>Reason for selection:</a:t>
              </a:r>
              <a:endParaRPr lang="en-US" sz="800" dirty="0">
                <a:latin typeface="Tw Cen MT" panose="020B0602020104020603" pitchFamily="34" charset="77"/>
              </a:endParaRPr>
            </a:p>
            <a:p>
              <a:endParaRPr lang="en-US" sz="750" dirty="0">
                <a:solidFill>
                  <a:srgbClr val="414042"/>
                </a:solidFill>
                <a:latin typeface="Tw Cen MT" panose="020B0602020104020603" pitchFamily="34" charset="77"/>
              </a:endParaRPr>
            </a:p>
          </p:txBody>
        </p:sp>
        <p:sp>
          <p:nvSpPr>
            <p:cNvPr id="35" name="Google Shape;118;p3">
              <a:extLst>
                <a:ext uri="{FF2B5EF4-FFF2-40B4-BE49-F238E27FC236}">
                  <a16:creationId xmlns:a16="http://schemas.microsoft.com/office/drawing/2014/main" id="{44D4C613-E11F-2295-1511-472DB0D0964F}"/>
                </a:ext>
              </a:extLst>
            </p:cNvPr>
            <p:cNvSpPr txBox="1"/>
            <p:nvPr/>
          </p:nvSpPr>
          <p:spPr>
            <a:xfrm>
              <a:off x="629271" y="3547551"/>
              <a:ext cx="1622806" cy="69888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dirty="0">
                  <a:solidFill>
                    <a:srgbClr val="3F3F3F"/>
                  </a:solidFill>
                  <a:latin typeface="Tw Cen MT" panose="020B0602020104020603" pitchFamily="34" charset="77"/>
                  <a:ea typeface="Calibri"/>
                  <a:cs typeface="Calibri"/>
                </a:rPr>
                <a:t>Interview #2</a:t>
              </a:r>
              <a:endParaRPr lang="en-US" sz="800" b="1" dirty="0">
                <a:latin typeface="Tw Cen MT" panose="020B0602020104020603" pitchFamily="34" charset="77"/>
              </a:endParaRPr>
            </a:p>
            <a:p>
              <a:r>
                <a:rPr lang="en-US" sz="800" dirty="0">
                  <a:solidFill>
                    <a:srgbClr val="3F3F3F"/>
                  </a:solidFill>
                  <a:latin typeface="Tw Cen MT" panose="020B0602020104020603" pitchFamily="34" charset="77"/>
                  <a:ea typeface="Calibri"/>
                  <a:cs typeface="Calibri"/>
                </a:rPr>
                <a:t>Name: </a:t>
              </a:r>
              <a:endParaRPr lang="en-US" sz="800" dirty="0">
                <a:latin typeface="Tw Cen MT" panose="020B0602020104020603" pitchFamily="34" charset="77"/>
              </a:endParaRPr>
            </a:p>
            <a:p>
              <a:endParaRPr lang="en-US" sz="800" dirty="0">
                <a:solidFill>
                  <a:srgbClr val="3F3F3F"/>
                </a:solidFill>
                <a:latin typeface="Tw Cen MT" panose="020B0602020104020603" pitchFamily="34" charset="77"/>
                <a:ea typeface="Calibri"/>
                <a:cs typeface="Calibri"/>
              </a:endParaRPr>
            </a:p>
            <a:p>
              <a:r>
                <a:rPr lang="en-US" sz="800" dirty="0">
                  <a:solidFill>
                    <a:srgbClr val="3F3F3F"/>
                  </a:solidFill>
                  <a:latin typeface="Tw Cen MT" panose="020B0602020104020603" pitchFamily="34" charset="77"/>
                  <a:ea typeface="Calibri"/>
                  <a:cs typeface="Calibri"/>
                </a:rPr>
                <a:t>Reason for selection:</a:t>
              </a:r>
              <a:endParaRPr lang="en-US" sz="800" dirty="0">
                <a:latin typeface="Tw Cen MT" panose="020B0602020104020603" pitchFamily="34" charset="77"/>
              </a:endParaRPr>
            </a:p>
            <a:p>
              <a:endParaRPr lang="en-US" sz="750" dirty="0">
                <a:solidFill>
                  <a:srgbClr val="414042"/>
                </a:solidFill>
                <a:latin typeface="Tw Cen MT" panose="020B0602020104020603" pitchFamily="34" charset="77"/>
              </a:endParaRPr>
            </a:p>
          </p:txBody>
        </p:sp>
        <p:sp>
          <p:nvSpPr>
            <p:cNvPr id="36" name="Google Shape;118;p3">
              <a:extLst>
                <a:ext uri="{FF2B5EF4-FFF2-40B4-BE49-F238E27FC236}">
                  <a16:creationId xmlns:a16="http://schemas.microsoft.com/office/drawing/2014/main" id="{90DB1889-91AE-2462-E105-4AB1F678ED65}"/>
                </a:ext>
              </a:extLst>
            </p:cNvPr>
            <p:cNvSpPr txBox="1"/>
            <p:nvPr/>
          </p:nvSpPr>
          <p:spPr>
            <a:xfrm>
              <a:off x="621704" y="4897028"/>
              <a:ext cx="1622806" cy="69888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dirty="0">
                  <a:solidFill>
                    <a:srgbClr val="3F3F3F"/>
                  </a:solidFill>
                  <a:latin typeface="Tw Cen MT" panose="020B0602020104020603" pitchFamily="34" charset="77"/>
                  <a:ea typeface="Calibri"/>
                  <a:cs typeface="Calibri"/>
                </a:rPr>
                <a:t>Interview #3</a:t>
              </a:r>
              <a:endParaRPr lang="en-US" sz="800" b="1" dirty="0">
                <a:latin typeface="Tw Cen MT" panose="020B0602020104020603" pitchFamily="34" charset="77"/>
              </a:endParaRPr>
            </a:p>
            <a:p>
              <a:r>
                <a:rPr lang="en-US" sz="800" dirty="0">
                  <a:solidFill>
                    <a:srgbClr val="3F3F3F"/>
                  </a:solidFill>
                  <a:latin typeface="Tw Cen MT" panose="020B0602020104020603" pitchFamily="34" charset="77"/>
                  <a:ea typeface="Calibri"/>
                  <a:cs typeface="Calibri"/>
                </a:rPr>
                <a:t>Name: </a:t>
              </a:r>
              <a:endParaRPr lang="en-US" sz="800" dirty="0">
                <a:latin typeface="Tw Cen MT" panose="020B0602020104020603" pitchFamily="34" charset="77"/>
              </a:endParaRPr>
            </a:p>
            <a:p>
              <a:endParaRPr lang="en-US" sz="800" dirty="0">
                <a:solidFill>
                  <a:srgbClr val="3F3F3F"/>
                </a:solidFill>
                <a:latin typeface="Tw Cen MT" panose="020B0602020104020603" pitchFamily="34" charset="77"/>
                <a:ea typeface="Calibri"/>
                <a:cs typeface="Calibri"/>
              </a:endParaRPr>
            </a:p>
            <a:p>
              <a:r>
                <a:rPr lang="en-US" sz="800" dirty="0">
                  <a:solidFill>
                    <a:srgbClr val="3F3F3F"/>
                  </a:solidFill>
                  <a:latin typeface="Tw Cen MT" panose="020B0602020104020603" pitchFamily="34" charset="77"/>
                  <a:ea typeface="Calibri"/>
                  <a:cs typeface="Calibri"/>
                </a:rPr>
                <a:t>Reason for selection:</a:t>
              </a:r>
              <a:endParaRPr lang="en-US" sz="800" dirty="0">
                <a:latin typeface="Tw Cen MT" panose="020B0602020104020603" pitchFamily="34" charset="77"/>
              </a:endParaRPr>
            </a:p>
            <a:p>
              <a:endParaRPr lang="en-US" sz="750" dirty="0">
                <a:solidFill>
                  <a:srgbClr val="414042"/>
                </a:solidFill>
                <a:latin typeface="Tw Cen MT" panose="020B0602020104020603" pitchFamily="34" charset="77"/>
              </a:endParaRPr>
            </a:p>
          </p:txBody>
        </p:sp>
        <p:sp>
          <p:nvSpPr>
            <p:cNvPr id="37" name="Google Shape;118;p3">
              <a:extLst>
                <a:ext uri="{FF2B5EF4-FFF2-40B4-BE49-F238E27FC236}">
                  <a16:creationId xmlns:a16="http://schemas.microsoft.com/office/drawing/2014/main" id="{EF0BC0BB-1367-5FB2-47A2-784A42EC57D3}"/>
                </a:ext>
              </a:extLst>
            </p:cNvPr>
            <p:cNvSpPr txBox="1"/>
            <p:nvPr/>
          </p:nvSpPr>
          <p:spPr>
            <a:xfrm>
              <a:off x="530455" y="1848080"/>
              <a:ext cx="2841894" cy="314693"/>
            </a:xfrm>
            <a:prstGeom prst="rect">
              <a:avLst/>
            </a:prstGeom>
            <a:solidFill>
              <a:srgbClr val="BDAC54"/>
            </a:solidFill>
            <a:ln>
              <a:noFill/>
            </a:ln>
          </p:spPr>
          <p:txBody>
            <a:bodyPr spcFirstLastPara="1" wrap="square" lIns="10800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US" sz="1000" b="1" dirty="0">
                  <a:solidFill>
                    <a:schemeClr val="bg1"/>
                  </a:solidFill>
                  <a:latin typeface="Tw Cen MT" panose="020B0602020104020603" pitchFamily="34" charset="77"/>
                  <a:ea typeface="Calibri"/>
                  <a:cs typeface="Calibri"/>
                </a:rPr>
                <a:t> FAMILY</a:t>
              </a:r>
              <a:endParaRPr lang="en-US" sz="1000" b="1" dirty="0">
                <a:solidFill>
                  <a:schemeClr val="bg1"/>
                </a:solidFill>
                <a:latin typeface="Tw Cen MT" panose="020B0602020104020603" pitchFamily="34" charset="77"/>
              </a:endParaRPr>
            </a:p>
          </p:txBody>
        </p:sp>
      </p:grpSp>
      <p:grpSp>
        <p:nvGrpSpPr>
          <p:cNvPr id="44" name="Group 37">
            <a:extLst>
              <a:ext uri="{FF2B5EF4-FFF2-40B4-BE49-F238E27FC236}">
                <a16:creationId xmlns:a16="http://schemas.microsoft.com/office/drawing/2014/main" id="{64738D35-1EDF-9077-B6DB-984C0FFEEF72}"/>
              </a:ext>
            </a:extLst>
          </p:cNvPr>
          <p:cNvGrpSpPr/>
          <p:nvPr/>
        </p:nvGrpSpPr>
        <p:grpSpPr>
          <a:xfrm>
            <a:off x="6705848" y="2366239"/>
            <a:ext cx="2779389" cy="4277605"/>
            <a:chOff x="527470" y="1848080"/>
            <a:chExt cx="2875068" cy="4277605"/>
          </a:xfrm>
        </p:grpSpPr>
        <p:sp>
          <p:nvSpPr>
            <p:cNvPr id="50" name="Rectangle 28">
              <a:extLst>
                <a:ext uri="{FF2B5EF4-FFF2-40B4-BE49-F238E27FC236}">
                  <a16:creationId xmlns:a16="http://schemas.microsoft.com/office/drawing/2014/main" id="{AE6A9D84-C086-4F99-FFD0-8F51259F6E1B}"/>
                </a:ext>
              </a:extLst>
            </p:cNvPr>
            <p:cNvSpPr/>
            <p:nvPr/>
          </p:nvSpPr>
          <p:spPr>
            <a:xfrm>
              <a:off x="527470" y="2162773"/>
              <a:ext cx="2875068" cy="3962912"/>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51" name="Google Shape;118;p3">
              <a:extLst>
                <a:ext uri="{FF2B5EF4-FFF2-40B4-BE49-F238E27FC236}">
                  <a16:creationId xmlns:a16="http://schemas.microsoft.com/office/drawing/2014/main" id="{F219C213-FD80-246D-658A-C4D07CDDF472}"/>
                </a:ext>
              </a:extLst>
            </p:cNvPr>
            <p:cNvSpPr txBox="1"/>
            <p:nvPr/>
          </p:nvSpPr>
          <p:spPr>
            <a:xfrm>
              <a:off x="622084" y="2205448"/>
              <a:ext cx="1622806" cy="69888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dirty="0">
                  <a:solidFill>
                    <a:srgbClr val="3F3F3F"/>
                  </a:solidFill>
                  <a:latin typeface="Tw Cen MT" panose="020B0602020104020603" pitchFamily="34" charset="77"/>
                  <a:ea typeface="Calibri"/>
                  <a:cs typeface="Calibri"/>
                </a:rPr>
                <a:t>Interview #1 </a:t>
              </a:r>
              <a:endParaRPr lang="en-US" sz="800" b="1" dirty="0">
                <a:latin typeface="Tw Cen MT" panose="020B0602020104020603" pitchFamily="34" charset="77"/>
              </a:endParaRPr>
            </a:p>
            <a:p>
              <a:r>
                <a:rPr lang="en-US" sz="800" dirty="0">
                  <a:solidFill>
                    <a:srgbClr val="3F3F3F"/>
                  </a:solidFill>
                  <a:latin typeface="Tw Cen MT" panose="020B0602020104020603" pitchFamily="34" charset="77"/>
                  <a:ea typeface="Calibri"/>
                  <a:cs typeface="Calibri"/>
                </a:rPr>
                <a:t>Name: </a:t>
              </a:r>
              <a:endParaRPr lang="en-US" sz="800" dirty="0">
                <a:latin typeface="Tw Cen MT" panose="020B0602020104020603" pitchFamily="34" charset="77"/>
              </a:endParaRPr>
            </a:p>
            <a:p>
              <a:endParaRPr lang="en-US" sz="800" dirty="0">
                <a:solidFill>
                  <a:srgbClr val="3F3F3F"/>
                </a:solidFill>
                <a:latin typeface="Tw Cen MT" panose="020B0602020104020603" pitchFamily="34" charset="77"/>
                <a:ea typeface="Calibri"/>
                <a:cs typeface="Calibri"/>
              </a:endParaRPr>
            </a:p>
            <a:p>
              <a:r>
                <a:rPr lang="en-US" sz="800" dirty="0">
                  <a:solidFill>
                    <a:srgbClr val="3F3F3F"/>
                  </a:solidFill>
                  <a:latin typeface="Tw Cen MT" panose="020B0602020104020603" pitchFamily="34" charset="77"/>
                  <a:ea typeface="Calibri"/>
                  <a:cs typeface="Calibri"/>
                </a:rPr>
                <a:t>Reason for selection:</a:t>
              </a:r>
              <a:endParaRPr lang="en-US" sz="800" dirty="0">
                <a:latin typeface="Tw Cen MT" panose="020B0602020104020603" pitchFamily="34" charset="77"/>
              </a:endParaRPr>
            </a:p>
            <a:p>
              <a:endParaRPr lang="en-US" sz="750" dirty="0">
                <a:solidFill>
                  <a:srgbClr val="414042"/>
                </a:solidFill>
                <a:latin typeface="Tw Cen MT" panose="020B0602020104020603" pitchFamily="34" charset="77"/>
              </a:endParaRPr>
            </a:p>
          </p:txBody>
        </p:sp>
        <p:sp>
          <p:nvSpPr>
            <p:cNvPr id="63" name="Google Shape;118;p3">
              <a:extLst>
                <a:ext uri="{FF2B5EF4-FFF2-40B4-BE49-F238E27FC236}">
                  <a16:creationId xmlns:a16="http://schemas.microsoft.com/office/drawing/2014/main" id="{2FD5F442-2E90-4E17-19AE-0833FA5E33D8}"/>
                </a:ext>
              </a:extLst>
            </p:cNvPr>
            <p:cNvSpPr txBox="1"/>
            <p:nvPr/>
          </p:nvSpPr>
          <p:spPr>
            <a:xfrm>
              <a:off x="629271" y="3547551"/>
              <a:ext cx="1622806" cy="69888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dirty="0">
                  <a:solidFill>
                    <a:srgbClr val="3F3F3F"/>
                  </a:solidFill>
                  <a:latin typeface="Tw Cen MT" panose="020B0602020104020603" pitchFamily="34" charset="77"/>
                  <a:ea typeface="Calibri"/>
                  <a:cs typeface="Calibri"/>
                </a:rPr>
                <a:t>Interview #2</a:t>
              </a:r>
              <a:endParaRPr lang="en-US" sz="800" b="1" dirty="0">
                <a:latin typeface="Tw Cen MT" panose="020B0602020104020603" pitchFamily="34" charset="77"/>
              </a:endParaRPr>
            </a:p>
            <a:p>
              <a:r>
                <a:rPr lang="en-US" sz="800" dirty="0">
                  <a:solidFill>
                    <a:srgbClr val="3F3F3F"/>
                  </a:solidFill>
                  <a:latin typeface="Tw Cen MT" panose="020B0602020104020603" pitchFamily="34" charset="77"/>
                  <a:ea typeface="Calibri"/>
                  <a:cs typeface="Calibri"/>
                </a:rPr>
                <a:t>Name: </a:t>
              </a:r>
              <a:endParaRPr lang="en-US" sz="800" dirty="0">
                <a:latin typeface="Tw Cen MT" panose="020B0602020104020603" pitchFamily="34" charset="77"/>
              </a:endParaRPr>
            </a:p>
            <a:p>
              <a:endParaRPr lang="en-US" sz="800" dirty="0">
                <a:solidFill>
                  <a:srgbClr val="3F3F3F"/>
                </a:solidFill>
                <a:latin typeface="Tw Cen MT" panose="020B0602020104020603" pitchFamily="34" charset="77"/>
                <a:ea typeface="Calibri"/>
                <a:cs typeface="Calibri"/>
              </a:endParaRPr>
            </a:p>
            <a:p>
              <a:r>
                <a:rPr lang="en-US" sz="800" dirty="0">
                  <a:solidFill>
                    <a:srgbClr val="3F3F3F"/>
                  </a:solidFill>
                  <a:latin typeface="Tw Cen MT" panose="020B0602020104020603" pitchFamily="34" charset="77"/>
                  <a:ea typeface="Calibri"/>
                  <a:cs typeface="Calibri"/>
                </a:rPr>
                <a:t>Reason for selection:</a:t>
              </a:r>
              <a:endParaRPr lang="en-US" sz="800" dirty="0">
                <a:latin typeface="Tw Cen MT" panose="020B0602020104020603" pitchFamily="34" charset="77"/>
              </a:endParaRPr>
            </a:p>
            <a:p>
              <a:endParaRPr lang="en-US" sz="750" dirty="0">
                <a:solidFill>
                  <a:srgbClr val="414042"/>
                </a:solidFill>
                <a:latin typeface="Tw Cen MT" panose="020B0602020104020603" pitchFamily="34" charset="77"/>
              </a:endParaRPr>
            </a:p>
          </p:txBody>
        </p:sp>
        <p:sp>
          <p:nvSpPr>
            <p:cNvPr id="64" name="Google Shape;118;p3">
              <a:extLst>
                <a:ext uri="{FF2B5EF4-FFF2-40B4-BE49-F238E27FC236}">
                  <a16:creationId xmlns:a16="http://schemas.microsoft.com/office/drawing/2014/main" id="{2E4377C8-1144-D597-1B7D-CC53AA70B924}"/>
                </a:ext>
              </a:extLst>
            </p:cNvPr>
            <p:cNvSpPr txBox="1"/>
            <p:nvPr/>
          </p:nvSpPr>
          <p:spPr>
            <a:xfrm>
              <a:off x="621704" y="4897028"/>
              <a:ext cx="1622806" cy="69888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dirty="0">
                  <a:solidFill>
                    <a:srgbClr val="3F3F3F"/>
                  </a:solidFill>
                  <a:latin typeface="Tw Cen MT" panose="020B0602020104020603" pitchFamily="34" charset="77"/>
                  <a:ea typeface="Calibri"/>
                  <a:cs typeface="Calibri"/>
                </a:rPr>
                <a:t>Interview #3</a:t>
              </a:r>
              <a:endParaRPr lang="en-US" sz="800" b="1" dirty="0">
                <a:latin typeface="Tw Cen MT" panose="020B0602020104020603" pitchFamily="34" charset="77"/>
              </a:endParaRPr>
            </a:p>
            <a:p>
              <a:r>
                <a:rPr lang="en-US" sz="800" dirty="0">
                  <a:solidFill>
                    <a:srgbClr val="3F3F3F"/>
                  </a:solidFill>
                  <a:latin typeface="Tw Cen MT" panose="020B0602020104020603" pitchFamily="34" charset="77"/>
                  <a:ea typeface="Calibri"/>
                  <a:cs typeface="Calibri"/>
                </a:rPr>
                <a:t>Name: </a:t>
              </a:r>
              <a:endParaRPr lang="en-US" sz="800" dirty="0">
                <a:latin typeface="Tw Cen MT" panose="020B0602020104020603" pitchFamily="34" charset="77"/>
              </a:endParaRPr>
            </a:p>
            <a:p>
              <a:endParaRPr lang="en-US" sz="800" dirty="0">
                <a:solidFill>
                  <a:srgbClr val="3F3F3F"/>
                </a:solidFill>
                <a:latin typeface="Tw Cen MT" panose="020B0602020104020603" pitchFamily="34" charset="77"/>
                <a:ea typeface="Calibri"/>
                <a:cs typeface="Calibri"/>
              </a:endParaRPr>
            </a:p>
            <a:p>
              <a:r>
                <a:rPr lang="en-US" sz="800" dirty="0">
                  <a:solidFill>
                    <a:srgbClr val="3F3F3F"/>
                  </a:solidFill>
                  <a:latin typeface="Tw Cen MT" panose="020B0602020104020603" pitchFamily="34" charset="77"/>
                  <a:ea typeface="Calibri"/>
                  <a:cs typeface="Calibri"/>
                </a:rPr>
                <a:t>Reason for selection:</a:t>
              </a:r>
              <a:endParaRPr lang="en-US" sz="800" dirty="0">
                <a:latin typeface="Tw Cen MT" panose="020B0602020104020603" pitchFamily="34" charset="77"/>
              </a:endParaRPr>
            </a:p>
            <a:p>
              <a:endParaRPr lang="en-US" sz="750" dirty="0">
                <a:solidFill>
                  <a:srgbClr val="414042"/>
                </a:solidFill>
                <a:latin typeface="Tw Cen MT" panose="020B0602020104020603" pitchFamily="34" charset="77"/>
              </a:endParaRPr>
            </a:p>
          </p:txBody>
        </p:sp>
        <p:sp>
          <p:nvSpPr>
            <p:cNvPr id="65" name="Google Shape;118;p3">
              <a:extLst>
                <a:ext uri="{FF2B5EF4-FFF2-40B4-BE49-F238E27FC236}">
                  <a16:creationId xmlns:a16="http://schemas.microsoft.com/office/drawing/2014/main" id="{DBB50053-AF30-7355-7CBF-E7C3F53B759F}"/>
                </a:ext>
              </a:extLst>
            </p:cNvPr>
            <p:cNvSpPr txBox="1"/>
            <p:nvPr/>
          </p:nvSpPr>
          <p:spPr>
            <a:xfrm>
              <a:off x="530455" y="1848080"/>
              <a:ext cx="2872083" cy="314693"/>
            </a:xfrm>
            <a:prstGeom prst="rect">
              <a:avLst/>
            </a:prstGeom>
            <a:solidFill>
              <a:srgbClr val="BDAC54"/>
            </a:solidFill>
            <a:ln>
              <a:noFill/>
            </a:ln>
          </p:spPr>
          <p:txBody>
            <a:bodyPr spcFirstLastPara="1" wrap="square" lIns="10800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US" sz="1000" b="1" dirty="0">
                  <a:solidFill>
                    <a:schemeClr val="bg1"/>
                  </a:solidFill>
                  <a:latin typeface="Tw Cen MT" panose="020B0602020104020603" pitchFamily="34" charset="77"/>
                  <a:cs typeface="Calibri"/>
                </a:rPr>
                <a:t>SCHOOL STAFF </a:t>
              </a:r>
              <a:r>
                <a:rPr lang="en-US" sz="1000" dirty="0">
                  <a:solidFill>
                    <a:schemeClr val="bg1"/>
                  </a:solidFill>
                  <a:latin typeface="Tw Cen MT" panose="020B0602020104020603" pitchFamily="34" charset="77"/>
                  <a:cs typeface="Calibri"/>
                </a:rPr>
                <a:t>(Teacher, Head teacher)</a:t>
              </a:r>
            </a:p>
          </p:txBody>
        </p:sp>
      </p:grpSp>
      <p:sp>
        <p:nvSpPr>
          <p:cNvPr id="66" name="Google Shape;212;p4">
            <a:extLst>
              <a:ext uri="{FF2B5EF4-FFF2-40B4-BE49-F238E27FC236}">
                <a16:creationId xmlns:a16="http://schemas.microsoft.com/office/drawing/2014/main" id="{AFC0EED8-4163-571F-9A9A-F4C7E1BD27F1}"/>
              </a:ext>
            </a:extLst>
          </p:cNvPr>
          <p:cNvSpPr txBox="1">
            <a:spLocks noGrp="1"/>
          </p:cNvSpPr>
          <p:nvPr/>
        </p:nvSpPr>
        <p:spPr>
          <a:xfrm>
            <a:off x="453504" y="969926"/>
            <a:ext cx="3990480"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dirty="0">
                <a:solidFill>
                  <a:srgbClr val="BDAC54"/>
                </a:solidFill>
                <a:latin typeface="Tw Cen MT" panose="020B0602020104020603" pitchFamily="34" charset="77"/>
              </a:rPr>
              <a:t>WHO ARE WE GOING TO ENGAGE?</a:t>
            </a:r>
          </a:p>
        </p:txBody>
      </p:sp>
      <p:sp>
        <p:nvSpPr>
          <p:cNvPr id="68" name="Google Shape;118;p3">
            <a:extLst>
              <a:ext uri="{FF2B5EF4-FFF2-40B4-BE49-F238E27FC236}">
                <a16:creationId xmlns:a16="http://schemas.microsoft.com/office/drawing/2014/main" id="{29F09D40-84A9-76F4-92AF-F3C2BEC65833}"/>
              </a:ext>
            </a:extLst>
          </p:cNvPr>
          <p:cNvSpPr txBox="1"/>
          <p:nvPr/>
        </p:nvSpPr>
        <p:spPr>
          <a:xfrm>
            <a:off x="8769577" y="320512"/>
            <a:ext cx="686476" cy="375638"/>
          </a:xfrm>
          <a:prstGeom prst="rect">
            <a:avLst/>
          </a:prstGeom>
          <a:solidFill>
            <a:srgbClr val="BDAC54"/>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1755"/>
            <a:r>
              <a:rPr lang="pt-PT" sz="1200" b="1" dirty="0">
                <a:solidFill>
                  <a:schemeClr val="bg1"/>
                </a:solidFill>
                <a:latin typeface="Tw Cen MT"/>
              </a:rPr>
              <a:t>20 min</a:t>
            </a:r>
            <a:endParaRPr lang="en-US" dirty="0"/>
          </a:p>
        </p:txBody>
      </p:sp>
      <p:sp>
        <p:nvSpPr>
          <p:cNvPr id="69" name="Google Shape;118;p3">
            <a:extLst>
              <a:ext uri="{FF2B5EF4-FFF2-40B4-BE49-F238E27FC236}">
                <a16:creationId xmlns:a16="http://schemas.microsoft.com/office/drawing/2014/main" id="{A8B69FA7-4B9A-7C54-6B30-958FBF6BB84D}"/>
              </a:ext>
            </a:extLst>
          </p:cNvPr>
          <p:cNvSpPr txBox="1"/>
          <p:nvPr/>
        </p:nvSpPr>
        <p:spPr>
          <a:xfrm>
            <a:off x="8380120" y="320512"/>
            <a:ext cx="389457" cy="375638"/>
          </a:xfrm>
          <a:prstGeom prst="rect">
            <a:avLst/>
          </a:prstGeom>
          <a:solidFill>
            <a:srgbClr val="BDAC54">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dirty="0">
              <a:solidFill>
                <a:schemeClr val="bg1"/>
              </a:solidFill>
              <a:latin typeface="Tw Cen MT" panose="020B0602020104020603" pitchFamily="34" charset="77"/>
            </a:endParaRPr>
          </a:p>
        </p:txBody>
      </p:sp>
      <p:pic>
        <p:nvPicPr>
          <p:cNvPr id="70" name="Imagem 69">
            <a:extLst>
              <a:ext uri="{FF2B5EF4-FFF2-40B4-BE49-F238E27FC236}">
                <a16:creationId xmlns:a16="http://schemas.microsoft.com/office/drawing/2014/main" id="{8CE6C0C4-1B2C-B871-4722-ED3F3562AE7C}"/>
              </a:ext>
            </a:extLst>
          </p:cNvPr>
          <p:cNvPicPr>
            <a:picLocks noChangeAspect="1"/>
          </p:cNvPicPr>
          <p:nvPr/>
        </p:nvPicPr>
        <p:blipFill>
          <a:blip r:embed="rId2"/>
          <a:stretch>
            <a:fillRect/>
          </a:stretch>
        </p:blipFill>
        <p:spPr>
          <a:xfrm>
            <a:off x="8460568" y="392672"/>
            <a:ext cx="241262" cy="241262"/>
          </a:xfrm>
          <a:prstGeom prst="rect">
            <a:avLst/>
          </a:prstGeom>
        </p:spPr>
      </p:pic>
      <p:cxnSp>
        <p:nvCxnSpPr>
          <p:cNvPr id="73" name="Conexão Reta 72">
            <a:extLst>
              <a:ext uri="{FF2B5EF4-FFF2-40B4-BE49-F238E27FC236}">
                <a16:creationId xmlns:a16="http://schemas.microsoft.com/office/drawing/2014/main" id="{E52462CB-6153-ACF0-5F08-258114825281}"/>
              </a:ext>
            </a:extLst>
          </p:cNvPr>
          <p:cNvCxnSpPr>
            <a:cxnSpLocks/>
          </p:cNvCxnSpPr>
          <p:nvPr/>
        </p:nvCxnSpPr>
        <p:spPr>
          <a:xfrm>
            <a:off x="417741" y="3941064"/>
            <a:ext cx="2880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Conexão Reta 75">
            <a:extLst>
              <a:ext uri="{FF2B5EF4-FFF2-40B4-BE49-F238E27FC236}">
                <a16:creationId xmlns:a16="http://schemas.microsoft.com/office/drawing/2014/main" id="{4FBBD0F4-521C-805C-4F85-4F58D2C7CC9D}"/>
              </a:ext>
            </a:extLst>
          </p:cNvPr>
          <p:cNvCxnSpPr>
            <a:cxnSpLocks/>
          </p:cNvCxnSpPr>
          <p:nvPr/>
        </p:nvCxnSpPr>
        <p:spPr>
          <a:xfrm>
            <a:off x="417741" y="5358384"/>
            <a:ext cx="2880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8" name="Conexão Reta 77">
            <a:extLst>
              <a:ext uri="{FF2B5EF4-FFF2-40B4-BE49-F238E27FC236}">
                <a16:creationId xmlns:a16="http://schemas.microsoft.com/office/drawing/2014/main" id="{D3BB8A55-3549-E7C6-AF14-C3DB5788C362}"/>
              </a:ext>
            </a:extLst>
          </p:cNvPr>
          <p:cNvCxnSpPr>
            <a:cxnSpLocks/>
          </p:cNvCxnSpPr>
          <p:nvPr/>
        </p:nvCxnSpPr>
        <p:spPr>
          <a:xfrm>
            <a:off x="3701597" y="3941064"/>
            <a:ext cx="26297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5" name="Oval 84">
            <a:extLst>
              <a:ext uri="{FF2B5EF4-FFF2-40B4-BE49-F238E27FC236}">
                <a16:creationId xmlns:a16="http://schemas.microsoft.com/office/drawing/2014/main" id="{09D56FF7-29DE-2FCF-3747-E509DB9B2CB0}"/>
              </a:ext>
            </a:extLst>
          </p:cNvPr>
          <p:cNvSpPr/>
          <p:nvPr/>
        </p:nvSpPr>
        <p:spPr>
          <a:xfrm>
            <a:off x="321556" y="2266178"/>
            <a:ext cx="533109" cy="514073"/>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86" name="Oval 85">
            <a:extLst>
              <a:ext uri="{FF2B5EF4-FFF2-40B4-BE49-F238E27FC236}">
                <a16:creationId xmlns:a16="http://schemas.microsoft.com/office/drawing/2014/main" id="{94318BC6-A904-5C84-BF52-E247E0F2E77D}"/>
              </a:ext>
            </a:extLst>
          </p:cNvPr>
          <p:cNvSpPr/>
          <p:nvPr/>
        </p:nvSpPr>
        <p:spPr>
          <a:xfrm>
            <a:off x="3517246" y="2281077"/>
            <a:ext cx="533109" cy="514073"/>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87" name="Oval 86">
            <a:extLst>
              <a:ext uri="{FF2B5EF4-FFF2-40B4-BE49-F238E27FC236}">
                <a16:creationId xmlns:a16="http://schemas.microsoft.com/office/drawing/2014/main" id="{7C66C5F9-B5D4-EA33-5AB7-2DE3681E4001}"/>
              </a:ext>
            </a:extLst>
          </p:cNvPr>
          <p:cNvSpPr/>
          <p:nvPr/>
        </p:nvSpPr>
        <p:spPr>
          <a:xfrm>
            <a:off x="6600498" y="2266178"/>
            <a:ext cx="533109" cy="514073"/>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pic>
        <p:nvPicPr>
          <p:cNvPr id="6" name="Imagem 5" descr="Uma imagem com símbolo, Gráficos, Tipo de letra, clipart&#10;&#10;Os conteúdos gerados por IA poderão estar incorretos.">
            <a:extLst>
              <a:ext uri="{FF2B5EF4-FFF2-40B4-BE49-F238E27FC236}">
                <a16:creationId xmlns:a16="http://schemas.microsoft.com/office/drawing/2014/main" id="{35973B7B-9F77-B15C-91FB-09E735AE9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046" y="2325195"/>
            <a:ext cx="370011" cy="370011"/>
          </a:xfrm>
          <a:prstGeom prst="rect">
            <a:avLst/>
          </a:prstGeom>
        </p:spPr>
      </p:pic>
      <p:pic>
        <p:nvPicPr>
          <p:cNvPr id="9" name="Imagem 8" descr="Uma imagem com símbolo, Gráficos, círculo, Tipo de letra&#10;&#10;Os conteúdos gerados por IA poderão estar incorretos.">
            <a:extLst>
              <a:ext uri="{FF2B5EF4-FFF2-40B4-BE49-F238E27FC236}">
                <a16:creationId xmlns:a16="http://schemas.microsoft.com/office/drawing/2014/main" id="{D2E8E290-534A-3133-07E3-6B21B58CA6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3800" y="2343591"/>
            <a:ext cx="360000" cy="360000"/>
          </a:xfrm>
          <a:prstGeom prst="rect">
            <a:avLst/>
          </a:prstGeom>
        </p:spPr>
      </p:pic>
      <p:pic>
        <p:nvPicPr>
          <p:cNvPr id="11" name="Imagem 10" descr="Uma imagem com design&#10;&#10;Os conteúdos gerados por IA poderão estar incorretos.">
            <a:extLst>
              <a:ext uri="{FF2B5EF4-FFF2-40B4-BE49-F238E27FC236}">
                <a16:creationId xmlns:a16="http://schemas.microsoft.com/office/drawing/2014/main" id="{45C9EB76-4AA5-032B-E733-8C957AF33B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110" y="2333985"/>
            <a:ext cx="360000" cy="360000"/>
          </a:xfrm>
          <a:prstGeom prst="rect">
            <a:avLst/>
          </a:prstGeom>
        </p:spPr>
      </p:pic>
      <p:cxnSp>
        <p:nvCxnSpPr>
          <p:cNvPr id="10" name="Conexão Reta 9">
            <a:extLst>
              <a:ext uri="{FF2B5EF4-FFF2-40B4-BE49-F238E27FC236}">
                <a16:creationId xmlns:a16="http://schemas.microsoft.com/office/drawing/2014/main" id="{82A6A23C-42D9-1608-5308-DDF2665D5FAE}"/>
              </a:ext>
            </a:extLst>
          </p:cNvPr>
          <p:cNvCxnSpPr>
            <a:cxnSpLocks/>
          </p:cNvCxnSpPr>
          <p:nvPr/>
        </p:nvCxnSpPr>
        <p:spPr>
          <a:xfrm>
            <a:off x="3701597" y="5353175"/>
            <a:ext cx="26297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Conexão Reta 13">
            <a:extLst>
              <a:ext uri="{FF2B5EF4-FFF2-40B4-BE49-F238E27FC236}">
                <a16:creationId xmlns:a16="http://schemas.microsoft.com/office/drawing/2014/main" id="{B19D6FA7-FDA9-DE26-9169-1E507BF05045}"/>
              </a:ext>
            </a:extLst>
          </p:cNvPr>
          <p:cNvCxnSpPr>
            <a:cxnSpLocks/>
          </p:cNvCxnSpPr>
          <p:nvPr/>
        </p:nvCxnSpPr>
        <p:spPr>
          <a:xfrm>
            <a:off x="6826761" y="3941064"/>
            <a:ext cx="26297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Conexão Reta 14">
            <a:extLst>
              <a:ext uri="{FF2B5EF4-FFF2-40B4-BE49-F238E27FC236}">
                <a16:creationId xmlns:a16="http://schemas.microsoft.com/office/drawing/2014/main" id="{37CE3B82-382B-3A4C-FD5F-EAE76BBBA8A6}"/>
              </a:ext>
            </a:extLst>
          </p:cNvPr>
          <p:cNvCxnSpPr>
            <a:cxnSpLocks/>
          </p:cNvCxnSpPr>
          <p:nvPr/>
        </p:nvCxnSpPr>
        <p:spPr>
          <a:xfrm>
            <a:off x="6826761" y="5353175"/>
            <a:ext cx="26297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5" name="Rectangle 2">
            <a:extLst>
              <a:ext uri="{FF2B5EF4-FFF2-40B4-BE49-F238E27FC236}">
                <a16:creationId xmlns:a16="http://schemas.microsoft.com/office/drawing/2014/main" id="{4C8DABA8-8FC4-F3CA-6C35-A09E07FD5D2D}"/>
              </a:ext>
            </a:extLst>
          </p:cNvPr>
          <p:cNvSpPr/>
          <p:nvPr/>
        </p:nvSpPr>
        <p:spPr>
          <a:xfrm>
            <a:off x="322989" y="6588866"/>
            <a:ext cx="9174695" cy="161004"/>
          </a:xfrm>
          <a:prstGeom prst="rect">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latin typeface="Tw Cen MT" panose="020B0602020104020603" pitchFamily="34" charset="77"/>
            </a:endParaRPr>
          </a:p>
        </p:txBody>
      </p:sp>
    </p:spTree>
    <p:extLst>
      <p:ext uri="{BB962C8B-B14F-4D97-AF65-F5344CB8AC3E}">
        <p14:creationId xmlns:p14="http://schemas.microsoft.com/office/powerpoint/2010/main" val="312813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05947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1295A-422E-E6A5-0D3B-CC9F806539AB}"/>
            </a:ext>
          </a:extLst>
        </p:cNvPr>
        <p:cNvGrpSpPr/>
        <p:nvPr/>
      </p:nvGrpSpPr>
      <p:grpSpPr>
        <a:xfrm>
          <a:off x="0" y="0"/>
          <a:ext cx="0" cy="0"/>
          <a:chOff x="0" y="0"/>
          <a:chExt cx="0" cy="0"/>
        </a:xfrm>
      </p:grpSpPr>
      <p:sp>
        <p:nvSpPr>
          <p:cNvPr id="16" name="Rectangle 28">
            <a:extLst>
              <a:ext uri="{FF2B5EF4-FFF2-40B4-BE49-F238E27FC236}">
                <a16:creationId xmlns:a16="http://schemas.microsoft.com/office/drawing/2014/main" id="{578FF712-0BEA-6EDB-DB85-5EF20B41D897}"/>
              </a:ext>
            </a:extLst>
          </p:cNvPr>
          <p:cNvSpPr/>
          <p:nvPr/>
        </p:nvSpPr>
        <p:spPr>
          <a:xfrm>
            <a:off x="6460490" y="1751750"/>
            <a:ext cx="3037194" cy="4837115"/>
          </a:xfrm>
          <a:prstGeom prst="rect">
            <a:avLst/>
          </a:prstGeom>
          <a:solidFill>
            <a:srgbClr val="BDAC54"/>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2" name="Google Shape;9015;p61">
            <a:extLst>
              <a:ext uri="{FF2B5EF4-FFF2-40B4-BE49-F238E27FC236}">
                <a16:creationId xmlns:a16="http://schemas.microsoft.com/office/drawing/2014/main" id="{ADF132EE-9481-44D2-940B-A9F4E4B57417}"/>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dirty="0">
                <a:solidFill>
                  <a:srgbClr val="6D6E71"/>
                </a:solidFill>
                <a:latin typeface="Tw Cen MT" panose="020B0602020104020603" pitchFamily="34" charset="77"/>
              </a:rPr>
              <a:t>121</a:t>
            </a:r>
            <a:endParaRPr sz="550" dirty="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819F1FFB-E4AB-E5A5-C9CE-B9FF959DB978}"/>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dirty="0">
              <a:solidFill>
                <a:schemeClr val="dk1"/>
              </a:solidFill>
              <a:latin typeface="Tw Cen MT" panose="020B0602020104020603" pitchFamily="34" charset="77"/>
              <a:ea typeface="Calibri"/>
              <a:cs typeface="Calibri"/>
              <a:sym typeface="Calibri"/>
            </a:endParaRPr>
          </a:p>
        </p:txBody>
      </p:sp>
      <p:sp>
        <p:nvSpPr>
          <p:cNvPr id="5" name="Google Shape;118;p3">
            <a:extLst>
              <a:ext uri="{FF2B5EF4-FFF2-40B4-BE49-F238E27FC236}">
                <a16:creationId xmlns:a16="http://schemas.microsoft.com/office/drawing/2014/main" id="{38D4820C-1158-712D-F33A-B6975A03AF9F}"/>
              </a:ext>
            </a:extLst>
          </p:cNvPr>
          <p:cNvSpPr txBox="1"/>
          <p:nvPr/>
        </p:nvSpPr>
        <p:spPr>
          <a:xfrm>
            <a:off x="6620496" y="2398215"/>
            <a:ext cx="2368209" cy="3753571"/>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600"/>
              </a:spcAft>
            </a:pPr>
            <a:r>
              <a:rPr lang="en-US" sz="1000" b="1" dirty="0">
                <a:solidFill>
                  <a:schemeClr val="bg1"/>
                </a:solidFill>
                <a:latin typeface="Tw Cen MT" panose="020B0602020104020603" pitchFamily="34" charset="77"/>
                <a:ea typeface="Calibri"/>
              </a:rPr>
              <a:t>Every interview has an arc - A Beginning, Middle &amp; End.  Start by introducing yourself and your project. </a:t>
            </a:r>
            <a:endParaRPr lang="en-US" sz="1000" dirty="0">
              <a:solidFill>
                <a:schemeClr val="bg1"/>
              </a:solidFill>
              <a:latin typeface="Tw Cen MT" panose="020B0602020104020603" pitchFamily="34" charset="77"/>
              <a:ea typeface="Calibri"/>
            </a:endParaRPr>
          </a:p>
          <a:p>
            <a:pPr marL="171455" indent="-171455">
              <a:spcAft>
                <a:spcPts val="600"/>
              </a:spcAft>
              <a:buClr>
                <a:schemeClr val="bg1"/>
              </a:buClr>
              <a:buChar char="•"/>
            </a:pPr>
            <a:r>
              <a:rPr lang="en-US" sz="800" dirty="0">
                <a:solidFill>
                  <a:schemeClr val="bg1"/>
                </a:solidFill>
                <a:latin typeface="Tw Cen MT" panose="020B0602020104020603" pitchFamily="34" charset="77"/>
                <a:ea typeface="Calibri"/>
              </a:rPr>
              <a:t>Ask a few easy questions. E.g. Tell me a little about yourself. What do you love to do in your free time? </a:t>
            </a:r>
          </a:p>
          <a:p>
            <a:pPr marL="171455" indent="-171455">
              <a:spcAft>
                <a:spcPts val="600"/>
              </a:spcAft>
              <a:buClr>
                <a:schemeClr val="bg1"/>
              </a:buClr>
              <a:buChar char="•"/>
            </a:pPr>
            <a:r>
              <a:rPr lang="en-US" sz="800" dirty="0">
                <a:solidFill>
                  <a:schemeClr val="bg1"/>
                </a:solidFill>
                <a:latin typeface="Tw Cen MT" panose="020B0602020104020603" pitchFamily="34" charset="77"/>
                <a:ea typeface="Calibri"/>
              </a:rPr>
              <a:t>Ask open-ended questions that elicit stories. E.g. Tell me about your favorite class in  school. </a:t>
            </a:r>
          </a:p>
          <a:p>
            <a:pPr marL="171455" indent="-171455">
              <a:spcAft>
                <a:spcPts val="600"/>
              </a:spcAft>
              <a:buClr>
                <a:schemeClr val="bg1"/>
              </a:buClr>
              <a:buChar char="•"/>
            </a:pPr>
            <a:r>
              <a:rPr lang="en-US" sz="800" dirty="0">
                <a:solidFill>
                  <a:schemeClr val="bg1"/>
                </a:solidFill>
                <a:latin typeface="Tw Cen MT" panose="020B0602020104020603" pitchFamily="34" charset="77"/>
                <a:ea typeface="Calibri"/>
              </a:rPr>
              <a:t>Don’t offer answers to your own questions. </a:t>
            </a:r>
          </a:p>
          <a:p>
            <a:pPr marL="171455" indent="-171455">
              <a:spcAft>
                <a:spcPts val="600"/>
              </a:spcAft>
              <a:buClr>
                <a:schemeClr val="bg1"/>
              </a:buClr>
              <a:buChar char="•"/>
            </a:pPr>
            <a:r>
              <a:rPr lang="en-US" sz="800" dirty="0">
                <a:solidFill>
                  <a:schemeClr val="bg1"/>
                </a:solidFill>
                <a:latin typeface="Tw Cen MT" panose="020B0602020104020603" pitchFamily="34" charset="77"/>
                <a:ea typeface="Calibri"/>
              </a:rPr>
              <a:t>Follow up on interesting things that you hear or observe.  You could reflect what you hear back such as "That makes you happy" -this can lead to the stakeholder offering more information. Look for body language  cues, listen for pauses, nervous laughter, etc. You could build on this by saying e.g. that seems to make you feel nervous or shy to which the stakeholder may confirm or clarify,  </a:t>
            </a:r>
          </a:p>
          <a:p>
            <a:pPr marL="171455" indent="-171455">
              <a:spcAft>
                <a:spcPts val="600"/>
              </a:spcAft>
              <a:buClr>
                <a:schemeClr val="bg1"/>
              </a:buClr>
              <a:buChar char="•"/>
            </a:pPr>
            <a:r>
              <a:rPr lang="en-US" sz="800" dirty="0">
                <a:solidFill>
                  <a:schemeClr val="bg1"/>
                </a:solidFill>
                <a:latin typeface="Tw Cen MT" panose="020B0602020104020603" pitchFamily="34" charset="77"/>
                <a:ea typeface="Calibri"/>
              </a:rPr>
              <a:t>Talk about feelings. E.g. Tell me more. What did you mean when you said that? </a:t>
            </a:r>
          </a:p>
          <a:p>
            <a:pPr marL="171455" indent="-171455">
              <a:spcAft>
                <a:spcPts val="600"/>
              </a:spcAft>
              <a:buClr>
                <a:schemeClr val="bg1"/>
              </a:buClr>
              <a:buChar char="•"/>
            </a:pPr>
            <a:r>
              <a:rPr lang="en-US" sz="800" dirty="0">
                <a:solidFill>
                  <a:schemeClr val="bg1"/>
                </a:solidFill>
                <a:latin typeface="Tw Cen MT" panose="020B0602020104020603" pitchFamily="34" charset="77"/>
                <a:ea typeface="Calibri"/>
              </a:rPr>
              <a:t>Look for the deeper “why.” Dig deep to really understand what motivates your  stakeholder while being sensitive to their emotional  boundaries. A good way to ask “why” is to say, “Tell me more about...” </a:t>
            </a:r>
          </a:p>
          <a:p>
            <a:pPr marL="171455" indent="-171455">
              <a:spcAft>
                <a:spcPts val="600"/>
              </a:spcAft>
              <a:buClr>
                <a:schemeClr val="bg1"/>
              </a:buClr>
              <a:buChar char="•"/>
            </a:pPr>
            <a:r>
              <a:rPr lang="en-US" sz="800" dirty="0">
                <a:solidFill>
                  <a:schemeClr val="bg1"/>
                </a:solidFill>
                <a:latin typeface="Tw Cen MT" panose="020B0602020104020603" pitchFamily="34" charset="77"/>
                <a:ea typeface="Calibri"/>
              </a:rPr>
              <a:t>Don’t be afraid of silence. Often the person will fill the silence with a deeper thought.</a:t>
            </a:r>
            <a:endParaRPr lang="en-US" sz="800" dirty="0">
              <a:solidFill>
                <a:schemeClr val="bg1"/>
              </a:solidFill>
              <a:latin typeface="Tw Cen MT" panose="020B0602020104020603" pitchFamily="34" charset="77"/>
            </a:endParaRPr>
          </a:p>
        </p:txBody>
      </p:sp>
      <p:sp>
        <p:nvSpPr>
          <p:cNvPr id="9" name="Google Shape;212;p4">
            <a:extLst>
              <a:ext uri="{FF2B5EF4-FFF2-40B4-BE49-F238E27FC236}">
                <a16:creationId xmlns:a16="http://schemas.microsoft.com/office/drawing/2014/main" id="{3C378314-165E-C234-506A-51EBEAB71ED2}"/>
              </a:ext>
            </a:extLst>
          </p:cNvPr>
          <p:cNvSpPr txBox="1">
            <a:spLocks noGrp="1"/>
          </p:cNvSpPr>
          <p:nvPr/>
        </p:nvSpPr>
        <p:spPr>
          <a:xfrm>
            <a:off x="488240" y="-1383639"/>
            <a:ext cx="1931670" cy="273147"/>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endParaRPr lang="en-US" dirty="0">
              <a:latin typeface="Tw Cen MT" panose="020B0602020104020603" pitchFamily="34" charset="77"/>
            </a:endParaRPr>
          </a:p>
        </p:txBody>
      </p:sp>
      <p:sp>
        <p:nvSpPr>
          <p:cNvPr id="7" name="Google Shape;118;p3">
            <a:extLst>
              <a:ext uri="{FF2B5EF4-FFF2-40B4-BE49-F238E27FC236}">
                <a16:creationId xmlns:a16="http://schemas.microsoft.com/office/drawing/2014/main" id="{29F2B8BA-758F-5E79-4F7F-7A6BB7530402}"/>
              </a:ext>
            </a:extLst>
          </p:cNvPr>
          <p:cNvSpPr txBox="1"/>
          <p:nvPr/>
        </p:nvSpPr>
        <p:spPr>
          <a:xfrm>
            <a:off x="4667393" y="893633"/>
            <a:ext cx="4878943" cy="50652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dirty="0">
                <a:solidFill>
                  <a:srgbClr val="414042"/>
                </a:solidFill>
                <a:latin typeface="Tw Cen MT" panose="020B0602020104020603" pitchFamily="34" charset="77"/>
                <a:ea typeface="Calibri"/>
              </a:rPr>
              <a:t>The interview arc is a guided process that provides an overview of how to set up conduct and end an interview. It gives us, a visual representation of the interviewer’s (you) journey as they interact with their interviewee. Always remember, every interview is an arc</a:t>
            </a:r>
          </a:p>
        </p:txBody>
      </p:sp>
      <p:sp>
        <p:nvSpPr>
          <p:cNvPr id="10" name="Google Shape;212;p4">
            <a:extLst>
              <a:ext uri="{FF2B5EF4-FFF2-40B4-BE49-F238E27FC236}">
                <a16:creationId xmlns:a16="http://schemas.microsoft.com/office/drawing/2014/main" id="{7555C9E1-9F76-129C-0D5A-8EBA4656A83B}"/>
              </a:ext>
            </a:extLst>
          </p:cNvPr>
          <p:cNvSpPr txBox="1">
            <a:spLocks noGrp="1"/>
          </p:cNvSpPr>
          <p:nvPr/>
        </p:nvSpPr>
        <p:spPr>
          <a:xfrm>
            <a:off x="453504" y="969926"/>
            <a:ext cx="3990480"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dirty="0">
                <a:solidFill>
                  <a:srgbClr val="BDAC54"/>
                </a:solidFill>
                <a:latin typeface="Tw Cen MT" panose="020B0602020104020603" pitchFamily="34" charset="77"/>
              </a:rPr>
              <a:t>WHO ARE WE GOING TO ENGAGE?</a:t>
            </a:r>
          </a:p>
        </p:txBody>
      </p:sp>
      <p:sp>
        <p:nvSpPr>
          <p:cNvPr id="20" name="Rectangle 28">
            <a:extLst>
              <a:ext uri="{FF2B5EF4-FFF2-40B4-BE49-F238E27FC236}">
                <a16:creationId xmlns:a16="http://schemas.microsoft.com/office/drawing/2014/main" id="{6F554DFC-CCAD-E70F-D854-669AACA517DB}"/>
              </a:ext>
            </a:extLst>
          </p:cNvPr>
          <p:cNvSpPr/>
          <p:nvPr/>
        </p:nvSpPr>
        <p:spPr>
          <a:xfrm>
            <a:off x="322988" y="1774611"/>
            <a:ext cx="6150963" cy="4837115"/>
          </a:xfrm>
          <a:prstGeom prst="rect">
            <a:avLst/>
          </a:prstGeom>
          <a:solidFill>
            <a:srgbClr val="BDAC54">
              <a:alpha val="5721"/>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24" name="CaixaDeTexto 23">
            <a:extLst>
              <a:ext uri="{FF2B5EF4-FFF2-40B4-BE49-F238E27FC236}">
                <a16:creationId xmlns:a16="http://schemas.microsoft.com/office/drawing/2014/main" id="{FCABB794-0CA6-4E2F-5341-B4C6D2483115}"/>
              </a:ext>
            </a:extLst>
          </p:cNvPr>
          <p:cNvSpPr txBox="1"/>
          <p:nvPr/>
        </p:nvSpPr>
        <p:spPr>
          <a:xfrm>
            <a:off x="6620496" y="1936516"/>
            <a:ext cx="2731770" cy="307777"/>
          </a:xfrm>
          <a:prstGeom prst="rect">
            <a:avLst/>
          </a:prstGeom>
          <a:noFill/>
        </p:spPr>
        <p:txBody>
          <a:bodyPr wrap="square">
            <a:spAutoFit/>
          </a:bodyPr>
          <a:lstStyle/>
          <a:p>
            <a:r>
              <a:rPr lang="en-US" sz="1400" b="1" dirty="0">
                <a:solidFill>
                  <a:schemeClr val="bg1"/>
                </a:solidFill>
                <a:latin typeface="Tw Cen MT" panose="020B0602020104020603" pitchFamily="34" charset="77"/>
                <a:cs typeface="Calibri"/>
              </a:rPr>
              <a:t>HOW TO DO IT: INTERVIEW ARC</a:t>
            </a:r>
          </a:p>
        </p:txBody>
      </p:sp>
      <p:sp>
        <p:nvSpPr>
          <p:cNvPr id="27" name="CaixaDeTexto 26">
            <a:extLst>
              <a:ext uri="{FF2B5EF4-FFF2-40B4-BE49-F238E27FC236}">
                <a16:creationId xmlns:a16="http://schemas.microsoft.com/office/drawing/2014/main" id="{481E307C-D880-8D0B-FB1E-082ACFDA529B}"/>
              </a:ext>
            </a:extLst>
          </p:cNvPr>
          <p:cNvSpPr txBox="1"/>
          <p:nvPr/>
        </p:nvSpPr>
        <p:spPr>
          <a:xfrm>
            <a:off x="514350" y="1936516"/>
            <a:ext cx="2731770" cy="307777"/>
          </a:xfrm>
          <a:prstGeom prst="rect">
            <a:avLst/>
          </a:prstGeom>
          <a:noFill/>
        </p:spPr>
        <p:txBody>
          <a:bodyPr wrap="square">
            <a:spAutoFit/>
          </a:bodyPr>
          <a:lstStyle/>
          <a:p>
            <a:r>
              <a:rPr lang="en-US" sz="1400" b="1" dirty="0">
                <a:solidFill>
                  <a:srgbClr val="BDAC54"/>
                </a:solidFill>
                <a:latin typeface="Tw Cen MT" panose="020B0602020104020603" pitchFamily="34" charset="77"/>
                <a:cs typeface="Calibri"/>
              </a:rPr>
              <a:t>INTERVIEW ARC</a:t>
            </a:r>
          </a:p>
        </p:txBody>
      </p:sp>
      <p:sp>
        <p:nvSpPr>
          <p:cNvPr id="29" name="Rectangle 2">
            <a:extLst>
              <a:ext uri="{FF2B5EF4-FFF2-40B4-BE49-F238E27FC236}">
                <a16:creationId xmlns:a16="http://schemas.microsoft.com/office/drawing/2014/main" id="{998E50A8-5D3A-042D-354C-0F2494731EB4}"/>
              </a:ext>
            </a:extLst>
          </p:cNvPr>
          <p:cNvSpPr/>
          <p:nvPr/>
        </p:nvSpPr>
        <p:spPr>
          <a:xfrm>
            <a:off x="322987" y="1751750"/>
            <a:ext cx="6296920" cy="45719"/>
          </a:xfrm>
          <a:prstGeom prst="rect">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latin typeface="Tw Cen MT" panose="020B0602020104020603" pitchFamily="34" charset="77"/>
            </a:endParaRPr>
          </a:p>
        </p:txBody>
      </p:sp>
      <p:grpSp>
        <p:nvGrpSpPr>
          <p:cNvPr id="43" name="Agrupar 42">
            <a:extLst>
              <a:ext uri="{FF2B5EF4-FFF2-40B4-BE49-F238E27FC236}">
                <a16:creationId xmlns:a16="http://schemas.microsoft.com/office/drawing/2014/main" id="{3BD38D66-6355-CAE2-F733-0E0EA4C6E506}"/>
              </a:ext>
            </a:extLst>
          </p:cNvPr>
          <p:cNvGrpSpPr/>
          <p:nvPr/>
        </p:nvGrpSpPr>
        <p:grpSpPr>
          <a:xfrm>
            <a:off x="177032" y="2244293"/>
            <a:ext cx="6264449" cy="3818617"/>
            <a:chOff x="-828793" y="1497237"/>
            <a:chExt cx="8090830" cy="4931923"/>
          </a:xfrm>
        </p:grpSpPr>
        <p:pic>
          <p:nvPicPr>
            <p:cNvPr id="8" name="Imagem 7" descr="Uma imagem com design&#10;&#10;Os conteúdos gerados por IA poderão estar incorretos.">
              <a:extLst>
                <a:ext uri="{FF2B5EF4-FFF2-40B4-BE49-F238E27FC236}">
                  <a16:creationId xmlns:a16="http://schemas.microsoft.com/office/drawing/2014/main" id="{DD74B817-0CF1-FA70-CF23-44A57193E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63" y="1497237"/>
              <a:ext cx="7772400" cy="4931923"/>
            </a:xfrm>
            <a:prstGeom prst="rect">
              <a:avLst/>
            </a:prstGeom>
          </p:spPr>
        </p:pic>
        <p:sp>
          <p:nvSpPr>
            <p:cNvPr id="26" name="Retângulo Arredondado 25">
              <a:extLst>
                <a:ext uri="{FF2B5EF4-FFF2-40B4-BE49-F238E27FC236}">
                  <a16:creationId xmlns:a16="http://schemas.microsoft.com/office/drawing/2014/main" id="{CBCACC0C-D2C4-3CC4-A320-B9F7744104E7}"/>
                </a:ext>
              </a:extLst>
            </p:cNvPr>
            <p:cNvSpPr/>
            <p:nvPr/>
          </p:nvSpPr>
          <p:spPr>
            <a:xfrm>
              <a:off x="1633178" y="1774768"/>
              <a:ext cx="3225884" cy="639662"/>
            </a:xfrm>
            <a:prstGeom prst="roundRect">
              <a:avLst>
                <a:gd name="adj" fmla="val 0"/>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800" b="1" dirty="0">
                  <a:solidFill>
                    <a:schemeClr val="bg1"/>
                  </a:solidFill>
                </a:rPr>
                <a:t>This </a:t>
              </a:r>
              <a:r>
                <a:rPr lang="pt-PT" sz="800" b="1" dirty="0" err="1">
                  <a:solidFill>
                    <a:schemeClr val="bg1"/>
                  </a:solidFill>
                </a:rPr>
                <a:t>line</a:t>
              </a:r>
              <a:r>
                <a:rPr lang="pt-PT" sz="800" b="1" dirty="0">
                  <a:solidFill>
                    <a:schemeClr val="bg1"/>
                  </a:solidFill>
                </a:rPr>
                <a:t> </a:t>
              </a:r>
              <a:r>
                <a:rPr lang="pt-PT" sz="800" b="1" dirty="0" err="1">
                  <a:solidFill>
                    <a:schemeClr val="bg1"/>
                  </a:solidFill>
                </a:rPr>
                <a:t>represents</a:t>
              </a:r>
              <a:r>
                <a:rPr lang="pt-PT" sz="800" b="1" dirty="0">
                  <a:solidFill>
                    <a:schemeClr val="bg1"/>
                  </a:solidFill>
                </a:rPr>
                <a:t> </a:t>
              </a:r>
              <a:r>
                <a:rPr lang="pt-PT" sz="800" b="1" dirty="0" err="1">
                  <a:solidFill>
                    <a:schemeClr val="bg1"/>
                  </a:solidFill>
                </a:rPr>
                <a:t>the</a:t>
              </a:r>
              <a:r>
                <a:rPr lang="pt-PT" sz="800" b="1" dirty="0">
                  <a:solidFill>
                    <a:schemeClr val="bg1"/>
                  </a:solidFill>
                </a:rPr>
                <a:t> </a:t>
              </a:r>
              <a:r>
                <a:rPr lang="pt-PT" sz="800" b="1" dirty="0" err="1">
                  <a:solidFill>
                    <a:schemeClr val="bg1"/>
                  </a:solidFill>
                </a:rPr>
                <a:t>amount</a:t>
              </a:r>
              <a:r>
                <a:rPr lang="pt-PT" sz="800" b="1" dirty="0">
                  <a:solidFill>
                    <a:schemeClr val="bg1"/>
                  </a:solidFill>
                </a:rPr>
                <a:t> </a:t>
              </a:r>
              <a:r>
                <a:rPr lang="pt-PT" sz="800" b="1" dirty="0" err="1">
                  <a:solidFill>
                    <a:schemeClr val="bg1"/>
                  </a:solidFill>
                </a:rPr>
                <a:t>of</a:t>
              </a:r>
              <a:r>
                <a:rPr lang="pt-PT" sz="800" b="1" dirty="0">
                  <a:solidFill>
                    <a:schemeClr val="bg1"/>
                  </a:solidFill>
                </a:rPr>
                <a:t> </a:t>
              </a:r>
              <a:r>
                <a:rPr lang="pt-PT" sz="800" b="1" dirty="0" err="1">
                  <a:solidFill>
                    <a:schemeClr val="bg1"/>
                  </a:solidFill>
                </a:rPr>
                <a:t>energy</a:t>
              </a:r>
              <a:r>
                <a:rPr lang="pt-PT" sz="800" b="1" dirty="0">
                  <a:solidFill>
                    <a:schemeClr val="bg1"/>
                  </a:solidFill>
                </a:rPr>
                <a:t> </a:t>
              </a:r>
              <a:br>
                <a:rPr lang="pt-PT" sz="800" b="1" dirty="0">
                  <a:solidFill>
                    <a:schemeClr val="bg1"/>
                  </a:solidFill>
                </a:rPr>
              </a:br>
              <a:r>
                <a:rPr lang="pt-PT" sz="800" b="1" dirty="0" err="1">
                  <a:solidFill>
                    <a:schemeClr val="bg1"/>
                  </a:solidFill>
                </a:rPr>
                <a:t>or</a:t>
              </a:r>
              <a:r>
                <a:rPr lang="pt-PT" sz="800" b="1" dirty="0">
                  <a:solidFill>
                    <a:schemeClr val="bg1"/>
                  </a:solidFill>
                </a:rPr>
                <a:t> </a:t>
              </a:r>
              <a:r>
                <a:rPr lang="pt-PT" sz="800" b="1" dirty="0" err="1">
                  <a:solidFill>
                    <a:schemeClr val="bg1"/>
                  </a:solidFill>
                </a:rPr>
                <a:t>effortThat</a:t>
              </a:r>
              <a:r>
                <a:rPr lang="pt-PT" sz="800" b="1" dirty="0">
                  <a:solidFill>
                    <a:schemeClr val="bg1"/>
                  </a:solidFill>
                </a:rPr>
                <a:t> </a:t>
              </a:r>
              <a:r>
                <a:rPr lang="pt-PT" sz="800" b="1" dirty="0" err="1">
                  <a:solidFill>
                    <a:schemeClr val="bg1"/>
                  </a:solidFill>
                </a:rPr>
                <a:t>should</a:t>
              </a:r>
              <a:r>
                <a:rPr lang="pt-PT" sz="800" b="1" dirty="0">
                  <a:solidFill>
                    <a:schemeClr val="bg1"/>
                  </a:solidFill>
                </a:rPr>
                <a:t> </a:t>
              </a:r>
              <a:r>
                <a:rPr lang="pt-PT" sz="800" b="1" dirty="0" err="1">
                  <a:solidFill>
                    <a:schemeClr val="bg1"/>
                  </a:solidFill>
                </a:rPr>
                <a:t>be</a:t>
              </a:r>
              <a:r>
                <a:rPr lang="pt-PT" sz="800" b="1" dirty="0">
                  <a:solidFill>
                    <a:schemeClr val="bg1"/>
                  </a:solidFill>
                </a:rPr>
                <a:t> </a:t>
              </a:r>
              <a:r>
                <a:rPr lang="pt-PT" sz="800" b="1" dirty="0" err="1">
                  <a:solidFill>
                    <a:schemeClr val="bg1"/>
                  </a:solidFill>
                </a:rPr>
                <a:t>allocated</a:t>
              </a:r>
              <a:r>
                <a:rPr lang="pt-PT" sz="800" b="1" dirty="0">
                  <a:solidFill>
                    <a:schemeClr val="bg1"/>
                  </a:solidFill>
                </a:rPr>
                <a:t> in </a:t>
              </a:r>
              <a:br>
                <a:rPr lang="pt-PT" sz="800" b="1" dirty="0">
                  <a:solidFill>
                    <a:schemeClr val="bg1"/>
                  </a:solidFill>
                </a:rPr>
              </a:br>
              <a:r>
                <a:rPr lang="pt-PT" sz="800" b="1" dirty="0" err="1">
                  <a:solidFill>
                    <a:schemeClr val="bg1"/>
                  </a:solidFill>
                </a:rPr>
                <a:t>that</a:t>
              </a:r>
              <a:r>
                <a:rPr lang="pt-PT" sz="800" b="1" dirty="0">
                  <a:solidFill>
                    <a:schemeClr val="bg1"/>
                  </a:solidFill>
                </a:rPr>
                <a:t> </a:t>
              </a:r>
              <a:r>
                <a:rPr lang="pt-PT" sz="800" b="1" dirty="0" err="1">
                  <a:solidFill>
                    <a:schemeClr val="bg1"/>
                  </a:solidFill>
                </a:rPr>
                <a:t>part</a:t>
              </a:r>
              <a:r>
                <a:rPr lang="pt-PT" sz="800" b="1" dirty="0">
                  <a:solidFill>
                    <a:schemeClr val="bg1"/>
                  </a:solidFill>
                </a:rPr>
                <a:t> </a:t>
              </a:r>
              <a:r>
                <a:rPr lang="pt-PT" sz="800" b="1" dirty="0" err="1">
                  <a:solidFill>
                    <a:schemeClr val="bg1"/>
                  </a:solidFill>
                </a:rPr>
                <a:t>of</a:t>
              </a:r>
              <a:r>
                <a:rPr lang="pt-PT" sz="800" b="1" dirty="0">
                  <a:solidFill>
                    <a:schemeClr val="bg1"/>
                  </a:solidFill>
                </a:rPr>
                <a:t> </a:t>
              </a:r>
              <a:r>
                <a:rPr lang="pt-PT" sz="800" b="1" dirty="0" err="1">
                  <a:solidFill>
                    <a:schemeClr val="bg1"/>
                  </a:solidFill>
                </a:rPr>
                <a:t>the</a:t>
              </a:r>
              <a:r>
                <a:rPr lang="pt-PT" sz="800" b="1" dirty="0">
                  <a:solidFill>
                    <a:schemeClr val="bg1"/>
                  </a:solidFill>
                </a:rPr>
                <a:t> </a:t>
              </a:r>
              <a:r>
                <a:rPr lang="pt-PT" sz="800" b="1" dirty="0" err="1">
                  <a:solidFill>
                    <a:schemeClr val="bg1"/>
                  </a:solidFill>
                </a:rPr>
                <a:t>interview</a:t>
              </a:r>
              <a:endParaRPr lang="pt-PT" sz="800" b="1" dirty="0">
                <a:solidFill>
                  <a:schemeClr val="bg1"/>
                </a:solidFill>
              </a:endParaRPr>
            </a:p>
          </p:txBody>
        </p:sp>
        <p:sp>
          <p:nvSpPr>
            <p:cNvPr id="28" name="Marcador de Posição do Texto 14">
              <a:extLst>
                <a:ext uri="{FF2B5EF4-FFF2-40B4-BE49-F238E27FC236}">
                  <a16:creationId xmlns:a16="http://schemas.microsoft.com/office/drawing/2014/main" id="{135D84E0-6F3D-6590-DD78-18E494A38A24}"/>
                </a:ext>
              </a:extLst>
            </p:cNvPr>
            <p:cNvSpPr txBox="1">
              <a:spLocks/>
            </p:cNvSpPr>
            <p:nvPr/>
          </p:nvSpPr>
          <p:spPr>
            <a:xfrm>
              <a:off x="-828793" y="4689167"/>
              <a:ext cx="1269740" cy="437258"/>
            </a:xfrm>
            <a:prstGeom prst="rect">
              <a:avLst/>
            </a:prstGeom>
          </p:spPr>
          <p:txBody>
            <a:bodyPr wrap="square">
              <a:spAutoFit/>
            </a:bodyPr>
            <a:lstStyle>
              <a:lvl1pPr marL="171407" indent="-171407" algn="l" defTabSz="68562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21" indent="-171407" algn="l" defTabSz="68562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4"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spcBef>
                  <a:spcPts val="0"/>
                </a:spcBef>
                <a:spcAft>
                  <a:spcPts val="600"/>
                </a:spcAft>
                <a:buNone/>
              </a:pPr>
              <a:r>
                <a:rPr lang="pt-PT" sz="800" b="1" err="1"/>
                <a:t>Introduce</a:t>
              </a:r>
              <a:r>
                <a:rPr lang="pt-PT" sz="800" b="1"/>
                <a:t> </a:t>
              </a:r>
              <a:r>
                <a:rPr lang="pt-PT" sz="800" b="1" err="1"/>
                <a:t>yourself</a:t>
              </a:r>
              <a:r>
                <a:rPr lang="pt-PT" sz="800" b="1"/>
                <a:t> </a:t>
              </a:r>
              <a:endParaRPr lang="pt-PT" sz="900" b="1"/>
            </a:p>
          </p:txBody>
        </p:sp>
        <p:sp>
          <p:nvSpPr>
            <p:cNvPr id="34" name="Marcador de Posição do Texto 14">
              <a:extLst>
                <a:ext uri="{FF2B5EF4-FFF2-40B4-BE49-F238E27FC236}">
                  <a16:creationId xmlns:a16="http://schemas.microsoft.com/office/drawing/2014/main" id="{33CA7CCF-C21A-A437-4C51-B46E4209D99E}"/>
                </a:ext>
              </a:extLst>
            </p:cNvPr>
            <p:cNvSpPr txBox="1">
              <a:spLocks/>
            </p:cNvSpPr>
            <p:nvPr/>
          </p:nvSpPr>
          <p:spPr>
            <a:xfrm>
              <a:off x="-798688" y="4228814"/>
              <a:ext cx="2131675" cy="278256"/>
            </a:xfrm>
            <a:prstGeom prst="rect">
              <a:avLst/>
            </a:prstGeom>
          </p:spPr>
          <p:txBody>
            <a:bodyPr wrap="square">
              <a:spAutoFit/>
            </a:bodyPr>
            <a:lstStyle>
              <a:lvl1pPr marL="171407" indent="-171407" algn="l" defTabSz="68562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21" indent="-171407" algn="l" defTabSz="68562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4"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spcBef>
                  <a:spcPts val="0"/>
                </a:spcBef>
                <a:spcAft>
                  <a:spcPts val="600"/>
                </a:spcAft>
                <a:buNone/>
              </a:pPr>
              <a:r>
                <a:rPr lang="pt-PT" sz="800" b="1" err="1"/>
                <a:t>Introuce</a:t>
              </a:r>
              <a:r>
                <a:rPr lang="pt-PT" sz="800" b="1"/>
                <a:t> </a:t>
              </a:r>
              <a:r>
                <a:rPr lang="pt-PT" sz="800" b="1" err="1"/>
                <a:t>the</a:t>
              </a:r>
              <a:r>
                <a:rPr lang="pt-PT" sz="800" b="1"/>
                <a:t> </a:t>
              </a:r>
              <a:r>
                <a:rPr lang="pt-PT" sz="800" b="1" err="1"/>
                <a:t>project</a:t>
              </a:r>
              <a:r>
                <a:rPr lang="pt-PT" sz="800" b="1"/>
                <a:t> </a:t>
              </a:r>
              <a:endParaRPr lang="pt-PT" sz="900" b="1"/>
            </a:p>
          </p:txBody>
        </p:sp>
        <p:sp>
          <p:nvSpPr>
            <p:cNvPr id="35" name="Marcador de Posição do Texto 14">
              <a:extLst>
                <a:ext uri="{FF2B5EF4-FFF2-40B4-BE49-F238E27FC236}">
                  <a16:creationId xmlns:a16="http://schemas.microsoft.com/office/drawing/2014/main" id="{BE587658-46DF-34BC-EEEA-5EA933A27649}"/>
                </a:ext>
              </a:extLst>
            </p:cNvPr>
            <p:cNvSpPr txBox="1">
              <a:spLocks/>
            </p:cNvSpPr>
            <p:nvPr/>
          </p:nvSpPr>
          <p:spPr>
            <a:xfrm>
              <a:off x="681005" y="3552290"/>
              <a:ext cx="1303964" cy="278256"/>
            </a:xfrm>
            <a:prstGeom prst="rect">
              <a:avLst/>
            </a:prstGeom>
          </p:spPr>
          <p:txBody>
            <a:bodyPr wrap="square">
              <a:spAutoFit/>
            </a:bodyPr>
            <a:lstStyle>
              <a:lvl1pPr marL="171407" indent="-171407" algn="l" defTabSz="68562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21" indent="-171407" algn="l" defTabSz="68562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4"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spcBef>
                  <a:spcPts val="0"/>
                </a:spcBef>
                <a:spcAft>
                  <a:spcPts val="600"/>
                </a:spcAft>
                <a:buNone/>
              </a:pPr>
              <a:r>
                <a:rPr lang="pt-PT" sz="800" b="1" err="1"/>
                <a:t>Build</a:t>
              </a:r>
              <a:r>
                <a:rPr lang="pt-PT" sz="800" b="1"/>
                <a:t> </a:t>
              </a:r>
              <a:r>
                <a:rPr lang="pt-PT" sz="800" b="1" err="1"/>
                <a:t>rapport</a:t>
              </a:r>
              <a:endParaRPr lang="pt-PT" sz="900" b="1"/>
            </a:p>
          </p:txBody>
        </p:sp>
        <p:sp>
          <p:nvSpPr>
            <p:cNvPr id="36" name="Marcador de Posição do Texto 14">
              <a:extLst>
                <a:ext uri="{FF2B5EF4-FFF2-40B4-BE49-F238E27FC236}">
                  <a16:creationId xmlns:a16="http://schemas.microsoft.com/office/drawing/2014/main" id="{FB5F32A0-A5E0-4C57-F269-6BB3BB075328}"/>
                </a:ext>
              </a:extLst>
            </p:cNvPr>
            <p:cNvSpPr txBox="1">
              <a:spLocks/>
            </p:cNvSpPr>
            <p:nvPr/>
          </p:nvSpPr>
          <p:spPr>
            <a:xfrm>
              <a:off x="1629311" y="2799790"/>
              <a:ext cx="897270" cy="437258"/>
            </a:xfrm>
            <a:prstGeom prst="rect">
              <a:avLst/>
            </a:prstGeom>
          </p:spPr>
          <p:txBody>
            <a:bodyPr wrap="square">
              <a:spAutoFit/>
            </a:bodyPr>
            <a:lstStyle>
              <a:lvl1pPr marL="171407" indent="-171407" algn="l" defTabSz="68562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21" indent="-171407" algn="l" defTabSz="68562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4"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spcBef>
                  <a:spcPts val="0"/>
                </a:spcBef>
                <a:spcAft>
                  <a:spcPts val="600"/>
                </a:spcAft>
                <a:buNone/>
              </a:pPr>
              <a:r>
                <a:rPr lang="pt-PT" sz="800" b="1" err="1"/>
                <a:t>Seek</a:t>
              </a:r>
              <a:r>
                <a:rPr lang="pt-PT" sz="800" b="1"/>
                <a:t> </a:t>
              </a:r>
              <a:r>
                <a:rPr lang="pt-PT" sz="800" b="1" err="1"/>
                <a:t>stories</a:t>
              </a:r>
              <a:endParaRPr lang="pt-PT" sz="900" b="1"/>
            </a:p>
          </p:txBody>
        </p:sp>
        <p:sp>
          <p:nvSpPr>
            <p:cNvPr id="37" name="Marcador de Posição do Texto 14">
              <a:extLst>
                <a:ext uri="{FF2B5EF4-FFF2-40B4-BE49-F238E27FC236}">
                  <a16:creationId xmlns:a16="http://schemas.microsoft.com/office/drawing/2014/main" id="{254784B1-5510-D420-5C2E-4A5F9AEF185E}"/>
                </a:ext>
              </a:extLst>
            </p:cNvPr>
            <p:cNvSpPr txBox="1">
              <a:spLocks/>
            </p:cNvSpPr>
            <p:nvPr/>
          </p:nvSpPr>
          <p:spPr>
            <a:xfrm>
              <a:off x="4095834" y="2799790"/>
              <a:ext cx="897270" cy="278256"/>
            </a:xfrm>
            <a:prstGeom prst="rect">
              <a:avLst/>
            </a:prstGeom>
          </p:spPr>
          <p:txBody>
            <a:bodyPr wrap="square">
              <a:spAutoFit/>
            </a:bodyPr>
            <a:lstStyle>
              <a:lvl1pPr marL="171407" indent="-171407" algn="l" defTabSz="68562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21" indent="-171407" algn="l" defTabSz="68562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4"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600"/>
                </a:spcAft>
                <a:buNone/>
              </a:pPr>
              <a:r>
                <a:rPr lang="pt-PT" sz="800" b="1" err="1"/>
                <a:t>Follow</a:t>
              </a:r>
              <a:r>
                <a:rPr lang="pt-PT" sz="800" b="1"/>
                <a:t> </a:t>
              </a:r>
              <a:r>
                <a:rPr lang="pt-PT" sz="800" b="1" err="1"/>
                <a:t>up</a:t>
              </a:r>
              <a:endParaRPr lang="pt-PT" sz="900" b="1"/>
            </a:p>
          </p:txBody>
        </p:sp>
        <p:sp>
          <p:nvSpPr>
            <p:cNvPr id="38" name="Marcador de Posição do Texto 14">
              <a:extLst>
                <a:ext uri="{FF2B5EF4-FFF2-40B4-BE49-F238E27FC236}">
                  <a16:creationId xmlns:a16="http://schemas.microsoft.com/office/drawing/2014/main" id="{C66E0A3D-7086-D7A8-BF60-A6227F4E18CF}"/>
                </a:ext>
              </a:extLst>
            </p:cNvPr>
            <p:cNvSpPr txBox="1">
              <a:spLocks/>
            </p:cNvSpPr>
            <p:nvPr/>
          </p:nvSpPr>
          <p:spPr>
            <a:xfrm>
              <a:off x="5611906" y="3102955"/>
              <a:ext cx="1650131" cy="715514"/>
            </a:xfrm>
            <a:prstGeom prst="rect">
              <a:avLst/>
            </a:prstGeom>
          </p:spPr>
          <p:txBody>
            <a:bodyPr wrap="square">
              <a:spAutoFit/>
            </a:bodyPr>
            <a:lstStyle>
              <a:lvl1pPr marL="171407" indent="-171407" algn="l" defTabSz="68562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21" indent="-171407" algn="l" defTabSz="68562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4"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600"/>
                </a:spcAft>
                <a:buNone/>
              </a:pPr>
              <a:r>
                <a:rPr lang="pt-PT" sz="1000" b="1"/>
                <a:t>Is </a:t>
              </a:r>
              <a:r>
                <a:rPr lang="pt-PT" sz="1000" b="1" err="1"/>
                <a:t>there</a:t>
              </a:r>
              <a:r>
                <a:rPr lang="pt-PT" sz="1000" b="1"/>
                <a:t> </a:t>
              </a:r>
              <a:r>
                <a:rPr lang="pt-PT" sz="1000" b="1" err="1"/>
                <a:t>anything</a:t>
              </a:r>
              <a:r>
                <a:rPr lang="pt-PT" sz="1000" b="1"/>
                <a:t> </a:t>
              </a:r>
              <a:r>
                <a:rPr lang="pt-PT" sz="1000" b="1" err="1"/>
                <a:t>else</a:t>
              </a:r>
              <a:r>
                <a:rPr lang="pt-PT" sz="1000" b="1"/>
                <a:t> </a:t>
              </a:r>
              <a:r>
                <a:rPr lang="pt-PT" sz="1000" b="1" err="1"/>
                <a:t>you</a:t>
              </a:r>
              <a:r>
                <a:rPr lang="pt-PT" sz="1000" b="1"/>
                <a:t> </a:t>
              </a:r>
              <a:r>
                <a:rPr lang="pt-PT" sz="1000" b="1" err="1"/>
                <a:t>would</a:t>
              </a:r>
              <a:r>
                <a:rPr lang="pt-PT" sz="1000" b="1"/>
                <a:t> </a:t>
              </a:r>
              <a:r>
                <a:rPr lang="pt-PT" sz="1000" b="1" err="1"/>
                <a:t>like</a:t>
              </a:r>
              <a:r>
                <a:rPr lang="pt-PT" sz="1000" b="1"/>
                <a:t> to share </a:t>
              </a:r>
              <a:endParaRPr lang="pt-PT" sz="1050" b="1"/>
            </a:p>
          </p:txBody>
        </p:sp>
        <p:sp>
          <p:nvSpPr>
            <p:cNvPr id="39" name="Marcador de Posição do Texto 14">
              <a:extLst>
                <a:ext uri="{FF2B5EF4-FFF2-40B4-BE49-F238E27FC236}">
                  <a16:creationId xmlns:a16="http://schemas.microsoft.com/office/drawing/2014/main" id="{B1EEEA8D-4BC6-D125-1D09-D5D2973A9A1B}"/>
                </a:ext>
              </a:extLst>
            </p:cNvPr>
            <p:cNvSpPr txBox="1">
              <a:spLocks/>
            </p:cNvSpPr>
            <p:nvPr/>
          </p:nvSpPr>
          <p:spPr>
            <a:xfrm>
              <a:off x="5854399" y="5335362"/>
              <a:ext cx="1387802" cy="276999"/>
            </a:xfrm>
            <a:prstGeom prst="rect">
              <a:avLst/>
            </a:prstGeom>
          </p:spPr>
          <p:txBody>
            <a:bodyPr wrap="square">
              <a:spAutoFit/>
            </a:bodyPr>
            <a:lstStyle>
              <a:lvl1pPr marL="171407" indent="-171407" algn="l" defTabSz="68562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21" indent="-171407" algn="l" defTabSz="68562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4"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600"/>
                </a:spcAft>
                <a:buNone/>
              </a:pPr>
              <a:r>
                <a:rPr lang="pt-PT" sz="1200" b="1">
                  <a:solidFill>
                    <a:schemeClr val="tx1">
                      <a:lumMod val="85000"/>
                      <a:lumOff val="15000"/>
                    </a:schemeClr>
                  </a:solidFill>
                </a:rPr>
                <a:t>TIME</a:t>
              </a:r>
              <a:endParaRPr lang="pt-PT" sz="1400" b="1">
                <a:solidFill>
                  <a:schemeClr val="tx1">
                    <a:lumMod val="85000"/>
                    <a:lumOff val="15000"/>
                  </a:schemeClr>
                </a:solidFill>
              </a:endParaRPr>
            </a:p>
          </p:txBody>
        </p:sp>
        <p:sp>
          <p:nvSpPr>
            <p:cNvPr id="40" name="Marcador de Posição do Texto 14">
              <a:extLst>
                <a:ext uri="{FF2B5EF4-FFF2-40B4-BE49-F238E27FC236}">
                  <a16:creationId xmlns:a16="http://schemas.microsoft.com/office/drawing/2014/main" id="{4E78FFF9-D35F-326F-4B1D-E417713A4F28}"/>
                </a:ext>
              </a:extLst>
            </p:cNvPr>
            <p:cNvSpPr txBox="1">
              <a:spLocks/>
            </p:cNvSpPr>
            <p:nvPr/>
          </p:nvSpPr>
          <p:spPr>
            <a:xfrm>
              <a:off x="1989016" y="1796468"/>
              <a:ext cx="2555452" cy="298130"/>
            </a:xfrm>
            <a:prstGeom prst="rect">
              <a:avLst/>
            </a:prstGeom>
          </p:spPr>
          <p:txBody>
            <a:bodyPr wrap="square">
              <a:spAutoFit/>
            </a:bodyPr>
            <a:lstStyle>
              <a:lvl1pPr marL="171407" indent="-171407" algn="l" defTabSz="68562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21" indent="-171407" algn="l" defTabSz="68562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4"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endParaRPr lang="pt-PT" sz="900" b="1">
                <a:solidFill>
                  <a:schemeClr val="bg1"/>
                </a:solidFill>
              </a:endParaRPr>
            </a:p>
          </p:txBody>
        </p:sp>
        <p:sp>
          <p:nvSpPr>
            <p:cNvPr id="41" name="Marcador de Posição do Texto 14">
              <a:extLst>
                <a:ext uri="{FF2B5EF4-FFF2-40B4-BE49-F238E27FC236}">
                  <a16:creationId xmlns:a16="http://schemas.microsoft.com/office/drawing/2014/main" id="{771283AE-80A4-E1AF-6977-6A59857D2884}"/>
                </a:ext>
              </a:extLst>
            </p:cNvPr>
            <p:cNvSpPr txBox="1">
              <a:spLocks/>
            </p:cNvSpPr>
            <p:nvPr/>
          </p:nvSpPr>
          <p:spPr>
            <a:xfrm>
              <a:off x="4690087" y="3710725"/>
              <a:ext cx="897270" cy="278256"/>
            </a:xfrm>
            <a:prstGeom prst="rect">
              <a:avLst/>
            </a:prstGeom>
          </p:spPr>
          <p:txBody>
            <a:bodyPr wrap="square">
              <a:spAutoFit/>
            </a:bodyPr>
            <a:lstStyle>
              <a:lvl1pPr marL="171407" indent="-171407" algn="l" defTabSz="68562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21" indent="-171407" algn="l" defTabSz="68562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4"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600"/>
                </a:spcAft>
                <a:buNone/>
              </a:pPr>
              <a:r>
                <a:rPr lang="pt-PT" sz="800" b="1" err="1"/>
                <a:t>Wrap</a:t>
              </a:r>
              <a:r>
                <a:rPr lang="pt-PT" sz="800" b="1"/>
                <a:t> </a:t>
              </a:r>
              <a:r>
                <a:rPr lang="pt-PT" sz="800" b="1" err="1"/>
                <a:t>up</a:t>
              </a:r>
              <a:endParaRPr lang="pt-PT" sz="900" b="1"/>
            </a:p>
          </p:txBody>
        </p:sp>
        <p:sp>
          <p:nvSpPr>
            <p:cNvPr id="42" name="CaixaDeTexto 41">
              <a:extLst>
                <a:ext uri="{FF2B5EF4-FFF2-40B4-BE49-F238E27FC236}">
                  <a16:creationId xmlns:a16="http://schemas.microsoft.com/office/drawing/2014/main" id="{26026CE4-27F3-2E8F-7C0C-05ADAADB74CF}"/>
                </a:ext>
              </a:extLst>
            </p:cNvPr>
            <p:cNvSpPr txBox="1"/>
            <p:nvPr/>
          </p:nvSpPr>
          <p:spPr>
            <a:xfrm>
              <a:off x="2670201" y="4839740"/>
              <a:ext cx="4572000" cy="246221"/>
            </a:xfrm>
            <a:prstGeom prst="rect">
              <a:avLst/>
            </a:prstGeom>
            <a:noFill/>
          </p:spPr>
          <p:txBody>
            <a:bodyPr wrap="square">
              <a:spAutoFit/>
            </a:bodyPr>
            <a:lstStyle/>
            <a:p>
              <a:r>
                <a:rPr lang="pt-PT" sz="1000" b="1" err="1"/>
                <a:t>Most</a:t>
              </a:r>
              <a:r>
                <a:rPr lang="pt-PT" sz="1000" b="1"/>
                <a:t> </a:t>
              </a:r>
              <a:r>
                <a:rPr lang="pt-PT" sz="1000" b="1" err="1"/>
                <a:t>questions</a:t>
              </a:r>
              <a:r>
                <a:rPr lang="pt-PT" sz="1000" b="1"/>
                <a:t> &amp; Time</a:t>
              </a:r>
            </a:p>
          </p:txBody>
        </p:sp>
      </p:grpSp>
      <p:sp>
        <p:nvSpPr>
          <p:cNvPr id="6" name="Rectangle 2">
            <a:extLst>
              <a:ext uri="{FF2B5EF4-FFF2-40B4-BE49-F238E27FC236}">
                <a16:creationId xmlns:a16="http://schemas.microsoft.com/office/drawing/2014/main" id="{7C74E05C-79C7-6514-6967-D9C0F924F59E}"/>
              </a:ext>
            </a:extLst>
          </p:cNvPr>
          <p:cNvSpPr/>
          <p:nvPr/>
        </p:nvSpPr>
        <p:spPr>
          <a:xfrm>
            <a:off x="322989" y="6588866"/>
            <a:ext cx="9174695" cy="161004"/>
          </a:xfrm>
          <a:prstGeom prst="rect">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3351480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1AB94-48E7-8CAD-8054-FE799CEB1816}"/>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60E8E5A7-307C-4BD0-DE70-69C9EAB20BD3}"/>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E966FD1A-E87C-041D-2697-585C47DBC6E8}"/>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9" name="Google Shape;212;p4">
            <a:extLst>
              <a:ext uri="{FF2B5EF4-FFF2-40B4-BE49-F238E27FC236}">
                <a16:creationId xmlns:a16="http://schemas.microsoft.com/office/drawing/2014/main" id="{DE589C30-4138-A774-1A4A-752496A177C5}"/>
              </a:ext>
            </a:extLst>
          </p:cNvPr>
          <p:cNvSpPr txBox="1">
            <a:spLocks noGrp="1"/>
          </p:cNvSpPr>
          <p:nvPr/>
        </p:nvSpPr>
        <p:spPr>
          <a:xfrm>
            <a:off x="488240" y="-1383639"/>
            <a:ext cx="1931670" cy="273147"/>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endParaRPr lang="en-US">
              <a:latin typeface="Tw Cen MT" panose="020B0602020104020603" pitchFamily="34" charset="77"/>
            </a:endParaRPr>
          </a:p>
        </p:txBody>
      </p:sp>
      <p:sp>
        <p:nvSpPr>
          <p:cNvPr id="6" name="Rectangle: Rounded Corners 3">
            <a:extLst>
              <a:ext uri="{FF2B5EF4-FFF2-40B4-BE49-F238E27FC236}">
                <a16:creationId xmlns:a16="http://schemas.microsoft.com/office/drawing/2014/main" id="{34063EE1-B0FF-A3DB-108E-88DEA39CD2E4}"/>
              </a:ext>
            </a:extLst>
          </p:cNvPr>
          <p:cNvSpPr/>
          <p:nvPr/>
        </p:nvSpPr>
        <p:spPr>
          <a:xfrm>
            <a:off x="4978127" y="1520523"/>
            <a:ext cx="4519556" cy="432966"/>
          </a:xfrm>
          <a:prstGeom prst="roundRect">
            <a:avLst>
              <a:gd name="adj" fmla="val 0"/>
            </a:avLst>
          </a:prstGeom>
          <a:solidFill>
            <a:srgbClr val="EEE9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r>
              <a:rPr lang="en-US" sz="738" noProof="0">
                <a:solidFill>
                  <a:schemeClr val="tx1"/>
                </a:solidFill>
                <a:latin typeface="Tw Cen MT" panose="020B0602020104020603" pitchFamily="34" charset="77"/>
                <a:ea typeface="Calibri"/>
              </a:rPr>
              <a:t>For each stakeholder group, brainstorm additional questions that are pertinent to your specific learning outcome, learning environment practice and research questions. </a:t>
            </a:r>
            <a:endParaRPr lang="en-US" sz="1847" noProof="0">
              <a:solidFill>
                <a:schemeClr val="tx1"/>
              </a:solidFill>
              <a:latin typeface="Tw Cen MT" panose="020B0602020104020603" pitchFamily="34" charset="77"/>
            </a:endParaRPr>
          </a:p>
        </p:txBody>
      </p:sp>
      <p:sp>
        <p:nvSpPr>
          <p:cNvPr id="11" name="Google Shape;2445;p19">
            <a:extLst>
              <a:ext uri="{FF2B5EF4-FFF2-40B4-BE49-F238E27FC236}">
                <a16:creationId xmlns:a16="http://schemas.microsoft.com/office/drawing/2014/main" id="{B045A711-D32B-9CA2-C786-2BFD8202348A}"/>
              </a:ext>
            </a:extLst>
          </p:cNvPr>
          <p:cNvSpPr/>
          <p:nvPr/>
        </p:nvSpPr>
        <p:spPr>
          <a:xfrm>
            <a:off x="580875" y="2336115"/>
            <a:ext cx="2863323" cy="4036484"/>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0" tIns="0" rIns="0" bIns="0" anchor="t" anchorCtr="0">
            <a:no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endParaRPr lang="en-US" sz="1379" noProof="0">
              <a:solidFill>
                <a:schemeClr val="dk1"/>
              </a:solidFill>
              <a:latin typeface="Tw Cen MT" panose="020B0602020104020603" pitchFamily="34" charset="77"/>
              <a:ea typeface="Calibri"/>
              <a:cs typeface="Calibri"/>
            </a:endParaRPr>
          </a:p>
        </p:txBody>
      </p:sp>
      <p:sp>
        <p:nvSpPr>
          <p:cNvPr id="12" name="Google Shape;2463;p19">
            <a:extLst>
              <a:ext uri="{FF2B5EF4-FFF2-40B4-BE49-F238E27FC236}">
                <a16:creationId xmlns:a16="http://schemas.microsoft.com/office/drawing/2014/main" id="{107AF549-75CD-523A-DE07-A88367715374}"/>
              </a:ext>
            </a:extLst>
          </p:cNvPr>
          <p:cNvSpPr txBox="1"/>
          <p:nvPr/>
        </p:nvSpPr>
        <p:spPr>
          <a:xfrm>
            <a:off x="690941" y="2484072"/>
            <a:ext cx="2516346" cy="4175917"/>
          </a:xfrm>
          <a:prstGeom prst="rect">
            <a:avLst/>
          </a:prstGeom>
          <a:noFill/>
          <a:ln>
            <a:noFill/>
          </a:ln>
        </p:spPr>
        <p:txBody>
          <a:bodyPr spcFirstLastPara="1" wrap="square" lIns="0" tIns="16984" rIns="0" bIns="0" anchor="t" anchorCtr="0">
            <a:sp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marL="11404">
              <a:spcAft>
                <a:spcPts val="554"/>
              </a:spcAft>
            </a:pPr>
            <a:r>
              <a:rPr lang="en-US" sz="802" b="1" noProof="0">
                <a:latin typeface="Tw Cen MT"/>
                <a:ea typeface="Arial"/>
                <a:cs typeface="Arial"/>
                <a:sym typeface="Arial"/>
              </a:rPr>
              <a:t>Starter Questions</a:t>
            </a:r>
            <a:endParaRPr lang="en-US" sz="802" noProof="0">
              <a:latin typeface="Tw Cen MT"/>
              <a:ea typeface="Arial"/>
              <a:cs typeface="Arial"/>
            </a:endParaRPr>
          </a:p>
          <a:p>
            <a:pPr marL="242744" indent="-109968">
              <a:spcAft>
                <a:spcPts val="200"/>
              </a:spcAft>
              <a:buClr>
                <a:srgbClr val="BDAC54"/>
              </a:buClr>
              <a:buFont typeface="Wingdings"/>
              <a:buChar char="q"/>
            </a:pPr>
            <a:r>
              <a:rPr lang="en-US" sz="700" noProof="0">
                <a:latin typeface="Tw Cen MT"/>
                <a:ea typeface="Arial"/>
                <a:cs typeface="Arial"/>
              </a:rPr>
              <a:t>Can you tell me about the different activities you are involved in at school? What do you enjoy most about them?</a:t>
            </a:r>
          </a:p>
          <a:p>
            <a:pPr marL="242744" indent="-109968">
              <a:spcAft>
                <a:spcPts val="200"/>
              </a:spcAft>
              <a:buClr>
                <a:srgbClr val="BDAC54"/>
              </a:buClr>
              <a:buFont typeface="Wingdings"/>
              <a:buChar char="q"/>
            </a:pPr>
            <a:r>
              <a:rPr lang="en-US" sz="700" noProof="0">
                <a:latin typeface="Tw Cen MT"/>
                <a:ea typeface="Arial"/>
                <a:cs typeface="Arial"/>
              </a:rPr>
              <a:t>What do you like to do outside of school? Are there any hobbies or interests you are passionate about?</a:t>
            </a:r>
          </a:p>
          <a:p>
            <a:pPr marL="242744" indent="-109968">
              <a:spcAft>
                <a:spcPts val="200"/>
              </a:spcAft>
              <a:buClr>
                <a:srgbClr val="BDAC54"/>
              </a:buClr>
              <a:buFont typeface="Wingdings"/>
              <a:buChar char="q"/>
            </a:pPr>
            <a:r>
              <a:rPr lang="en-US" sz="700" noProof="0">
                <a:latin typeface="Tw Cen MT"/>
                <a:ea typeface="Arial"/>
                <a:cs typeface="Arial"/>
              </a:rPr>
              <a:t>What is your </a:t>
            </a:r>
            <a:r>
              <a:rPr lang="en-US" sz="700" noProof="0" err="1">
                <a:latin typeface="Tw Cen MT"/>
                <a:ea typeface="Arial"/>
                <a:cs typeface="Arial"/>
              </a:rPr>
              <a:t>favourite</a:t>
            </a:r>
            <a:r>
              <a:rPr lang="en-US" sz="700" noProof="0">
                <a:latin typeface="Tw Cen MT"/>
                <a:ea typeface="Arial"/>
                <a:cs typeface="Arial"/>
              </a:rPr>
              <a:t> subject in school? What makes it exciting or meaningful to you</a:t>
            </a:r>
          </a:p>
          <a:p>
            <a:pPr marL="242744" indent="-109968">
              <a:spcAft>
                <a:spcPts val="200"/>
              </a:spcAft>
              <a:buClr>
                <a:srgbClr val="BDAC54"/>
              </a:buClr>
              <a:buFont typeface="Wingdings"/>
              <a:buChar char="q"/>
            </a:pPr>
            <a:r>
              <a:rPr lang="en-US" sz="700" noProof="0">
                <a:latin typeface="Tw Cen MT"/>
                <a:ea typeface="Arial"/>
                <a:cs typeface="Arial"/>
              </a:rPr>
              <a:t>Is there a subject that you find challenging or don’t enjoy working on? What  makes it difficult or frustrating for you?</a:t>
            </a:r>
          </a:p>
          <a:p>
            <a:pPr marL="242744" indent="-109968">
              <a:spcAft>
                <a:spcPts val="200"/>
              </a:spcAft>
              <a:buClr>
                <a:srgbClr val="BDAC54"/>
              </a:buClr>
              <a:buFont typeface="Wingdings"/>
              <a:buChar char="q"/>
            </a:pPr>
            <a:r>
              <a:rPr lang="en-US" sz="700" noProof="0">
                <a:latin typeface="Tw Cen MT"/>
                <a:ea typeface="Arial"/>
                <a:cs typeface="Arial"/>
              </a:rPr>
              <a:t>Tell me about a school project that you really enjoyed working on. What made it so interesting or fun?</a:t>
            </a:r>
          </a:p>
          <a:p>
            <a:pPr marL="242744" indent="-109968">
              <a:spcAft>
                <a:spcPts val="200"/>
              </a:spcAft>
              <a:buClr>
                <a:srgbClr val="BDAC54"/>
              </a:buClr>
              <a:buFont typeface="Wingdings"/>
              <a:buChar char="q"/>
            </a:pPr>
            <a:r>
              <a:rPr lang="en-US" sz="700" noProof="0">
                <a:latin typeface="Tw Cen MT"/>
                <a:ea typeface="Arial"/>
                <a:cs typeface="Arial"/>
              </a:rPr>
              <a:t>Can you share a project or assignment where you learned something really valuable? What was the biggest lesson you took from it?</a:t>
            </a:r>
          </a:p>
          <a:p>
            <a:pPr marL="242744" indent="-109968">
              <a:spcAft>
                <a:spcPts val="200"/>
              </a:spcAft>
              <a:buClr>
                <a:srgbClr val="BDAC54"/>
              </a:buClr>
              <a:buFont typeface="Wingdings"/>
              <a:buChar char="q"/>
            </a:pPr>
            <a:r>
              <a:rPr lang="en-US" sz="700" noProof="0">
                <a:latin typeface="Tw Cen MT"/>
                <a:ea typeface="Arial"/>
                <a:cs typeface="Arial"/>
              </a:rPr>
              <a:t>If you could learn anything that isn’t currently taught in school, what would it be? Why is that topic important or exciting to you?</a:t>
            </a:r>
          </a:p>
          <a:p>
            <a:pPr marL="242744" indent="-109968">
              <a:spcAft>
                <a:spcPts val="200"/>
              </a:spcAft>
              <a:buClr>
                <a:srgbClr val="BDAC54"/>
              </a:buClr>
              <a:buFont typeface="Wingdings"/>
              <a:buChar char="q"/>
            </a:pPr>
            <a:r>
              <a:rPr lang="en-US" sz="700" noProof="0">
                <a:latin typeface="Tw Cen MT"/>
                <a:ea typeface="Arial"/>
                <a:cs typeface="Arial"/>
              </a:rPr>
              <a:t>Have you had a moment when something you learned in school connected to your future goals or dreams? What was that experience like?</a:t>
            </a:r>
          </a:p>
          <a:p>
            <a:pPr marL="242744" indent="-109968">
              <a:spcAft>
                <a:spcPts val="200"/>
              </a:spcAft>
              <a:buClr>
                <a:srgbClr val="BDAC54"/>
              </a:buClr>
              <a:buFont typeface="Wingdings"/>
              <a:buChar char="q"/>
            </a:pPr>
            <a:r>
              <a:rPr lang="en-US" sz="700" noProof="0">
                <a:latin typeface="Tw Cen MT"/>
                <a:ea typeface="Arial"/>
                <a:cs typeface="Arial"/>
              </a:rPr>
              <a:t>What are some of your goals for future? How do you see school helping you achieve them?</a:t>
            </a:r>
          </a:p>
          <a:p>
            <a:pPr marL="242744" indent="-109968">
              <a:spcAft>
                <a:spcPts val="200"/>
              </a:spcAft>
              <a:buClr>
                <a:srgbClr val="BDAC54"/>
              </a:buClr>
              <a:buFont typeface="Wingdings"/>
              <a:buChar char="q"/>
            </a:pPr>
            <a:r>
              <a:rPr lang="en-US" sz="700" noProof="0">
                <a:latin typeface="Tw Cen MT"/>
                <a:ea typeface="Arial"/>
                <a:cs typeface="Arial"/>
              </a:rPr>
              <a:t>Can you think of a time when you used something you learned in school in your everyday life? How did it help you?</a:t>
            </a:r>
          </a:p>
          <a:p>
            <a:pPr marL="242744" indent="-109968">
              <a:spcAft>
                <a:spcPts val="200"/>
              </a:spcAft>
              <a:buClr>
                <a:srgbClr val="BDAC54"/>
              </a:buClr>
              <a:buFont typeface="Wingdings"/>
              <a:buChar char="q"/>
            </a:pPr>
            <a:r>
              <a:rPr lang="en-US" sz="700" noProof="0">
                <a:latin typeface="Tw Cen MT"/>
                <a:ea typeface="Arial"/>
                <a:cs typeface="Arial"/>
              </a:rPr>
              <a:t>Do you ever see connections between the things you learn in different classes? Can you share an example of when that happened?</a:t>
            </a:r>
          </a:p>
          <a:p>
            <a:pPr marL="591462" lvl="1" indent="-171450">
              <a:spcAft>
                <a:spcPts val="200"/>
              </a:spcAft>
              <a:buClr>
                <a:srgbClr val="BDAC54"/>
              </a:buClr>
              <a:buFont typeface="Arial" panose="020B0604020202020204" pitchFamily="34" charset="0"/>
              <a:buChar char="•"/>
            </a:pPr>
            <a:r>
              <a:rPr lang="en-US" sz="700" noProof="0">
                <a:latin typeface="Tw Cen MT"/>
                <a:ea typeface="Arial"/>
                <a:cs typeface="Arial"/>
              </a:rPr>
              <a:t>Some question might need to be modified to meet a specific stakeholder. Use this space to modify the questions </a:t>
            </a:r>
          </a:p>
          <a:p>
            <a:pPr marL="242744" indent="-109968">
              <a:spcAft>
                <a:spcPts val="554"/>
              </a:spcAft>
              <a:buFont typeface="Wingdings"/>
              <a:buChar char="q"/>
            </a:pPr>
            <a:endParaRPr lang="en-US" sz="641" noProof="0">
              <a:latin typeface="Tw Cen MT"/>
              <a:ea typeface="Arial"/>
              <a:cs typeface="Arial"/>
            </a:endParaRPr>
          </a:p>
          <a:p>
            <a:pPr marL="242744" indent="-109968">
              <a:spcAft>
                <a:spcPts val="554"/>
              </a:spcAft>
              <a:buFont typeface="Wingdings"/>
              <a:buChar char="q"/>
            </a:pPr>
            <a:endParaRPr lang="en-US" sz="641" noProof="0">
              <a:latin typeface="Tw Cen MT"/>
              <a:ea typeface="Arial"/>
              <a:cs typeface="Arial"/>
            </a:endParaRPr>
          </a:p>
          <a:p>
            <a:pPr marL="242744" indent="-109968">
              <a:spcAft>
                <a:spcPts val="554"/>
              </a:spcAft>
              <a:buFont typeface="Wingdings"/>
              <a:buChar char="q"/>
            </a:pPr>
            <a:endParaRPr lang="en-US" sz="641" noProof="0">
              <a:latin typeface="Tw Cen MT"/>
              <a:ea typeface="Arial"/>
              <a:cs typeface="Arial"/>
            </a:endParaRPr>
          </a:p>
        </p:txBody>
      </p:sp>
      <p:sp>
        <p:nvSpPr>
          <p:cNvPr id="13" name="Google Shape;3019;p22">
            <a:extLst>
              <a:ext uri="{FF2B5EF4-FFF2-40B4-BE49-F238E27FC236}">
                <a16:creationId xmlns:a16="http://schemas.microsoft.com/office/drawing/2014/main" id="{1A845134-9721-1AEE-7900-692F0960F06F}"/>
              </a:ext>
            </a:extLst>
          </p:cNvPr>
          <p:cNvSpPr/>
          <p:nvPr/>
        </p:nvSpPr>
        <p:spPr>
          <a:xfrm>
            <a:off x="6592910" y="2336115"/>
            <a:ext cx="2904773" cy="4036484"/>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66461" tIns="66461" rIns="66461" bIns="66461" anchor="t" anchorCtr="0">
            <a:no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marL="8374">
              <a:spcAft>
                <a:spcPts val="554"/>
              </a:spcAft>
            </a:pPr>
            <a:r>
              <a:rPr lang="en-US" sz="738" b="1" noProof="0">
                <a:latin typeface="Tw Cen MT" panose="020B0602020104020603" pitchFamily="34" charset="77"/>
                <a:ea typeface="Arial"/>
                <a:cs typeface="Arial"/>
                <a:sym typeface="Arial"/>
              </a:rPr>
              <a:t>Additional Interview Techniques</a:t>
            </a:r>
            <a:endParaRPr lang="en-US" sz="738" noProof="0">
              <a:latin typeface="Tw Cen MT" panose="020B0602020104020603" pitchFamily="34" charset="77"/>
              <a:ea typeface="Arial"/>
              <a:cs typeface="Arial"/>
              <a:sym typeface="Arial"/>
            </a:endParaRPr>
          </a:p>
          <a:p>
            <a:pPr marL="8374" marR="56523">
              <a:spcBef>
                <a:spcPts val="4"/>
              </a:spcBef>
            </a:pPr>
            <a:r>
              <a:rPr lang="en-US" sz="738" noProof="0">
                <a:latin typeface="Tw Cen MT" panose="020B0602020104020603" pitchFamily="34" charset="77"/>
                <a:ea typeface="Arial"/>
                <a:cs typeface="Arial"/>
                <a:sym typeface="Arial"/>
              </a:rPr>
              <a:t>What other interview techniques would you like to incorporate in your research? i.e. Shadowing, Card sorting, Emotional Chats</a:t>
            </a:r>
          </a:p>
          <a:p>
            <a:endParaRPr lang="en-US" sz="738" noProof="0">
              <a:latin typeface="Tw Cen MT" panose="020B0602020104020603" pitchFamily="34" charset="77"/>
              <a:ea typeface="Calibri"/>
              <a:cs typeface="Calibri"/>
              <a:sym typeface="Calibri"/>
            </a:endParaRPr>
          </a:p>
        </p:txBody>
      </p:sp>
      <p:sp>
        <p:nvSpPr>
          <p:cNvPr id="14" name="Google Shape;3019;p22">
            <a:extLst>
              <a:ext uri="{FF2B5EF4-FFF2-40B4-BE49-F238E27FC236}">
                <a16:creationId xmlns:a16="http://schemas.microsoft.com/office/drawing/2014/main" id="{BB331DF8-5FEC-930A-99F0-72E6BF61588D}"/>
              </a:ext>
            </a:extLst>
          </p:cNvPr>
          <p:cNvSpPr/>
          <p:nvPr/>
        </p:nvSpPr>
        <p:spPr>
          <a:xfrm>
            <a:off x="3586893" y="2336115"/>
            <a:ext cx="2886414" cy="4036484"/>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66461" tIns="66461" rIns="66461" bIns="66461" anchor="t" anchorCtr="0">
            <a:no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marL="8374">
              <a:spcAft>
                <a:spcPts val="554"/>
              </a:spcAft>
            </a:pPr>
            <a:r>
              <a:rPr lang="en-US" sz="738" b="1" noProof="0">
                <a:latin typeface="Tw Cen MT" panose="020B0602020104020603" pitchFamily="34" charset="77"/>
                <a:ea typeface="Arial"/>
                <a:cs typeface="Arial"/>
                <a:sym typeface="Arial"/>
              </a:rPr>
              <a:t>Additional Questions</a:t>
            </a:r>
            <a:endParaRPr lang="en-US" sz="738" noProof="0">
              <a:latin typeface="Tw Cen MT" panose="020B0602020104020603" pitchFamily="34" charset="77"/>
              <a:ea typeface="Arial"/>
              <a:cs typeface="Arial"/>
              <a:sym typeface="Arial"/>
            </a:endParaRPr>
          </a:p>
          <a:p>
            <a:pPr marL="8374" marR="3350">
              <a:spcAft>
                <a:spcPts val="554"/>
              </a:spcAft>
            </a:pPr>
            <a:r>
              <a:rPr lang="en-US" sz="738" noProof="0">
                <a:latin typeface="Tw Cen MT" panose="020B0602020104020603" pitchFamily="34" charset="77"/>
                <a:ea typeface="Arial"/>
                <a:cs typeface="Arial"/>
                <a:sym typeface="Arial"/>
              </a:rPr>
              <a:t>Include several questions about the holistic learning outcomes </a:t>
            </a:r>
            <a:br>
              <a:rPr lang="en-US" sz="738" noProof="0">
                <a:latin typeface="Tw Cen MT" panose="020B0602020104020603" pitchFamily="34" charset="77"/>
                <a:ea typeface="Arial"/>
                <a:cs typeface="Arial"/>
                <a:sym typeface="Arial"/>
              </a:rPr>
            </a:br>
            <a:r>
              <a:rPr lang="en-US" sz="738" noProof="0">
                <a:latin typeface="Tw Cen MT" panose="020B0602020104020603" pitchFamily="34" charset="77"/>
                <a:ea typeface="Arial"/>
                <a:cs typeface="Arial"/>
                <a:sym typeface="Arial"/>
              </a:rPr>
              <a:t>you are hoping to increase:</a:t>
            </a:r>
          </a:p>
          <a:p>
            <a:pPr>
              <a:spcAft>
                <a:spcPts val="554"/>
              </a:spcAft>
            </a:pPr>
            <a:r>
              <a:rPr lang="en-US" sz="738" noProof="0">
                <a:latin typeface="Tw Cen MT" panose="020B0602020104020603" pitchFamily="34" charset="77"/>
                <a:ea typeface="Calibri"/>
                <a:cs typeface="Calibri"/>
                <a:sym typeface="Calibri"/>
              </a:rPr>
              <a:t>1.</a:t>
            </a:r>
          </a:p>
          <a:p>
            <a:pPr>
              <a:spcAft>
                <a:spcPts val="554"/>
              </a:spcAft>
            </a:pPr>
            <a:endParaRPr lang="en-US" sz="738" noProof="0">
              <a:latin typeface="Tw Cen MT" panose="020B0602020104020603" pitchFamily="34" charset="77"/>
              <a:ea typeface="Calibri"/>
              <a:cs typeface="Calibri"/>
              <a:sym typeface="Calibri"/>
            </a:endParaRPr>
          </a:p>
          <a:p>
            <a:pPr>
              <a:spcAft>
                <a:spcPts val="554"/>
              </a:spcAft>
            </a:pPr>
            <a:r>
              <a:rPr lang="en-US" sz="738" noProof="0">
                <a:latin typeface="Tw Cen MT" panose="020B0602020104020603" pitchFamily="34" charset="77"/>
                <a:ea typeface="Calibri"/>
                <a:cs typeface="Calibri"/>
                <a:sym typeface="Calibri"/>
              </a:rPr>
              <a:t>2.</a:t>
            </a:r>
          </a:p>
          <a:p>
            <a:pPr>
              <a:spcAft>
                <a:spcPts val="554"/>
              </a:spcAft>
            </a:pPr>
            <a:endParaRPr lang="en-US" sz="738" noProof="0">
              <a:latin typeface="Tw Cen MT" panose="020B0602020104020603" pitchFamily="34" charset="77"/>
              <a:ea typeface="Calibri"/>
              <a:cs typeface="Calibri"/>
              <a:sym typeface="Calibri"/>
            </a:endParaRPr>
          </a:p>
          <a:p>
            <a:pPr>
              <a:spcAft>
                <a:spcPts val="554"/>
              </a:spcAft>
            </a:pPr>
            <a:r>
              <a:rPr lang="en-US" sz="738" noProof="0">
                <a:latin typeface="Tw Cen MT" panose="020B0602020104020603" pitchFamily="34" charset="77"/>
                <a:ea typeface="Calibri"/>
                <a:cs typeface="Calibri"/>
                <a:sym typeface="Calibri"/>
              </a:rPr>
              <a:t>3.</a:t>
            </a:r>
          </a:p>
          <a:p>
            <a:pPr>
              <a:spcAft>
                <a:spcPts val="554"/>
              </a:spcAft>
            </a:pPr>
            <a:endParaRPr lang="en-US" sz="738" noProof="0">
              <a:latin typeface="Tw Cen MT" panose="020B0602020104020603" pitchFamily="34" charset="77"/>
              <a:ea typeface="Calibri"/>
              <a:cs typeface="Calibri"/>
              <a:sym typeface="Calibri"/>
            </a:endParaRPr>
          </a:p>
          <a:p>
            <a:pPr>
              <a:spcAft>
                <a:spcPts val="554"/>
              </a:spcAft>
            </a:pPr>
            <a:r>
              <a:rPr lang="en-US" sz="738" noProof="0">
                <a:latin typeface="Tw Cen MT" panose="020B0602020104020603" pitchFamily="34" charset="77"/>
                <a:ea typeface="Calibri"/>
                <a:cs typeface="Calibri"/>
                <a:sym typeface="Calibri"/>
              </a:rPr>
              <a:t>4.</a:t>
            </a:r>
          </a:p>
          <a:p>
            <a:pPr>
              <a:spcAft>
                <a:spcPts val="554"/>
              </a:spcAft>
            </a:pPr>
            <a:endParaRPr lang="en-US" sz="738" noProof="0">
              <a:latin typeface="Tw Cen MT" panose="020B0602020104020603" pitchFamily="34" charset="77"/>
              <a:ea typeface="Calibri"/>
              <a:cs typeface="Calibri"/>
              <a:sym typeface="Calibri"/>
            </a:endParaRPr>
          </a:p>
          <a:p>
            <a:pPr>
              <a:spcAft>
                <a:spcPts val="554"/>
              </a:spcAft>
            </a:pPr>
            <a:r>
              <a:rPr lang="en-US" sz="738" noProof="0">
                <a:latin typeface="Tw Cen MT" panose="020B0602020104020603" pitchFamily="34" charset="77"/>
                <a:ea typeface="Calibri"/>
                <a:cs typeface="Calibri"/>
                <a:sym typeface="Calibri"/>
              </a:rPr>
              <a:t>5.</a:t>
            </a:r>
          </a:p>
          <a:p>
            <a:endParaRPr lang="en-US" sz="738" noProof="0">
              <a:latin typeface="Tw Cen MT" panose="020B0602020104020603" pitchFamily="34" charset="77"/>
              <a:ea typeface="Calibri"/>
              <a:cs typeface="Calibri"/>
              <a:sym typeface="Calibri"/>
            </a:endParaRPr>
          </a:p>
        </p:txBody>
      </p:sp>
      <p:sp>
        <p:nvSpPr>
          <p:cNvPr id="15" name="Google Shape;118;p3">
            <a:extLst>
              <a:ext uri="{FF2B5EF4-FFF2-40B4-BE49-F238E27FC236}">
                <a16:creationId xmlns:a16="http://schemas.microsoft.com/office/drawing/2014/main" id="{AFA8226E-5879-8E92-79AA-4B68A1705FF7}"/>
              </a:ext>
            </a:extLst>
          </p:cNvPr>
          <p:cNvSpPr txBox="1"/>
          <p:nvPr/>
        </p:nvSpPr>
        <p:spPr>
          <a:xfrm>
            <a:off x="4981475" y="995043"/>
            <a:ext cx="4385742" cy="498848"/>
          </a:xfrm>
          <a:prstGeom prst="rect">
            <a:avLst/>
          </a:prstGeom>
          <a:noFill/>
          <a:ln>
            <a:noFill/>
          </a:ln>
        </p:spPr>
        <p:txBody>
          <a:bodyPr spcFirstLastPara="1" wrap="square" lIns="0" tIns="83216" rIns="0" bIns="0" anchor="t" anchorCtr="0">
            <a:sp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a:spcAft>
                <a:spcPts val="554"/>
              </a:spcAft>
            </a:pPr>
            <a:r>
              <a:rPr lang="en-US" sz="738" noProof="0">
                <a:solidFill>
                  <a:schemeClr val="tx1"/>
                </a:solidFill>
                <a:latin typeface="Tw Cen MT" panose="020B0602020104020603" pitchFamily="34" charset="77"/>
                <a:ea typeface="Calibri"/>
              </a:rPr>
              <a:t>The goal is to create a set of interview questions for each stakeholder group (students, teachers, parents) using </a:t>
            </a:r>
            <a:br>
              <a:rPr lang="en-US" sz="738" noProof="0">
                <a:solidFill>
                  <a:schemeClr val="tx1"/>
                </a:solidFill>
                <a:latin typeface="Tw Cen MT" panose="020B0602020104020603" pitchFamily="34" charset="77"/>
                <a:ea typeface="Calibri"/>
              </a:rPr>
            </a:br>
            <a:r>
              <a:rPr lang="en-US" sz="738" noProof="0">
                <a:solidFill>
                  <a:schemeClr val="tx1"/>
                </a:solidFill>
                <a:latin typeface="Tw Cen MT" panose="020B0602020104020603" pitchFamily="34" charset="77"/>
                <a:ea typeface="Calibri"/>
              </a:rPr>
              <a:t>an ’Interview Questions’ starter list and supplementing it with additional questions tailored to the specific learning outcome and research questions.</a:t>
            </a:r>
          </a:p>
        </p:txBody>
      </p:sp>
      <p:sp>
        <p:nvSpPr>
          <p:cNvPr id="17" name="Google Shape;118;p3">
            <a:extLst>
              <a:ext uri="{FF2B5EF4-FFF2-40B4-BE49-F238E27FC236}">
                <a16:creationId xmlns:a16="http://schemas.microsoft.com/office/drawing/2014/main" id="{BBDB58C5-62D7-C181-EF6C-679963177FBD}"/>
              </a:ext>
            </a:extLst>
          </p:cNvPr>
          <p:cNvSpPr txBox="1"/>
          <p:nvPr/>
        </p:nvSpPr>
        <p:spPr>
          <a:xfrm>
            <a:off x="580874" y="2091462"/>
            <a:ext cx="2863324" cy="290486"/>
          </a:xfrm>
          <a:prstGeom prst="rect">
            <a:avLst/>
          </a:prstGeom>
          <a:solidFill>
            <a:srgbClr val="BDAC54"/>
          </a:solidFill>
          <a:ln>
            <a:noFill/>
          </a:ln>
        </p:spPr>
        <p:txBody>
          <a:bodyPr spcFirstLastPara="1" wrap="square" lIns="99692" tIns="83216" rIns="0" bIns="0" anchor="t" anchorCtr="0">
            <a:no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marL="331647" lvl="1"/>
            <a:r>
              <a:rPr lang="en-US" sz="923" b="1" noProof="0">
                <a:solidFill>
                  <a:schemeClr val="bg1"/>
                </a:solidFill>
                <a:latin typeface="Tw Cen MT" panose="020B0602020104020603" pitchFamily="34" charset="77"/>
                <a:ea typeface="Calibri"/>
                <a:cs typeface="Calibri"/>
              </a:rPr>
              <a:t> STUDENTS</a:t>
            </a:r>
            <a:endParaRPr lang="en-US" sz="923" b="1" noProof="0">
              <a:solidFill>
                <a:schemeClr val="bg1"/>
              </a:solidFill>
              <a:latin typeface="Tw Cen MT" panose="020B0602020104020603" pitchFamily="34" charset="77"/>
            </a:endParaRPr>
          </a:p>
        </p:txBody>
      </p:sp>
      <p:grpSp>
        <p:nvGrpSpPr>
          <p:cNvPr id="18" name="Agrupar 107">
            <a:extLst>
              <a:ext uri="{FF2B5EF4-FFF2-40B4-BE49-F238E27FC236}">
                <a16:creationId xmlns:a16="http://schemas.microsoft.com/office/drawing/2014/main" id="{568A737F-375F-905E-742F-6536142C56D9}"/>
              </a:ext>
            </a:extLst>
          </p:cNvPr>
          <p:cNvGrpSpPr/>
          <p:nvPr/>
        </p:nvGrpSpPr>
        <p:grpSpPr>
          <a:xfrm>
            <a:off x="474130" y="1991916"/>
            <a:ext cx="492101" cy="474528"/>
            <a:chOff x="305121" y="1843438"/>
            <a:chExt cx="533109" cy="514073"/>
          </a:xfrm>
        </p:grpSpPr>
        <p:sp>
          <p:nvSpPr>
            <p:cNvPr id="19" name="Oval 18">
              <a:extLst>
                <a:ext uri="{FF2B5EF4-FFF2-40B4-BE49-F238E27FC236}">
                  <a16:creationId xmlns:a16="http://schemas.microsoft.com/office/drawing/2014/main" id="{465BC80B-7251-A904-2406-D77DC458B2BE}"/>
                </a:ext>
              </a:extLst>
            </p:cNvPr>
            <p:cNvSpPr/>
            <p:nvPr/>
          </p:nvSpPr>
          <p:spPr>
            <a:xfrm>
              <a:off x="305121" y="1843438"/>
              <a:ext cx="533109" cy="514073"/>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algn="ctr"/>
              <a:endParaRPr lang="en-US" sz="1395" noProof="0">
                <a:latin typeface="Tw Cen MT" panose="020B0602020104020603" pitchFamily="34" charset="77"/>
              </a:endParaRPr>
            </a:p>
          </p:txBody>
        </p:sp>
        <p:pic>
          <p:nvPicPr>
            <p:cNvPr id="21" name="Imagem 92" descr="Uma imagem com design&#10;&#10;Os conteúdos gerados por IA poderão estar incorretos.">
              <a:extLst>
                <a:ext uri="{FF2B5EF4-FFF2-40B4-BE49-F238E27FC236}">
                  <a16:creationId xmlns:a16="http://schemas.microsoft.com/office/drawing/2014/main" id="{2B609649-D25C-DF20-2209-5C324F296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34" y="1905385"/>
              <a:ext cx="360000" cy="360000"/>
            </a:xfrm>
            <a:prstGeom prst="rect">
              <a:avLst/>
            </a:prstGeom>
          </p:spPr>
        </p:pic>
      </p:grpSp>
      <p:sp>
        <p:nvSpPr>
          <p:cNvPr id="22" name="Marcador de Posição do Texto 3">
            <a:extLst>
              <a:ext uri="{FF2B5EF4-FFF2-40B4-BE49-F238E27FC236}">
                <a16:creationId xmlns:a16="http://schemas.microsoft.com/office/drawing/2014/main" id="{E78B27A7-84A6-FA38-03B3-239F98801911}"/>
              </a:ext>
            </a:extLst>
          </p:cNvPr>
          <p:cNvSpPr txBox="1">
            <a:spLocks/>
          </p:cNvSpPr>
          <p:nvPr/>
        </p:nvSpPr>
        <p:spPr>
          <a:xfrm>
            <a:off x="641475" y="1017000"/>
            <a:ext cx="3612015" cy="322802"/>
          </a:xfrm>
          <a:prstGeom prst="rect">
            <a:avLst/>
          </a:prstGeom>
        </p:spPr>
        <p:txBody>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marL="0" indent="0">
              <a:buNone/>
            </a:pPr>
            <a:r>
              <a:rPr lang="en-US" sz="1924" b="1" noProof="0">
                <a:solidFill>
                  <a:srgbClr val="BDAC54"/>
                </a:solidFill>
                <a:latin typeface="Tw Cen MT" panose="020B0602020104020603" pitchFamily="34" charset="77"/>
              </a:rPr>
              <a:t>WHAT ARE WE GOING TO ASK?</a:t>
            </a:r>
          </a:p>
        </p:txBody>
      </p:sp>
      <p:sp>
        <p:nvSpPr>
          <p:cNvPr id="23" name="Google Shape;118;p3">
            <a:extLst>
              <a:ext uri="{FF2B5EF4-FFF2-40B4-BE49-F238E27FC236}">
                <a16:creationId xmlns:a16="http://schemas.microsoft.com/office/drawing/2014/main" id="{AF3C4FE8-8B6A-E655-4D8F-405C7F4CF585}"/>
              </a:ext>
            </a:extLst>
          </p:cNvPr>
          <p:cNvSpPr txBox="1"/>
          <p:nvPr/>
        </p:nvSpPr>
        <p:spPr>
          <a:xfrm>
            <a:off x="3694581" y="6050142"/>
            <a:ext cx="2305659" cy="198978"/>
          </a:xfrm>
          <a:prstGeom prst="rect">
            <a:avLst/>
          </a:prstGeom>
          <a:noFill/>
          <a:ln>
            <a:noFill/>
          </a:ln>
        </p:spPr>
        <p:txBody>
          <a:bodyPr spcFirstLastPara="1" wrap="square" lIns="0" tIns="0" rIns="0" bIns="0" anchor="t" anchorCtr="0">
            <a:sp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r>
              <a:rPr lang="en-US" sz="647" b="1" noProof="0">
                <a:solidFill>
                  <a:srgbClr val="BDAC54"/>
                </a:solidFill>
                <a:latin typeface="Tw Cen MT" panose="020B0602020104020603" pitchFamily="34" charset="77"/>
              </a:rPr>
              <a:t>At the end of the interview, always ask this final question: </a:t>
            </a:r>
            <a:br>
              <a:rPr lang="en-US" sz="647" b="1" noProof="0">
                <a:solidFill>
                  <a:srgbClr val="BDAC54"/>
                </a:solidFill>
                <a:latin typeface="Tw Cen MT" panose="020B0602020104020603" pitchFamily="34" charset="77"/>
              </a:rPr>
            </a:br>
            <a:r>
              <a:rPr lang="en-US" sz="647" noProof="0">
                <a:solidFill>
                  <a:schemeClr val="tx1"/>
                </a:solidFill>
                <a:latin typeface="Tw Cen MT" panose="020B0602020104020603" pitchFamily="34" charset="77"/>
              </a:rPr>
              <a:t>Is there anything more you would like to share with me?</a:t>
            </a:r>
          </a:p>
        </p:txBody>
      </p:sp>
      <p:sp>
        <p:nvSpPr>
          <p:cNvPr id="45" name="Rectangle: Rounded Corners 13">
            <a:extLst>
              <a:ext uri="{FF2B5EF4-FFF2-40B4-BE49-F238E27FC236}">
                <a16:creationId xmlns:a16="http://schemas.microsoft.com/office/drawing/2014/main" id="{3C8D4E46-0480-06CC-C464-7256797821F9}"/>
              </a:ext>
            </a:extLst>
          </p:cNvPr>
          <p:cNvSpPr/>
          <p:nvPr/>
        </p:nvSpPr>
        <p:spPr>
          <a:xfrm>
            <a:off x="641475" y="1520523"/>
            <a:ext cx="4223714" cy="432966"/>
          </a:xfrm>
          <a:prstGeom prst="roundRect">
            <a:avLst>
              <a:gd name="adj" fmla="val 0"/>
            </a:avLst>
          </a:prstGeom>
          <a:solidFill>
            <a:srgbClr val="EEE9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r>
              <a:rPr lang="en-US" sz="738" noProof="0">
                <a:solidFill>
                  <a:schemeClr val="tx1"/>
                </a:solidFill>
                <a:latin typeface="Tw Cen MT" panose="020B0602020104020603" pitchFamily="34" charset="77"/>
                <a:ea typeface="Calibri"/>
              </a:rPr>
              <a:t>As a design team, start by reviewing Interview Questions list for each stakeholder group from the research workbook on page X. You do not need to ask all the questions. Pick 5 that are most relevant to start. You can also modify the questions as needed.</a:t>
            </a:r>
            <a:endParaRPr lang="en-US" sz="1847" noProof="0">
              <a:solidFill>
                <a:schemeClr val="tx1"/>
              </a:solidFill>
              <a:latin typeface="Tw Cen MT" panose="020B0602020104020603" pitchFamily="34" charset="77"/>
            </a:endParaRPr>
          </a:p>
        </p:txBody>
      </p:sp>
      <p:sp>
        <p:nvSpPr>
          <p:cNvPr id="4" name="Google Shape;118;p3">
            <a:extLst>
              <a:ext uri="{FF2B5EF4-FFF2-40B4-BE49-F238E27FC236}">
                <a16:creationId xmlns:a16="http://schemas.microsoft.com/office/drawing/2014/main" id="{4D77854C-46C1-28F7-A0AE-60FB199CE4FF}"/>
              </a:ext>
            </a:extLst>
          </p:cNvPr>
          <p:cNvSpPr txBox="1"/>
          <p:nvPr/>
        </p:nvSpPr>
        <p:spPr>
          <a:xfrm>
            <a:off x="8769577" y="320512"/>
            <a:ext cx="686476" cy="375638"/>
          </a:xfrm>
          <a:prstGeom prst="rect">
            <a:avLst/>
          </a:prstGeom>
          <a:solidFill>
            <a:srgbClr val="BDAC54"/>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1755"/>
            <a:r>
              <a:rPr lang="pt-PT" sz="1200" b="1">
                <a:solidFill>
                  <a:schemeClr val="bg1"/>
                </a:solidFill>
                <a:latin typeface="Tw Cen MT"/>
              </a:rPr>
              <a:t>10 min</a:t>
            </a:r>
            <a:endParaRPr lang="en-US"/>
          </a:p>
        </p:txBody>
      </p:sp>
      <p:sp>
        <p:nvSpPr>
          <p:cNvPr id="5" name="Google Shape;118;p3">
            <a:extLst>
              <a:ext uri="{FF2B5EF4-FFF2-40B4-BE49-F238E27FC236}">
                <a16:creationId xmlns:a16="http://schemas.microsoft.com/office/drawing/2014/main" id="{5BD9971E-D69A-D8F4-267C-1BADCEE86AF1}"/>
              </a:ext>
            </a:extLst>
          </p:cNvPr>
          <p:cNvSpPr txBox="1"/>
          <p:nvPr/>
        </p:nvSpPr>
        <p:spPr>
          <a:xfrm>
            <a:off x="8380120" y="320512"/>
            <a:ext cx="389457" cy="375638"/>
          </a:xfrm>
          <a:prstGeom prst="rect">
            <a:avLst/>
          </a:prstGeom>
          <a:solidFill>
            <a:srgbClr val="BDAC54">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7" name="Imagem 69">
            <a:extLst>
              <a:ext uri="{FF2B5EF4-FFF2-40B4-BE49-F238E27FC236}">
                <a16:creationId xmlns:a16="http://schemas.microsoft.com/office/drawing/2014/main" id="{3AA6F000-CFA0-3F22-4F93-0041755F12DA}"/>
              </a:ext>
            </a:extLst>
          </p:cNvPr>
          <p:cNvPicPr>
            <a:picLocks noChangeAspect="1"/>
          </p:cNvPicPr>
          <p:nvPr/>
        </p:nvPicPr>
        <p:blipFill>
          <a:blip r:embed="rId3"/>
          <a:stretch>
            <a:fillRect/>
          </a:stretch>
        </p:blipFill>
        <p:spPr>
          <a:xfrm>
            <a:off x="8460568" y="392672"/>
            <a:ext cx="241262" cy="241262"/>
          </a:xfrm>
          <a:prstGeom prst="rect">
            <a:avLst/>
          </a:prstGeom>
        </p:spPr>
      </p:pic>
      <p:sp>
        <p:nvSpPr>
          <p:cNvPr id="10" name="Rectangle 2">
            <a:extLst>
              <a:ext uri="{FF2B5EF4-FFF2-40B4-BE49-F238E27FC236}">
                <a16:creationId xmlns:a16="http://schemas.microsoft.com/office/drawing/2014/main" id="{BFE7DEE6-396D-D7D7-BCCE-203D863E7FFB}"/>
              </a:ext>
            </a:extLst>
          </p:cNvPr>
          <p:cNvSpPr/>
          <p:nvPr/>
        </p:nvSpPr>
        <p:spPr>
          <a:xfrm>
            <a:off x="322989" y="6588866"/>
            <a:ext cx="9174695" cy="161004"/>
          </a:xfrm>
          <a:prstGeom prst="rect">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3587520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A961A-8B01-D554-67C6-6B036C25C27E}"/>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D794B4C9-0292-801F-D4F6-2523E1D6775E}"/>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252E72EC-6C31-8600-39CE-FD28596F3647}"/>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9" name="Google Shape;212;p4">
            <a:extLst>
              <a:ext uri="{FF2B5EF4-FFF2-40B4-BE49-F238E27FC236}">
                <a16:creationId xmlns:a16="http://schemas.microsoft.com/office/drawing/2014/main" id="{1EBBE39A-2D24-43EF-9F81-811056649949}"/>
              </a:ext>
            </a:extLst>
          </p:cNvPr>
          <p:cNvSpPr txBox="1">
            <a:spLocks noGrp="1"/>
          </p:cNvSpPr>
          <p:nvPr/>
        </p:nvSpPr>
        <p:spPr>
          <a:xfrm>
            <a:off x="488240" y="-1383639"/>
            <a:ext cx="1931670" cy="273147"/>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endParaRPr lang="en-US">
              <a:latin typeface="Tw Cen MT" panose="020B0602020104020603" pitchFamily="34" charset="77"/>
            </a:endParaRPr>
          </a:p>
        </p:txBody>
      </p:sp>
      <p:sp>
        <p:nvSpPr>
          <p:cNvPr id="4" name="Google Shape;2445;p19">
            <a:extLst>
              <a:ext uri="{FF2B5EF4-FFF2-40B4-BE49-F238E27FC236}">
                <a16:creationId xmlns:a16="http://schemas.microsoft.com/office/drawing/2014/main" id="{9E3C226B-BD7D-C83F-1A2A-02A9CB999011}"/>
              </a:ext>
            </a:extLst>
          </p:cNvPr>
          <p:cNvSpPr/>
          <p:nvPr/>
        </p:nvSpPr>
        <p:spPr>
          <a:xfrm>
            <a:off x="580875" y="2336115"/>
            <a:ext cx="2863323" cy="4036484"/>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0" tIns="0" rIns="0" bIns="0" anchor="t" anchorCtr="0">
            <a:no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endParaRPr lang="en-US" sz="1379" noProof="0">
              <a:solidFill>
                <a:schemeClr val="dk1"/>
              </a:solidFill>
              <a:latin typeface="Tw Cen MT" panose="020B0602020104020603" pitchFamily="34" charset="77"/>
              <a:ea typeface="Calibri"/>
              <a:cs typeface="Calibri"/>
            </a:endParaRPr>
          </a:p>
        </p:txBody>
      </p:sp>
      <p:pic>
        <p:nvPicPr>
          <p:cNvPr id="5" name="Imagem 92" descr="Uma imagem com design&#10;&#10;Os conteúdos gerados por IA poderão estar incorretos.">
            <a:extLst>
              <a:ext uri="{FF2B5EF4-FFF2-40B4-BE49-F238E27FC236}">
                <a16:creationId xmlns:a16="http://schemas.microsoft.com/office/drawing/2014/main" id="{03C73F86-2391-6214-F2A0-6243D241A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632" y="2022587"/>
            <a:ext cx="332308" cy="332308"/>
          </a:xfrm>
          <a:prstGeom prst="rect">
            <a:avLst/>
          </a:prstGeom>
        </p:spPr>
      </p:pic>
      <p:sp>
        <p:nvSpPr>
          <p:cNvPr id="16" name="Google Shape;3019;p22">
            <a:extLst>
              <a:ext uri="{FF2B5EF4-FFF2-40B4-BE49-F238E27FC236}">
                <a16:creationId xmlns:a16="http://schemas.microsoft.com/office/drawing/2014/main" id="{2DC4F407-E5FC-E26E-A917-355D02A67C4B}"/>
              </a:ext>
            </a:extLst>
          </p:cNvPr>
          <p:cNvSpPr/>
          <p:nvPr/>
        </p:nvSpPr>
        <p:spPr>
          <a:xfrm>
            <a:off x="6592910" y="2336115"/>
            <a:ext cx="2904773" cy="4036484"/>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66461" tIns="66461" rIns="66461" bIns="66461" anchor="t" anchorCtr="0">
            <a:no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marL="8374">
              <a:spcAft>
                <a:spcPts val="554"/>
              </a:spcAft>
            </a:pPr>
            <a:r>
              <a:rPr lang="en-US" sz="738" b="1">
                <a:latin typeface="Tw Cen MT" panose="020B0602020104020603" pitchFamily="34" charset="77"/>
                <a:ea typeface="Arial"/>
                <a:cs typeface="Arial"/>
                <a:sym typeface="Arial"/>
              </a:rPr>
              <a:t>Additional Interview Techniques</a:t>
            </a:r>
            <a:endParaRPr lang="en-US" sz="738">
              <a:latin typeface="Tw Cen MT" panose="020B0602020104020603" pitchFamily="34" charset="77"/>
              <a:ea typeface="Arial"/>
              <a:cs typeface="Arial"/>
              <a:sym typeface="Arial"/>
            </a:endParaRPr>
          </a:p>
          <a:p>
            <a:pPr marL="8374" marR="56523">
              <a:spcBef>
                <a:spcPts val="4"/>
              </a:spcBef>
            </a:pPr>
            <a:r>
              <a:rPr lang="en-US" sz="738">
                <a:latin typeface="Tw Cen MT" panose="020B0602020104020603" pitchFamily="34" charset="77"/>
                <a:ea typeface="Arial"/>
                <a:cs typeface="Arial"/>
                <a:sym typeface="Arial"/>
              </a:rPr>
              <a:t>What other interview techniques would you like to incorporate in your research? i.e. Shadowing, Card sorting, Emotional Chats</a:t>
            </a:r>
          </a:p>
          <a:p>
            <a:endParaRPr lang="pt-PT" sz="738">
              <a:latin typeface="Tw Cen MT" panose="020B0602020104020603" pitchFamily="34" charset="77"/>
              <a:ea typeface="Calibri"/>
              <a:cs typeface="Calibri"/>
              <a:sym typeface="Calibri"/>
            </a:endParaRPr>
          </a:p>
        </p:txBody>
      </p:sp>
      <p:sp>
        <p:nvSpPr>
          <p:cNvPr id="20" name="Google Shape;3019;p22">
            <a:extLst>
              <a:ext uri="{FF2B5EF4-FFF2-40B4-BE49-F238E27FC236}">
                <a16:creationId xmlns:a16="http://schemas.microsoft.com/office/drawing/2014/main" id="{5B8376AD-E616-A8D6-2D28-06B43F6924B3}"/>
              </a:ext>
            </a:extLst>
          </p:cNvPr>
          <p:cNvSpPr/>
          <p:nvPr/>
        </p:nvSpPr>
        <p:spPr>
          <a:xfrm>
            <a:off x="3586893" y="2336115"/>
            <a:ext cx="2886414" cy="4036484"/>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66461" tIns="66461" rIns="66461" bIns="66461" anchor="t" anchorCtr="0">
            <a:no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marL="8374">
              <a:spcAft>
                <a:spcPts val="554"/>
              </a:spcAft>
            </a:pPr>
            <a:r>
              <a:rPr lang="en-US" sz="738" b="1">
                <a:latin typeface="Tw Cen MT" panose="020B0602020104020603" pitchFamily="34" charset="77"/>
                <a:ea typeface="Arial"/>
                <a:cs typeface="Arial"/>
                <a:sym typeface="Arial"/>
              </a:rPr>
              <a:t>Additional Questions</a:t>
            </a:r>
            <a:endParaRPr lang="en-US" sz="738">
              <a:latin typeface="Tw Cen MT" panose="020B0602020104020603" pitchFamily="34" charset="77"/>
              <a:ea typeface="Arial"/>
              <a:cs typeface="Arial"/>
              <a:sym typeface="Arial"/>
            </a:endParaRPr>
          </a:p>
          <a:p>
            <a:pPr marL="8374" marR="3350">
              <a:spcAft>
                <a:spcPts val="554"/>
              </a:spcAft>
            </a:pPr>
            <a:r>
              <a:rPr lang="en-US" sz="738">
                <a:latin typeface="Tw Cen MT" panose="020B0602020104020603" pitchFamily="34" charset="77"/>
                <a:ea typeface="Arial"/>
                <a:cs typeface="Arial"/>
                <a:sym typeface="Arial"/>
              </a:rPr>
              <a:t>Include several questions about the holistic learning outcomes </a:t>
            </a:r>
            <a:br>
              <a:rPr lang="en-US" sz="738">
                <a:latin typeface="Tw Cen MT" panose="020B0602020104020603" pitchFamily="34" charset="77"/>
                <a:ea typeface="Arial"/>
                <a:cs typeface="Arial"/>
                <a:sym typeface="Arial"/>
              </a:rPr>
            </a:br>
            <a:r>
              <a:rPr lang="en-US" sz="738">
                <a:latin typeface="Tw Cen MT" panose="020B0602020104020603" pitchFamily="34" charset="77"/>
                <a:ea typeface="Arial"/>
                <a:cs typeface="Arial"/>
                <a:sym typeface="Arial"/>
              </a:rPr>
              <a:t>you are hoping to increase:</a:t>
            </a:r>
          </a:p>
          <a:p>
            <a:pPr>
              <a:spcAft>
                <a:spcPts val="554"/>
              </a:spcAft>
            </a:pPr>
            <a:r>
              <a:rPr lang="en-US" sz="738">
                <a:latin typeface="Tw Cen MT" panose="020B0602020104020603" pitchFamily="34" charset="77"/>
                <a:ea typeface="Calibri"/>
                <a:cs typeface="Calibri"/>
                <a:sym typeface="Calibri"/>
              </a:rPr>
              <a:t>1.</a:t>
            </a:r>
          </a:p>
          <a:p>
            <a:pPr>
              <a:spcAft>
                <a:spcPts val="554"/>
              </a:spcAft>
            </a:pPr>
            <a:endParaRPr lang="en-US" sz="738">
              <a:latin typeface="Tw Cen MT" panose="020B0602020104020603" pitchFamily="34" charset="77"/>
              <a:ea typeface="Calibri"/>
              <a:cs typeface="Calibri"/>
              <a:sym typeface="Calibri"/>
            </a:endParaRPr>
          </a:p>
          <a:p>
            <a:pPr>
              <a:spcAft>
                <a:spcPts val="554"/>
              </a:spcAft>
            </a:pPr>
            <a:r>
              <a:rPr lang="en-US" sz="738">
                <a:latin typeface="Tw Cen MT" panose="020B0602020104020603" pitchFamily="34" charset="77"/>
                <a:ea typeface="Calibri"/>
                <a:cs typeface="Calibri"/>
                <a:sym typeface="Calibri"/>
              </a:rPr>
              <a:t>2.</a:t>
            </a:r>
          </a:p>
          <a:p>
            <a:pPr>
              <a:spcAft>
                <a:spcPts val="554"/>
              </a:spcAft>
            </a:pPr>
            <a:endParaRPr lang="en-US" sz="738">
              <a:latin typeface="Tw Cen MT" panose="020B0602020104020603" pitchFamily="34" charset="77"/>
              <a:ea typeface="Calibri"/>
              <a:cs typeface="Calibri"/>
              <a:sym typeface="Calibri"/>
            </a:endParaRPr>
          </a:p>
          <a:p>
            <a:pPr>
              <a:spcAft>
                <a:spcPts val="554"/>
              </a:spcAft>
            </a:pPr>
            <a:r>
              <a:rPr lang="en-US" sz="738">
                <a:latin typeface="Tw Cen MT" panose="020B0602020104020603" pitchFamily="34" charset="77"/>
                <a:ea typeface="Calibri"/>
                <a:cs typeface="Calibri"/>
                <a:sym typeface="Calibri"/>
              </a:rPr>
              <a:t>3.</a:t>
            </a:r>
          </a:p>
          <a:p>
            <a:pPr>
              <a:spcAft>
                <a:spcPts val="554"/>
              </a:spcAft>
            </a:pPr>
            <a:endParaRPr lang="en-US" sz="738">
              <a:latin typeface="Tw Cen MT" panose="020B0602020104020603" pitchFamily="34" charset="77"/>
              <a:ea typeface="Calibri"/>
              <a:cs typeface="Calibri"/>
              <a:sym typeface="Calibri"/>
            </a:endParaRPr>
          </a:p>
          <a:p>
            <a:pPr>
              <a:spcAft>
                <a:spcPts val="554"/>
              </a:spcAft>
            </a:pPr>
            <a:r>
              <a:rPr lang="en-US" sz="738">
                <a:latin typeface="Tw Cen MT" panose="020B0602020104020603" pitchFamily="34" charset="77"/>
                <a:ea typeface="Calibri"/>
                <a:cs typeface="Calibri"/>
                <a:sym typeface="Calibri"/>
              </a:rPr>
              <a:t>4.</a:t>
            </a:r>
          </a:p>
          <a:p>
            <a:pPr>
              <a:spcAft>
                <a:spcPts val="554"/>
              </a:spcAft>
            </a:pPr>
            <a:endParaRPr lang="en-US" sz="738">
              <a:latin typeface="Tw Cen MT" panose="020B0602020104020603" pitchFamily="34" charset="77"/>
              <a:ea typeface="Calibri"/>
              <a:cs typeface="Calibri"/>
              <a:sym typeface="Calibri"/>
            </a:endParaRPr>
          </a:p>
          <a:p>
            <a:pPr>
              <a:spcAft>
                <a:spcPts val="554"/>
              </a:spcAft>
            </a:pPr>
            <a:r>
              <a:rPr lang="en-US" sz="738">
                <a:latin typeface="Tw Cen MT" panose="020B0602020104020603" pitchFamily="34" charset="77"/>
                <a:ea typeface="Calibri"/>
                <a:cs typeface="Calibri"/>
                <a:sym typeface="Calibri"/>
              </a:rPr>
              <a:t>5.</a:t>
            </a:r>
          </a:p>
          <a:p>
            <a:endParaRPr sz="738">
              <a:latin typeface="Tw Cen MT" panose="020B0602020104020603" pitchFamily="34" charset="77"/>
              <a:ea typeface="Calibri"/>
              <a:cs typeface="Calibri"/>
              <a:sym typeface="Calibri"/>
            </a:endParaRPr>
          </a:p>
        </p:txBody>
      </p:sp>
      <p:sp>
        <p:nvSpPr>
          <p:cNvPr id="24" name="Google Shape;118;p3">
            <a:extLst>
              <a:ext uri="{FF2B5EF4-FFF2-40B4-BE49-F238E27FC236}">
                <a16:creationId xmlns:a16="http://schemas.microsoft.com/office/drawing/2014/main" id="{9266F394-ED47-FDA9-1810-1A625BD4F83B}"/>
              </a:ext>
            </a:extLst>
          </p:cNvPr>
          <p:cNvSpPr txBox="1"/>
          <p:nvPr/>
        </p:nvSpPr>
        <p:spPr>
          <a:xfrm>
            <a:off x="580874" y="2091462"/>
            <a:ext cx="2863324" cy="290486"/>
          </a:xfrm>
          <a:prstGeom prst="rect">
            <a:avLst/>
          </a:prstGeom>
          <a:solidFill>
            <a:srgbClr val="BDAC54"/>
          </a:solidFill>
          <a:ln>
            <a:noFill/>
          </a:ln>
        </p:spPr>
        <p:txBody>
          <a:bodyPr spcFirstLastPara="1" wrap="square" lIns="99692" tIns="83216" rIns="0" bIns="0" anchor="t" anchorCtr="0">
            <a:no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marL="331647" lvl="1"/>
            <a:r>
              <a:rPr lang="en-US" sz="923" b="1">
                <a:solidFill>
                  <a:schemeClr val="bg1"/>
                </a:solidFill>
                <a:latin typeface="Tw Cen MT" panose="020B0602020104020603" pitchFamily="34" charset="77"/>
                <a:ea typeface="Calibri"/>
                <a:cs typeface="Calibri"/>
              </a:rPr>
              <a:t>SCHOOL STAFF</a:t>
            </a:r>
          </a:p>
        </p:txBody>
      </p:sp>
      <p:sp>
        <p:nvSpPr>
          <p:cNvPr id="26" name="Google Shape;118;p3">
            <a:extLst>
              <a:ext uri="{FF2B5EF4-FFF2-40B4-BE49-F238E27FC236}">
                <a16:creationId xmlns:a16="http://schemas.microsoft.com/office/drawing/2014/main" id="{6972FB97-8201-08B7-A586-ED831888D543}"/>
              </a:ext>
            </a:extLst>
          </p:cNvPr>
          <p:cNvSpPr txBox="1"/>
          <p:nvPr/>
        </p:nvSpPr>
        <p:spPr>
          <a:xfrm>
            <a:off x="3694581" y="6050142"/>
            <a:ext cx="2305659" cy="198978"/>
          </a:xfrm>
          <a:prstGeom prst="rect">
            <a:avLst/>
          </a:prstGeom>
          <a:noFill/>
          <a:ln>
            <a:noFill/>
          </a:ln>
        </p:spPr>
        <p:txBody>
          <a:bodyPr spcFirstLastPara="1" wrap="square" lIns="0" tIns="0" rIns="0" bIns="0" anchor="t" anchorCtr="0">
            <a:sp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r>
              <a:rPr lang="en-US" sz="647" b="1">
                <a:solidFill>
                  <a:srgbClr val="BDAC54"/>
                </a:solidFill>
                <a:latin typeface="Tw Cen MT" panose="020B0602020104020603" pitchFamily="34" charset="77"/>
              </a:rPr>
              <a:t>At the end of the interview, always ask this final question: </a:t>
            </a:r>
            <a:br>
              <a:rPr lang="en-US" sz="647" b="1">
                <a:solidFill>
                  <a:srgbClr val="BDAC54"/>
                </a:solidFill>
                <a:latin typeface="Tw Cen MT" panose="020B0602020104020603" pitchFamily="34" charset="77"/>
              </a:rPr>
            </a:br>
            <a:r>
              <a:rPr lang="en-US" sz="647">
                <a:solidFill>
                  <a:schemeClr val="tx1"/>
                </a:solidFill>
                <a:latin typeface="Tw Cen MT" panose="020B0602020104020603" pitchFamily="34" charset="77"/>
              </a:rPr>
              <a:t>Is there anything more you would like to share with me?</a:t>
            </a:r>
          </a:p>
        </p:txBody>
      </p:sp>
      <p:sp>
        <p:nvSpPr>
          <p:cNvPr id="27" name="Rectangle: Rounded Corners 3">
            <a:extLst>
              <a:ext uri="{FF2B5EF4-FFF2-40B4-BE49-F238E27FC236}">
                <a16:creationId xmlns:a16="http://schemas.microsoft.com/office/drawing/2014/main" id="{B8746EF8-960D-563A-7C77-A1E7186AB0E2}"/>
              </a:ext>
            </a:extLst>
          </p:cNvPr>
          <p:cNvSpPr/>
          <p:nvPr/>
        </p:nvSpPr>
        <p:spPr>
          <a:xfrm>
            <a:off x="4978127" y="1520523"/>
            <a:ext cx="4519556" cy="432966"/>
          </a:xfrm>
          <a:prstGeom prst="roundRect">
            <a:avLst>
              <a:gd name="adj" fmla="val 0"/>
            </a:avLst>
          </a:prstGeom>
          <a:solidFill>
            <a:srgbClr val="EEE9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r>
              <a:rPr lang="en-US" sz="738">
                <a:solidFill>
                  <a:schemeClr val="tx1"/>
                </a:solidFill>
                <a:latin typeface="Tw Cen MT" panose="020B0602020104020603" pitchFamily="34" charset="77"/>
                <a:ea typeface="Calibri"/>
              </a:rPr>
              <a:t>For each stakeholder group, brainstorm additional questions that are pertinent to your specific learning outcome, learning environment practice and research questions. </a:t>
            </a:r>
            <a:endParaRPr lang="en-US" sz="1847">
              <a:solidFill>
                <a:schemeClr val="tx1"/>
              </a:solidFill>
              <a:latin typeface="Tw Cen MT" panose="020B0602020104020603" pitchFamily="34" charset="77"/>
            </a:endParaRPr>
          </a:p>
        </p:txBody>
      </p:sp>
      <p:sp>
        <p:nvSpPr>
          <p:cNvPr id="28" name="Google Shape;118;p3">
            <a:extLst>
              <a:ext uri="{FF2B5EF4-FFF2-40B4-BE49-F238E27FC236}">
                <a16:creationId xmlns:a16="http://schemas.microsoft.com/office/drawing/2014/main" id="{4A46A351-8B71-228F-D9D3-D1350E071EE2}"/>
              </a:ext>
            </a:extLst>
          </p:cNvPr>
          <p:cNvSpPr txBox="1"/>
          <p:nvPr/>
        </p:nvSpPr>
        <p:spPr>
          <a:xfrm>
            <a:off x="4981475" y="995043"/>
            <a:ext cx="4385742" cy="498848"/>
          </a:xfrm>
          <a:prstGeom prst="rect">
            <a:avLst/>
          </a:prstGeom>
          <a:noFill/>
          <a:ln>
            <a:noFill/>
          </a:ln>
        </p:spPr>
        <p:txBody>
          <a:bodyPr spcFirstLastPara="1" wrap="square" lIns="0" tIns="83216" rIns="0" bIns="0" anchor="t" anchorCtr="0">
            <a:sp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a:spcAft>
                <a:spcPts val="554"/>
              </a:spcAft>
            </a:pPr>
            <a:r>
              <a:rPr lang="en-US" sz="738">
                <a:solidFill>
                  <a:schemeClr val="tx1"/>
                </a:solidFill>
                <a:latin typeface="Tw Cen MT" panose="020B0602020104020603" pitchFamily="34" charset="77"/>
                <a:ea typeface="Calibri"/>
              </a:rPr>
              <a:t>The goal is to create a set of interview questions for each stakeholder group (students, teachers, parents) using </a:t>
            </a:r>
            <a:br>
              <a:rPr lang="en-US" sz="738">
                <a:solidFill>
                  <a:schemeClr val="tx1"/>
                </a:solidFill>
                <a:latin typeface="Tw Cen MT" panose="020B0602020104020603" pitchFamily="34" charset="77"/>
                <a:ea typeface="Calibri"/>
              </a:rPr>
            </a:br>
            <a:r>
              <a:rPr lang="en-US" sz="738">
                <a:solidFill>
                  <a:schemeClr val="tx1"/>
                </a:solidFill>
                <a:latin typeface="Tw Cen MT" panose="020B0602020104020603" pitchFamily="34" charset="77"/>
                <a:ea typeface="Calibri"/>
              </a:rPr>
              <a:t>an ’Interview Questions’ starter list and supplementing it with additional questions tailored to the specific learning outcome and research questions.</a:t>
            </a:r>
          </a:p>
        </p:txBody>
      </p:sp>
      <p:sp>
        <p:nvSpPr>
          <p:cNvPr id="29" name="Marcador de Posição do Texto 3">
            <a:extLst>
              <a:ext uri="{FF2B5EF4-FFF2-40B4-BE49-F238E27FC236}">
                <a16:creationId xmlns:a16="http://schemas.microsoft.com/office/drawing/2014/main" id="{BACBDFC6-34BC-EE95-A069-000F96E74818}"/>
              </a:ext>
            </a:extLst>
          </p:cNvPr>
          <p:cNvSpPr txBox="1">
            <a:spLocks/>
          </p:cNvSpPr>
          <p:nvPr/>
        </p:nvSpPr>
        <p:spPr>
          <a:xfrm>
            <a:off x="641475" y="1017000"/>
            <a:ext cx="3612015" cy="322802"/>
          </a:xfrm>
          <a:prstGeom prst="rect">
            <a:avLst/>
          </a:prstGeom>
        </p:spPr>
        <p:txBody>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marL="0" indent="0">
              <a:buNone/>
            </a:pPr>
            <a:r>
              <a:rPr lang="pt-PT" sz="1924" b="1">
                <a:solidFill>
                  <a:srgbClr val="BDAC54"/>
                </a:solidFill>
                <a:latin typeface="Tw Cen MT" panose="020B0602020104020603" pitchFamily="34" charset="77"/>
              </a:rPr>
              <a:t>WHAT ARE WE GOING TO ASK?</a:t>
            </a:r>
          </a:p>
        </p:txBody>
      </p:sp>
      <p:sp>
        <p:nvSpPr>
          <p:cNvPr id="31" name="Rectangle: Rounded Corners 13">
            <a:extLst>
              <a:ext uri="{FF2B5EF4-FFF2-40B4-BE49-F238E27FC236}">
                <a16:creationId xmlns:a16="http://schemas.microsoft.com/office/drawing/2014/main" id="{8F42275A-A6F8-830A-3116-1FAF2DA8DAB8}"/>
              </a:ext>
            </a:extLst>
          </p:cNvPr>
          <p:cNvSpPr/>
          <p:nvPr/>
        </p:nvSpPr>
        <p:spPr>
          <a:xfrm>
            <a:off x="641475" y="1520523"/>
            <a:ext cx="4223714" cy="432966"/>
          </a:xfrm>
          <a:prstGeom prst="roundRect">
            <a:avLst>
              <a:gd name="adj" fmla="val 0"/>
            </a:avLst>
          </a:prstGeom>
          <a:solidFill>
            <a:srgbClr val="EEE9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r>
              <a:rPr lang="en-US" sz="738">
                <a:solidFill>
                  <a:schemeClr val="tx1"/>
                </a:solidFill>
                <a:latin typeface="Tw Cen MT" panose="020B0602020104020603" pitchFamily="34" charset="77"/>
                <a:ea typeface="Calibri"/>
              </a:rPr>
              <a:t>As a design team, start by reviewing Interview Questions list for each stakeholder group from the research workbook on page X. You do not need to ask all the questions. Pick 5 that are most relevant to start. You can also modify the questions as needed.</a:t>
            </a:r>
            <a:endParaRPr lang="en-US" sz="1847">
              <a:solidFill>
                <a:schemeClr val="tx1"/>
              </a:solidFill>
              <a:latin typeface="Tw Cen MT" panose="020B0602020104020603" pitchFamily="34" charset="77"/>
            </a:endParaRPr>
          </a:p>
        </p:txBody>
      </p:sp>
      <p:grpSp>
        <p:nvGrpSpPr>
          <p:cNvPr id="32" name="Agrupar 28">
            <a:extLst>
              <a:ext uri="{FF2B5EF4-FFF2-40B4-BE49-F238E27FC236}">
                <a16:creationId xmlns:a16="http://schemas.microsoft.com/office/drawing/2014/main" id="{E31227FD-CBCB-F9D3-343A-CAA86F4FEFFB}"/>
              </a:ext>
            </a:extLst>
          </p:cNvPr>
          <p:cNvGrpSpPr/>
          <p:nvPr/>
        </p:nvGrpSpPr>
        <p:grpSpPr>
          <a:xfrm>
            <a:off x="474130" y="1998231"/>
            <a:ext cx="492101" cy="474528"/>
            <a:chOff x="305121" y="1832044"/>
            <a:chExt cx="533109" cy="514073"/>
          </a:xfrm>
        </p:grpSpPr>
        <p:sp>
          <p:nvSpPr>
            <p:cNvPr id="33" name="Oval 32">
              <a:extLst>
                <a:ext uri="{FF2B5EF4-FFF2-40B4-BE49-F238E27FC236}">
                  <a16:creationId xmlns:a16="http://schemas.microsoft.com/office/drawing/2014/main" id="{C665205C-0FA4-1B9C-86B3-50258E81FA1C}"/>
                </a:ext>
              </a:extLst>
            </p:cNvPr>
            <p:cNvSpPr/>
            <p:nvPr/>
          </p:nvSpPr>
          <p:spPr>
            <a:xfrm>
              <a:off x="305121" y="1832044"/>
              <a:ext cx="533109" cy="514073"/>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algn="ctr"/>
              <a:endParaRPr lang="en-US" sz="1395">
                <a:latin typeface="Tw Cen MT" panose="020B0602020104020603" pitchFamily="34" charset="77"/>
              </a:endParaRPr>
            </a:p>
          </p:txBody>
        </p:sp>
        <p:pic>
          <p:nvPicPr>
            <p:cNvPr id="34" name="Imagem 26" descr="Uma imagem com símbolo, Gráficos, Tipo de letra, clipart&#10;&#10;Os conteúdos gerados por IA poderão estar incorretos.">
              <a:extLst>
                <a:ext uri="{FF2B5EF4-FFF2-40B4-BE49-F238E27FC236}">
                  <a16:creationId xmlns:a16="http://schemas.microsoft.com/office/drawing/2014/main" id="{3F4FE10A-7FEF-1EAA-CAA1-6592ED962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68" y="1891973"/>
              <a:ext cx="370011" cy="370011"/>
            </a:xfrm>
            <a:prstGeom prst="rect">
              <a:avLst/>
            </a:prstGeom>
          </p:spPr>
        </p:pic>
      </p:grpSp>
      <p:sp>
        <p:nvSpPr>
          <p:cNvPr id="36" name="Google Shape;2463;p19">
            <a:extLst>
              <a:ext uri="{FF2B5EF4-FFF2-40B4-BE49-F238E27FC236}">
                <a16:creationId xmlns:a16="http://schemas.microsoft.com/office/drawing/2014/main" id="{501C46D1-C67A-3989-CAB3-7FF56C9BE978}"/>
              </a:ext>
            </a:extLst>
          </p:cNvPr>
          <p:cNvSpPr txBox="1"/>
          <p:nvPr/>
        </p:nvSpPr>
        <p:spPr>
          <a:xfrm>
            <a:off x="690941" y="2484072"/>
            <a:ext cx="2516346" cy="3583704"/>
          </a:xfrm>
          <a:prstGeom prst="rect">
            <a:avLst/>
          </a:prstGeom>
          <a:noFill/>
          <a:ln>
            <a:noFill/>
          </a:ln>
        </p:spPr>
        <p:txBody>
          <a:bodyPr spcFirstLastPara="1" wrap="square" lIns="0" tIns="16984" rIns="0" bIns="0" anchor="t" anchorCtr="0">
            <a:sp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marL="11404">
              <a:spcAft>
                <a:spcPts val="554"/>
              </a:spcAft>
            </a:pPr>
            <a:r>
              <a:rPr lang="en-US" sz="802" b="1" noProof="0">
                <a:latin typeface="Tw Cen MT"/>
                <a:ea typeface="Arial"/>
                <a:cs typeface="Arial"/>
                <a:sym typeface="Arial"/>
              </a:rPr>
              <a:t>Starter Questions</a:t>
            </a:r>
            <a:endParaRPr lang="en-US" sz="802" noProof="0">
              <a:latin typeface="Tw Cen MT"/>
              <a:ea typeface="Arial"/>
              <a:cs typeface="Arial"/>
            </a:endParaRPr>
          </a:p>
          <a:p>
            <a:pPr marL="194684" indent="-183280">
              <a:spcAft>
                <a:spcPts val="200"/>
              </a:spcAft>
              <a:buClr>
                <a:srgbClr val="BDAC54"/>
              </a:buClr>
              <a:buFont typeface="Wingdings"/>
              <a:buChar char="q"/>
            </a:pPr>
            <a:r>
              <a:rPr lang="en-US" sz="700">
                <a:latin typeface="Tw Cen MT"/>
                <a:ea typeface="Arial"/>
                <a:cs typeface="Arial"/>
              </a:rPr>
              <a:t>Can you walk me through the different activities you are involved in at school? What do you enjoy most about them?</a:t>
            </a:r>
          </a:p>
          <a:p>
            <a:pPr marL="194684" indent="-183280">
              <a:spcAft>
                <a:spcPts val="200"/>
              </a:spcAft>
              <a:buClr>
                <a:srgbClr val="BDAC54"/>
              </a:buClr>
              <a:buFont typeface="Wingdings"/>
              <a:buChar char="q"/>
            </a:pPr>
            <a:r>
              <a:rPr lang="en-US" sz="700">
                <a:latin typeface="Tw Cen MT"/>
                <a:ea typeface="Arial"/>
                <a:cs typeface="Arial"/>
              </a:rPr>
              <a:t>Outside of school, what kind of activities or interests do you pursue? How do they influence your work with students?</a:t>
            </a:r>
            <a:endParaRPr lang="en-US" sz="700">
              <a:latin typeface="Tw Cen MT" panose="020B0602020104020603" pitchFamily="34" charset="77"/>
              <a:ea typeface="Arial"/>
              <a:cs typeface="Arial"/>
            </a:endParaRPr>
          </a:p>
          <a:p>
            <a:pPr marL="194684" indent="-183280">
              <a:spcAft>
                <a:spcPts val="200"/>
              </a:spcAft>
              <a:buClr>
                <a:srgbClr val="BDAC54"/>
              </a:buClr>
              <a:buFont typeface="Wingdings"/>
              <a:buChar char="q"/>
            </a:pPr>
            <a:r>
              <a:rPr lang="en-US" sz="700">
                <a:latin typeface="Tw Cen MT"/>
                <a:ea typeface="Arial"/>
                <a:cs typeface="Arial"/>
              </a:rPr>
              <a:t>What do you enjoy doing in your free time? How does it help you recharge or inspire your teaching?</a:t>
            </a:r>
            <a:endParaRPr lang="en-US" sz="700">
              <a:latin typeface="Tw Cen MT" panose="020B0602020104020603" pitchFamily="34" charset="77"/>
              <a:ea typeface="Arial"/>
              <a:cs typeface="Arial"/>
            </a:endParaRPr>
          </a:p>
          <a:p>
            <a:pPr marL="194684" indent="-183280">
              <a:spcAft>
                <a:spcPts val="200"/>
              </a:spcAft>
              <a:buClr>
                <a:srgbClr val="BDAC54"/>
              </a:buClr>
              <a:buFont typeface="Wingdings"/>
              <a:buChar char="q"/>
            </a:pPr>
            <a:r>
              <a:rPr lang="en-US" sz="700">
                <a:latin typeface="Tw Cen MT"/>
                <a:ea typeface="Arial"/>
                <a:cs typeface="Arial"/>
              </a:rPr>
              <a:t>Is there a class or subject you have particularly enjoyed teaching this year? What made it especially engaging for you and your student </a:t>
            </a:r>
            <a:endParaRPr lang="en-US" sz="700">
              <a:latin typeface="Tw Cen MT" panose="020B0602020104020603" pitchFamily="34" charset="77"/>
              <a:ea typeface="Arial"/>
              <a:cs typeface="Arial"/>
            </a:endParaRPr>
          </a:p>
          <a:p>
            <a:pPr marL="194684" indent="-183280">
              <a:spcAft>
                <a:spcPts val="200"/>
              </a:spcAft>
              <a:buClr>
                <a:srgbClr val="BDAC54"/>
              </a:buClr>
              <a:buFont typeface="Wingdings"/>
              <a:buChar char="q"/>
            </a:pPr>
            <a:r>
              <a:rPr lang="en-US" sz="700">
                <a:latin typeface="Tw Cen MT"/>
                <a:ea typeface="Arial"/>
                <a:cs typeface="Arial"/>
              </a:rPr>
              <a:t>Have there been any classes or subjects that were more challenging to teach this year? What made them difficult and how did you approach those challenges?</a:t>
            </a:r>
            <a:endParaRPr lang="en-US" sz="700">
              <a:latin typeface="Tw Cen MT" panose="020B0602020104020603" pitchFamily="34" charset="77"/>
              <a:ea typeface="Arial"/>
              <a:cs typeface="Arial"/>
            </a:endParaRPr>
          </a:p>
          <a:p>
            <a:pPr marL="194684" indent="-183280">
              <a:spcAft>
                <a:spcPts val="200"/>
              </a:spcAft>
              <a:buClr>
                <a:srgbClr val="BDAC54"/>
              </a:buClr>
              <a:buFont typeface="Wingdings"/>
              <a:buChar char="q"/>
            </a:pPr>
            <a:r>
              <a:rPr lang="en-US" sz="700">
                <a:latin typeface="Tw Cen MT"/>
                <a:ea typeface="Arial"/>
                <a:cs typeface="Arial"/>
              </a:rPr>
              <a:t>Can you tell me about a project or lesson that you really loved teaching? What made it stand out for you?</a:t>
            </a:r>
            <a:endParaRPr lang="en-US" sz="700">
              <a:latin typeface="Tw Cen MT" panose="020B0602020104020603" pitchFamily="34" charset="77"/>
              <a:ea typeface="Arial"/>
              <a:cs typeface="Arial"/>
            </a:endParaRPr>
          </a:p>
          <a:p>
            <a:pPr marL="194684" indent="-183280">
              <a:spcAft>
                <a:spcPts val="200"/>
              </a:spcAft>
              <a:buClr>
                <a:srgbClr val="BDAC54"/>
              </a:buClr>
              <a:buFont typeface="Wingdings"/>
              <a:buChar char="q"/>
            </a:pPr>
            <a:r>
              <a:rPr lang="en-US" sz="700">
                <a:latin typeface="Tw Cen MT"/>
                <a:ea typeface="Arial"/>
                <a:cs typeface="Arial"/>
              </a:rPr>
              <a:t>Is there a particular project where you felt student learned the most? What do you think contributed to their success?</a:t>
            </a:r>
            <a:endParaRPr lang="en-US" sz="700">
              <a:latin typeface="Tw Cen MT" panose="020B0602020104020603" pitchFamily="34" charset="77"/>
              <a:ea typeface="Arial"/>
              <a:cs typeface="Arial"/>
            </a:endParaRPr>
          </a:p>
          <a:p>
            <a:pPr marL="194684" indent="-183280">
              <a:spcAft>
                <a:spcPts val="200"/>
              </a:spcAft>
              <a:buClr>
                <a:srgbClr val="BDAC54"/>
              </a:buClr>
              <a:buFont typeface="Wingdings"/>
              <a:buChar char="q"/>
            </a:pPr>
            <a:r>
              <a:rPr lang="en-US" sz="700">
                <a:latin typeface="Tw Cen MT"/>
                <a:ea typeface="Arial"/>
                <a:cs typeface="Arial"/>
              </a:rPr>
              <a:t>If you had the opportunity to teach something new or different, what would it be? Why do you think it would be valuable for students?</a:t>
            </a:r>
            <a:endParaRPr lang="en-US" sz="700">
              <a:latin typeface="Tw Cen MT" panose="020B0602020104020603" pitchFamily="34" charset="77"/>
              <a:ea typeface="Arial"/>
              <a:cs typeface="Arial"/>
            </a:endParaRPr>
          </a:p>
          <a:p>
            <a:pPr marL="194684" indent="-183280">
              <a:spcAft>
                <a:spcPts val="200"/>
              </a:spcAft>
              <a:buClr>
                <a:srgbClr val="BDAC54"/>
              </a:buClr>
              <a:buFont typeface="Wingdings"/>
              <a:buChar char="q"/>
            </a:pPr>
            <a:r>
              <a:rPr lang="en-US" sz="700">
                <a:latin typeface="Tw Cen MT"/>
                <a:ea typeface="Arial"/>
                <a:cs typeface="Arial"/>
              </a:rPr>
              <a:t>Can you share a moment when you saw students making connections between what they learned in class and their future goals? What impact did that have?</a:t>
            </a:r>
            <a:endParaRPr lang="en-US" sz="700">
              <a:latin typeface="Tw Cen MT" panose="020B0602020104020603" pitchFamily="34" charset="77"/>
              <a:ea typeface="Arial"/>
              <a:cs typeface="Arial"/>
            </a:endParaRPr>
          </a:p>
          <a:p>
            <a:pPr marL="194684" indent="-183280">
              <a:spcAft>
                <a:spcPts val="200"/>
              </a:spcAft>
              <a:buClr>
                <a:srgbClr val="BDAC54"/>
              </a:buClr>
              <a:buFont typeface="Wingdings"/>
              <a:buChar char="q"/>
            </a:pPr>
            <a:r>
              <a:rPr lang="en-US" sz="700">
                <a:latin typeface="Tw Cen MT"/>
                <a:ea typeface="Arial"/>
                <a:cs typeface="Arial"/>
              </a:rPr>
              <a:t>What are some of the key goals you have for your student's learning and growth? How do you work towards achieving them?</a:t>
            </a:r>
          </a:p>
          <a:p>
            <a:pPr marL="481920" lvl="1" indent="-183280">
              <a:spcAft>
                <a:spcPts val="200"/>
              </a:spcAft>
              <a:buClr>
                <a:srgbClr val="BDAC54"/>
              </a:buClr>
              <a:buFont typeface="Arial" panose="020B0604020202020204" pitchFamily="34" charset="0"/>
              <a:buChar char="•"/>
            </a:pPr>
            <a:r>
              <a:rPr lang="en-US" sz="700" noProof="0">
                <a:latin typeface="Tw Cen MT"/>
                <a:ea typeface="Arial"/>
                <a:cs typeface="Arial"/>
              </a:rPr>
              <a:t>Some question might need to be modified to meet a specific stakeholder. Use this space to modify the questions</a:t>
            </a:r>
            <a:endParaRPr lang="en-US" sz="641" noProof="0">
              <a:latin typeface="Tw Cen MT"/>
              <a:ea typeface="Arial"/>
              <a:cs typeface="Arial"/>
            </a:endParaRPr>
          </a:p>
          <a:p>
            <a:pPr marL="242744" indent="-109968">
              <a:spcAft>
                <a:spcPts val="554"/>
              </a:spcAft>
              <a:buFont typeface="Wingdings"/>
              <a:buChar char="q"/>
            </a:pPr>
            <a:endParaRPr lang="en-US" sz="641" noProof="0">
              <a:latin typeface="Tw Cen MT"/>
              <a:ea typeface="Arial"/>
              <a:cs typeface="Arial"/>
            </a:endParaRPr>
          </a:p>
        </p:txBody>
      </p:sp>
      <p:sp>
        <p:nvSpPr>
          <p:cNvPr id="6" name="Google Shape;118;p3">
            <a:extLst>
              <a:ext uri="{FF2B5EF4-FFF2-40B4-BE49-F238E27FC236}">
                <a16:creationId xmlns:a16="http://schemas.microsoft.com/office/drawing/2014/main" id="{D353094B-37A9-1183-6BAB-3A1DA4BA6238}"/>
              </a:ext>
            </a:extLst>
          </p:cNvPr>
          <p:cNvSpPr txBox="1"/>
          <p:nvPr/>
        </p:nvSpPr>
        <p:spPr>
          <a:xfrm>
            <a:off x="8769577" y="320512"/>
            <a:ext cx="686476" cy="375638"/>
          </a:xfrm>
          <a:prstGeom prst="rect">
            <a:avLst/>
          </a:prstGeom>
          <a:solidFill>
            <a:srgbClr val="BDAC54"/>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1755"/>
            <a:r>
              <a:rPr lang="pt-PT" sz="1200" b="1">
                <a:solidFill>
                  <a:schemeClr val="bg1"/>
                </a:solidFill>
                <a:latin typeface="Tw Cen MT"/>
              </a:rPr>
              <a:t>10 min</a:t>
            </a:r>
            <a:endParaRPr lang="en-US"/>
          </a:p>
        </p:txBody>
      </p:sp>
      <p:sp>
        <p:nvSpPr>
          <p:cNvPr id="11" name="Google Shape;118;p3">
            <a:extLst>
              <a:ext uri="{FF2B5EF4-FFF2-40B4-BE49-F238E27FC236}">
                <a16:creationId xmlns:a16="http://schemas.microsoft.com/office/drawing/2014/main" id="{48B1796C-E9D2-FB6D-1A69-0BB0A3409025}"/>
              </a:ext>
            </a:extLst>
          </p:cNvPr>
          <p:cNvSpPr txBox="1"/>
          <p:nvPr/>
        </p:nvSpPr>
        <p:spPr>
          <a:xfrm>
            <a:off x="8380120" y="320512"/>
            <a:ext cx="389457" cy="375638"/>
          </a:xfrm>
          <a:prstGeom prst="rect">
            <a:avLst/>
          </a:prstGeom>
          <a:solidFill>
            <a:srgbClr val="BDAC54">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12" name="Imagem 69">
            <a:extLst>
              <a:ext uri="{FF2B5EF4-FFF2-40B4-BE49-F238E27FC236}">
                <a16:creationId xmlns:a16="http://schemas.microsoft.com/office/drawing/2014/main" id="{C2E2B9ED-1877-3B69-179B-A086E2F5E159}"/>
              </a:ext>
            </a:extLst>
          </p:cNvPr>
          <p:cNvPicPr>
            <a:picLocks noChangeAspect="1"/>
          </p:cNvPicPr>
          <p:nvPr/>
        </p:nvPicPr>
        <p:blipFill>
          <a:blip r:embed="rId4"/>
          <a:stretch>
            <a:fillRect/>
          </a:stretch>
        </p:blipFill>
        <p:spPr>
          <a:xfrm>
            <a:off x="8460568" y="392672"/>
            <a:ext cx="241262" cy="241262"/>
          </a:xfrm>
          <a:prstGeom prst="rect">
            <a:avLst/>
          </a:prstGeom>
        </p:spPr>
      </p:pic>
      <p:sp>
        <p:nvSpPr>
          <p:cNvPr id="8" name="Rectangle 2">
            <a:extLst>
              <a:ext uri="{FF2B5EF4-FFF2-40B4-BE49-F238E27FC236}">
                <a16:creationId xmlns:a16="http://schemas.microsoft.com/office/drawing/2014/main" id="{0AC43A93-2779-ED68-2ED9-03DCBA39AAC8}"/>
              </a:ext>
            </a:extLst>
          </p:cNvPr>
          <p:cNvSpPr/>
          <p:nvPr/>
        </p:nvSpPr>
        <p:spPr>
          <a:xfrm>
            <a:off x="322989" y="6588866"/>
            <a:ext cx="9174695" cy="161004"/>
          </a:xfrm>
          <a:prstGeom prst="rect">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24089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38AF1-C19D-ECE8-0E83-32720AE402BF}"/>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FD1857C3-88FA-A74D-2A03-513B3794EDD4}"/>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noProof="0">
                <a:solidFill>
                  <a:srgbClr val="6D6E71"/>
                </a:solidFill>
                <a:latin typeface="Tw Cen MT" panose="020B0602020104020603" pitchFamily="34" charset="77"/>
              </a:rPr>
              <a:t>121</a:t>
            </a:r>
            <a:endParaRPr lang="en-US" sz="550" noProof="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A17FE831-6904-8D01-9245-6C5BD765E259}"/>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800" noProof="0">
              <a:solidFill>
                <a:schemeClr val="dk1"/>
              </a:solidFill>
              <a:latin typeface="Tw Cen MT" panose="020B0602020104020603" pitchFamily="34" charset="77"/>
              <a:ea typeface="Calibri"/>
              <a:cs typeface="Calibri"/>
              <a:sym typeface="Calibri"/>
            </a:endParaRPr>
          </a:p>
        </p:txBody>
      </p:sp>
      <p:sp>
        <p:nvSpPr>
          <p:cNvPr id="9" name="Google Shape;212;p4">
            <a:extLst>
              <a:ext uri="{FF2B5EF4-FFF2-40B4-BE49-F238E27FC236}">
                <a16:creationId xmlns:a16="http://schemas.microsoft.com/office/drawing/2014/main" id="{378E52A5-8571-8BD1-AA10-89DEEEA1E33B}"/>
              </a:ext>
            </a:extLst>
          </p:cNvPr>
          <p:cNvSpPr txBox="1">
            <a:spLocks noGrp="1"/>
          </p:cNvSpPr>
          <p:nvPr/>
        </p:nvSpPr>
        <p:spPr>
          <a:xfrm>
            <a:off x="488240" y="-1383639"/>
            <a:ext cx="1931670" cy="273147"/>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a:solidFill>
                  <a:srgbClr val="62BB46"/>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endParaRPr lang="en-US" noProof="0">
              <a:latin typeface="Tw Cen MT" panose="020B0602020104020603" pitchFamily="34" charset="77"/>
            </a:endParaRPr>
          </a:p>
        </p:txBody>
      </p:sp>
      <p:sp>
        <p:nvSpPr>
          <p:cNvPr id="11" name="Google Shape;2445;p19">
            <a:extLst>
              <a:ext uri="{FF2B5EF4-FFF2-40B4-BE49-F238E27FC236}">
                <a16:creationId xmlns:a16="http://schemas.microsoft.com/office/drawing/2014/main" id="{C882C878-2054-BCA8-8CDD-D3183325EA6F}"/>
              </a:ext>
            </a:extLst>
          </p:cNvPr>
          <p:cNvSpPr/>
          <p:nvPr/>
        </p:nvSpPr>
        <p:spPr>
          <a:xfrm>
            <a:off x="580875" y="2336115"/>
            <a:ext cx="2863323" cy="4036484"/>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0" tIns="0" rIns="0" bIns="0" anchor="t" anchorCtr="0">
            <a:no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endParaRPr lang="en-US" sz="1379" noProof="0">
              <a:solidFill>
                <a:schemeClr val="dk1"/>
              </a:solidFill>
              <a:latin typeface="Tw Cen MT" panose="020B0602020104020603" pitchFamily="34" charset="77"/>
              <a:ea typeface="Calibri"/>
              <a:cs typeface="Calibri"/>
            </a:endParaRPr>
          </a:p>
        </p:txBody>
      </p:sp>
      <p:pic>
        <p:nvPicPr>
          <p:cNvPr id="4" name="Imagem 92" descr="Uma imagem com design&#10;&#10;Os conteúdos gerados por IA poderão estar incorretos.">
            <a:extLst>
              <a:ext uri="{FF2B5EF4-FFF2-40B4-BE49-F238E27FC236}">
                <a16:creationId xmlns:a16="http://schemas.microsoft.com/office/drawing/2014/main" id="{7D83565B-B056-B66B-E63B-A0FA206C4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632" y="2022587"/>
            <a:ext cx="332308" cy="332308"/>
          </a:xfrm>
          <a:prstGeom prst="rect">
            <a:avLst/>
          </a:prstGeom>
        </p:spPr>
      </p:pic>
      <p:sp>
        <p:nvSpPr>
          <p:cNvPr id="10" name="Google Shape;2463;p19">
            <a:extLst>
              <a:ext uri="{FF2B5EF4-FFF2-40B4-BE49-F238E27FC236}">
                <a16:creationId xmlns:a16="http://schemas.microsoft.com/office/drawing/2014/main" id="{012EACAD-4D90-3DC5-50D3-5C077785CFF5}"/>
              </a:ext>
            </a:extLst>
          </p:cNvPr>
          <p:cNvSpPr txBox="1"/>
          <p:nvPr/>
        </p:nvSpPr>
        <p:spPr>
          <a:xfrm>
            <a:off x="690940" y="2484072"/>
            <a:ext cx="2622149" cy="3782604"/>
          </a:xfrm>
          <a:prstGeom prst="rect">
            <a:avLst/>
          </a:prstGeom>
          <a:noFill/>
          <a:ln>
            <a:noFill/>
          </a:ln>
        </p:spPr>
        <p:txBody>
          <a:bodyPr spcFirstLastPara="1" wrap="square" lIns="0" tIns="16984" rIns="0" bIns="0" anchor="t" anchorCtr="0">
            <a:sp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marL="11404">
              <a:spcAft>
                <a:spcPts val="554"/>
              </a:spcAft>
            </a:pPr>
            <a:r>
              <a:rPr lang="en-GB" sz="802" b="1" noProof="0">
                <a:latin typeface="Tw Cen MT"/>
                <a:ea typeface="Arial"/>
                <a:cs typeface="Arial"/>
                <a:sym typeface="Arial"/>
              </a:rPr>
              <a:t>Starter Questions</a:t>
            </a:r>
            <a:endParaRPr lang="en-GB" sz="802" noProof="0">
              <a:latin typeface="Tw Cen MT"/>
              <a:ea typeface="Arial"/>
              <a:cs typeface="Arial"/>
            </a:endParaRPr>
          </a:p>
          <a:p>
            <a:pPr marL="242744" indent="-109968">
              <a:spcAft>
                <a:spcPts val="200"/>
              </a:spcAft>
              <a:buClr>
                <a:srgbClr val="BDAC54"/>
              </a:buClr>
              <a:buFont typeface="Wingdings"/>
              <a:buChar char="q"/>
            </a:pPr>
            <a:r>
              <a:rPr lang="en-GB" sz="700" noProof="0">
                <a:latin typeface="Tw Cen MT"/>
                <a:ea typeface="Arial"/>
                <a:cs typeface="Arial"/>
              </a:rPr>
              <a:t>Can you tell me about the activities you are involved in at your child's school? How would you describe or visualise your child relationship with learning or school? Why?</a:t>
            </a:r>
          </a:p>
          <a:p>
            <a:pPr marL="242744" indent="-109968">
              <a:spcAft>
                <a:spcPts val="200"/>
              </a:spcAft>
              <a:buClr>
                <a:srgbClr val="BDAC54"/>
              </a:buClr>
              <a:buFont typeface="Wingdings"/>
              <a:buChar char="q"/>
            </a:pPr>
            <a:r>
              <a:rPr lang="en-GB" sz="700" noProof="0">
                <a:latin typeface="Tw Cen MT"/>
                <a:ea typeface="Arial"/>
                <a:cs typeface="Arial"/>
              </a:rPr>
              <a:t>When your child talks about their school day, what do they usually share with you? Are there any moments that stand out?</a:t>
            </a:r>
          </a:p>
          <a:p>
            <a:pPr marL="242744" indent="-109968">
              <a:spcAft>
                <a:spcPts val="200"/>
              </a:spcAft>
              <a:buClr>
                <a:srgbClr val="BDAC54"/>
              </a:buClr>
              <a:buFont typeface="Wingdings"/>
              <a:buChar char="q"/>
            </a:pPr>
            <a:r>
              <a:rPr lang="en-GB" sz="700" noProof="0">
                <a:latin typeface="Tw Cen MT"/>
                <a:ea typeface="Arial"/>
                <a:cs typeface="Arial"/>
              </a:rPr>
              <a:t>What is your child's favourite class this year? What do you think makes it enjoyable for them?</a:t>
            </a:r>
          </a:p>
          <a:p>
            <a:pPr marL="242744" indent="-109968">
              <a:spcAft>
                <a:spcPts val="200"/>
              </a:spcAft>
              <a:buClr>
                <a:srgbClr val="BDAC54"/>
              </a:buClr>
              <a:buFont typeface="Wingdings"/>
              <a:buChar char="q"/>
            </a:pPr>
            <a:r>
              <a:rPr lang="en-GB" sz="700" noProof="0">
                <a:latin typeface="Tw Cen MT"/>
                <a:ea typeface="Arial"/>
                <a:cs typeface="Arial"/>
              </a:rPr>
              <a:t>Is there a class your child finds challenging or less enjoyable? What do you think contributes to that?</a:t>
            </a:r>
          </a:p>
          <a:p>
            <a:pPr marL="242744" indent="-109968">
              <a:spcAft>
                <a:spcPts val="200"/>
              </a:spcAft>
              <a:buClr>
                <a:srgbClr val="BDAC54"/>
              </a:buClr>
              <a:buFont typeface="Wingdings"/>
              <a:buChar char="q"/>
            </a:pPr>
            <a:r>
              <a:rPr lang="en-GB" sz="700" noProof="0">
                <a:latin typeface="Tw Cen MT"/>
                <a:ea typeface="Arial"/>
                <a:cs typeface="Arial"/>
              </a:rPr>
              <a:t>Can you tell me about a project where you felt your child learned the most? What made it a meaningful experience for them?</a:t>
            </a:r>
          </a:p>
          <a:p>
            <a:pPr marL="242744" indent="-109968">
              <a:spcAft>
                <a:spcPts val="200"/>
              </a:spcAft>
              <a:buClr>
                <a:srgbClr val="BDAC54"/>
              </a:buClr>
              <a:buFont typeface="Wingdings"/>
              <a:buChar char="q"/>
            </a:pPr>
            <a:r>
              <a:rPr lang="en-GB" sz="700" noProof="0">
                <a:latin typeface="Tw Cen MT"/>
                <a:ea typeface="Arial"/>
                <a:cs typeface="Arial"/>
              </a:rPr>
              <a:t>If your child could learn about something that isn't currently taught in school, what would you wish that would be? Why do you think its important?</a:t>
            </a:r>
          </a:p>
          <a:p>
            <a:pPr marL="242744" indent="-109968">
              <a:spcAft>
                <a:spcPts val="200"/>
              </a:spcAft>
              <a:buClr>
                <a:srgbClr val="BDAC54"/>
              </a:buClr>
              <a:buFont typeface="Wingdings"/>
              <a:buChar char="q"/>
            </a:pPr>
            <a:r>
              <a:rPr lang="en-GB" sz="700" noProof="0">
                <a:latin typeface="Tw Cen MT"/>
                <a:ea typeface="Arial"/>
                <a:cs typeface="Arial"/>
              </a:rPr>
              <a:t>Have you ever seen your child make a connection between what they learned in school and their future? Can you describe that moment?</a:t>
            </a:r>
          </a:p>
          <a:p>
            <a:pPr marL="242744" indent="-109968">
              <a:spcAft>
                <a:spcPts val="200"/>
              </a:spcAft>
              <a:buClr>
                <a:srgbClr val="BDAC54"/>
              </a:buClr>
              <a:buFont typeface="Wingdings"/>
              <a:buChar char="q"/>
            </a:pPr>
            <a:r>
              <a:rPr lang="en-GB" sz="700" noProof="0">
                <a:latin typeface="Tw Cen MT"/>
                <a:ea typeface="Arial"/>
                <a:cs typeface="Arial"/>
              </a:rPr>
              <a:t>What are your hopes and goals for your child's learning? How do you support them in achieving these goals?</a:t>
            </a:r>
          </a:p>
          <a:p>
            <a:pPr marL="242744" indent="-109968">
              <a:spcAft>
                <a:spcPts val="200"/>
              </a:spcAft>
              <a:buClr>
                <a:srgbClr val="BDAC54"/>
              </a:buClr>
              <a:buFont typeface="Wingdings"/>
              <a:buChar char="q"/>
            </a:pPr>
            <a:r>
              <a:rPr lang="en-GB" sz="700" noProof="0">
                <a:latin typeface="Tw Cen MT"/>
                <a:cs typeface="Arial"/>
              </a:rPr>
              <a:t>What dreams or inspirations do you have for your child's future? How do you see education playing a role in that?</a:t>
            </a:r>
          </a:p>
          <a:p>
            <a:pPr marL="242744" indent="-109968">
              <a:spcAft>
                <a:spcPts val="200"/>
              </a:spcAft>
              <a:buClr>
                <a:srgbClr val="BDAC54"/>
              </a:buClr>
              <a:buFont typeface="Wingdings"/>
              <a:buChar char="q"/>
            </a:pPr>
            <a:r>
              <a:rPr lang="en-GB" sz="700" noProof="0">
                <a:latin typeface="Tw Cen MT"/>
                <a:ea typeface="Arial"/>
                <a:cs typeface="Arial"/>
              </a:rPr>
              <a:t>Looking back, how would you describe your own childhood? In what ways do you see similarities or differences in your child's experiences in school?</a:t>
            </a:r>
          </a:p>
          <a:p>
            <a:pPr marL="242744" indent="-109968">
              <a:spcAft>
                <a:spcPts val="200"/>
              </a:spcAft>
              <a:buClr>
                <a:srgbClr val="BDAC54"/>
              </a:buClr>
              <a:buFont typeface="Wingdings"/>
              <a:buChar char="q"/>
            </a:pPr>
            <a:r>
              <a:rPr lang="en-GB" sz="700" noProof="0">
                <a:latin typeface="Tw Cen MT"/>
                <a:ea typeface="Arial"/>
                <a:cs typeface="Arial"/>
              </a:rPr>
              <a:t>Do you experience any challenges supporting your child with their school work? Why do you think that is?</a:t>
            </a:r>
          </a:p>
          <a:p>
            <a:pPr marL="242744" indent="-109968">
              <a:spcAft>
                <a:spcPts val="200"/>
              </a:spcAft>
              <a:buClr>
                <a:srgbClr val="BDAC54"/>
              </a:buClr>
              <a:buFont typeface="Wingdings"/>
              <a:buChar char="q"/>
            </a:pPr>
            <a:r>
              <a:rPr lang="en-GB" sz="700" noProof="0">
                <a:latin typeface="Tw Cen MT"/>
                <a:ea typeface="Arial"/>
                <a:cs typeface="Arial"/>
              </a:rPr>
              <a:t>How would you describe or visualise your relationship with your child's teachers? Why?</a:t>
            </a:r>
          </a:p>
          <a:p>
            <a:pPr marL="481920" marR="0" lvl="1" indent="-183280" algn="l" defTabSz="457200" rtl="0" eaLnBrk="1" fontAlgn="auto" latinLnBrk="0" hangingPunct="1">
              <a:lnSpc>
                <a:spcPct val="100000"/>
              </a:lnSpc>
              <a:spcBef>
                <a:spcPts val="0"/>
              </a:spcBef>
              <a:spcAft>
                <a:spcPts val="200"/>
              </a:spcAft>
              <a:buClr>
                <a:srgbClr val="BDAC54"/>
              </a:buClr>
              <a:buSzTx/>
              <a:buFont typeface="Arial" panose="020B0604020202020204" pitchFamily="34" charset="0"/>
              <a:buChar char="•"/>
              <a:tabLst/>
              <a:defRPr/>
            </a:pPr>
            <a:r>
              <a:rPr kumimoji="0" lang="en-US" sz="700" b="0" i="0" u="none" strike="noStrike" kern="1200" cap="none" spc="0" normalizeH="0" baseline="0" noProof="0">
                <a:ln>
                  <a:noFill/>
                </a:ln>
                <a:solidFill>
                  <a:prstClr val="black"/>
                </a:solidFill>
                <a:effectLst/>
                <a:uLnTx/>
                <a:uFillTx/>
                <a:latin typeface="Tw Cen MT"/>
                <a:ea typeface="Arial"/>
                <a:cs typeface="Arial"/>
              </a:rPr>
              <a:t>Some question might need to be modified to meet a specific stakeholder. Use this space to modify the questions</a:t>
            </a:r>
            <a:endParaRPr lang="en-GB" sz="700" noProof="0">
              <a:latin typeface="Tw Cen MT"/>
              <a:ea typeface="Arial"/>
              <a:cs typeface="Arial"/>
            </a:endParaRPr>
          </a:p>
        </p:txBody>
      </p:sp>
      <p:sp>
        <p:nvSpPr>
          <p:cNvPr id="16" name="Google Shape;3019;p22">
            <a:extLst>
              <a:ext uri="{FF2B5EF4-FFF2-40B4-BE49-F238E27FC236}">
                <a16:creationId xmlns:a16="http://schemas.microsoft.com/office/drawing/2014/main" id="{7DF40A41-B65A-70F8-1274-E7EBE9D723D0}"/>
              </a:ext>
            </a:extLst>
          </p:cNvPr>
          <p:cNvSpPr/>
          <p:nvPr/>
        </p:nvSpPr>
        <p:spPr>
          <a:xfrm>
            <a:off x="6592910" y="2336115"/>
            <a:ext cx="2904773" cy="4036484"/>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66461" tIns="66461" rIns="66461" bIns="66461" anchor="t" anchorCtr="0">
            <a:no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marL="8374">
              <a:spcAft>
                <a:spcPts val="554"/>
              </a:spcAft>
            </a:pPr>
            <a:r>
              <a:rPr lang="en-US" sz="738" b="1" noProof="0">
                <a:latin typeface="Tw Cen MT" panose="020B0602020104020603" pitchFamily="34" charset="77"/>
                <a:ea typeface="Arial"/>
                <a:cs typeface="Arial"/>
                <a:sym typeface="Arial"/>
              </a:rPr>
              <a:t>Additional Interview Techniques</a:t>
            </a:r>
            <a:endParaRPr lang="en-US" sz="738" noProof="0">
              <a:latin typeface="Tw Cen MT" panose="020B0602020104020603" pitchFamily="34" charset="77"/>
              <a:ea typeface="Arial"/>
              <a:cs typeface="Arial"/>
              <a:sym typeface="Arial"/>
            </a:endParaRPr>
          </a:p>
          <a:p>
            <a:pPr marL="8374" marR="56523">
              <a:spcBef>
                <a:spcPts val="4"/>
              </a:spcBef>
            </a:pPr>
            <a:r>
              <a:rPr lang="en-US" sz="700" noProof="0">
                <a:latin typeface="Tw Cen MT" panose="020B0602020104020603" pitchFamily="34" charset="77"/>
                <a:ea typeface="Arial"/>
                <a:cs typeface="Arial"/>
                <a:sym typeface="Arial"/>
              </a:rPr>
              <a:t>What other interview techniques would you like to incorporate in your research? i.e. Shadowing, Card sorting, Emotional Chats</a:t>
            </a:r>
          </a:p>
          <a:p>
            <a:endParaRPr lang="en-US" sz="738" noProof="0">
              <a:latin typeface="Tw Cen MT" panose="020B0602020104020603" pitchFamily="34" charset="77"/>
              <a:ea typeface="Calibri"/>
              <a:cs typeface="Calibri"/>
              <a:sym typeface="Calibri"/>
            </a:endParaRPr>
          </a:p>
        </p:txBody>
      </p:sp>
      <p:sp>
        <p:nvSpPr>
          <p:cNvPr id="20" name="Google Shape;3019;p22">
            <a:extLst>
              <a:ext uri="{FF2B5EF4-FFF2-40B4-BE49-F238E27FC236}">
                <a16:creationId xmlns:a16="http://schemas.microsoft.com/office/drawing/2014/main" id="{F336F5A8-D120-11B6-1DC5-52920327C400}"/>
              </a:ext>
            </a:extLst>
          </p:cNvPr>
          <p:cNvSpPr/>
          <p:nvPr/>
        </p:nvSpPr>
        <p:spPr>
          <a:xfrm>
            <a:off x="3586893" y="2336115"/>
            <a:ext cx="2886414" cy="4036484"/>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66461" tIns="66461" rIns="66461" bIns="66461" anchor="t" anchorCtr="0">
            <a:no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marL="8374">
              <a:spcAft>
                <a:spcPts val="554"/>
              </a:spcAft>
            </a:pPr>
            <a:r>
              <a:rPr lang="en-US" sz="738" b="1" noProof="0">
                <a:latin typeface="Tw Cen MT" panose="020B0602020104020603" pitchFamily="34" charset="77"/>
                <a:ea typeface="Arial"/>
                <a:cs typeface="Arial"/>
                <a:sym typeface="Arial"/>
              </a:rPr>
              <a:t>Additional Questions</a:t>
            </a:r>
            <a:endParaRPr lang="en-US" sz="738" noProof="0">
              <a:latin typeface="Tw Cen MT" panose="020B0602020104020603" pitchFamily="34" charset="77"/>
              <a:ea typeface="Arial"/>
              <a:cs typeface="Arial"/>
              <a:sym typeface="Arial"/>
            </a:endParaRPr>
          </a:p>
          <a:p>
            <a:pPr marL="8374" marR="3350">
              <a:spcAft>
                <a:spcPts val="554"/>
              </a:spcAft>
            </a:pPr>
            <a:r>
              <a:rPr lang="en-US" sz="700" noProof="0">
                <a:latin typeface="Tw Cen MT" panose="020B0602020104020603" pitchFamily="34" charset="77"/>
                <a:ea typeface="Arial"/>
                <a:cs typeface="Arial"/>
                <a:sym typeface="Arial"/>
              </a:rPr>
              <a:t>Include several questions about the holistic learning outcomes </a:t>
            </a:r>
            <a:br>
              <a:rPr lang="en-US" sz="700" noProof="0">
                <a:latin typeface="Tw Cen MT" panose="020B0602020104020603" pitchFamily="34" charset="77"/>
                <a:ea typeface="Arial"/>
                <a:cs typeface="Arial"/>
                <a:sym typeface="Arial"/>
              </a:rPr>
            </a:br>
            <a:r>
              <a:rPr lang="en-US" sz="700" noProof="0">
                <a:latin typeface="Tw Cen MT" panose="020B0602020104020603" pitchFamily="34" charset="77"/>
                <a:ea typeface="Arial"/>
                <a:cs typeface="Arial"/>
                <a:sym typeface="Arial"/>
              </a:rPr>
              <a:t>you are hoping to increase:</a:t>
            </a:r>
          </a:p>
          <a:p>
            <a:pPr>
              <a:spcAft>
                <a:spcPts val="554"/>
              </a:spcAft>
            </a:pPr>
            <a:r>
              <a:rPr lang="en-US" sz="700" noProof="0">
                <a:latin typeface="Tw Cen MT" panose="020B0602020104020603" pitchFamily="34" charset="77"/>
                <a:ea typeface="Calibri"/>
                <a:cs typeface="Calibri"/>
                <a:sym typeface="Calibri"/>
              </a:rPr>
              <a:t>1.</a:t>
            </a:r>
          </a:p>
          <a:p>
            <a:pPr>
              <a:spcAft>
                <a:spcPts val="554"/>
              </a:spcAft>
            </a:pPr>
            <a:endParaRPr lang="en-US" sz="700" noProof="0">
              <a:latin typeface="Tw Cen MT" panose="020B0602020104020603" pitchFamily="34" charset="77"/>
              <a:ea typeface="Calibri"/>
              <a:cs typeface="Calibri"/>
              <a:sym typeface="Calibri"/>
            </a:endParaRPr>
          </a:p>
          <a:p>
            <a:pPr>
              <a:spcAft>
                <a:spcPts val="554"/>
              </a:spcAft>
            </a:pPr>
            <a:r>
              <a:rPr lang="en-US" sz="700" noProof="0">
                <a:latin typeface="Tw Cen MT" panose="020B0602020104020603" pitchFamily="34" charset="77"/>
                <a:ea typeface="Calibri"/>
                <a:cs typeface="Calibri"/>
                <a:sym typeface="Calibri"/>
              </a:rPr>
              <a:t>2.</a:t>
            </a:r>
          </a:p>
          <a:p>
            <a:pPr>
              <a:spcAft>
                <a:spcPts val="554"/>
              </a:spcAft>
            </a:pPr>
            <a:endParaRPr lang="en-US" sz="700" noProof="0">
              <a:latin typeface="Tw Cen MT" panose="020B0602020104020603" pitchFamily="34" charset="77"/>
              <a:ea typeface="Calibri"/>
              <a:cs typeface="Calibri"/>
              <a:sym typeface="Calibri"/>
            </a:endParaRPr>
          </a:p>
          <a:p>
            <a:pPr>
              <a:spcAft>
                <a:spcPts val="554"/>
              </a:spcAft>
            </a:pPr>
            <a:r>
              <a:rPr lang="en-US" sz="700" noProof="0">
                <a:latin typeface="Tw Cen MT" panose="020B0602020104020603" pitchFamily="34" charset="77"/>
                <a:ea typeface="Calibri"/>
                <a:cs typeface="Calibri"/>
                <a:sym typeface="Calibri"/>
              </a:rPr>
              <a:t>3.</a:t>
            </a:r>
          </a:p>
          <a:p>
            <a:pPr>
              <a:spcAft>
                <a:spcPts val="554"/>
              </a:spcAft>
            </a:pPr>
            <a:endParaRPr lang="en-US" sz="700" noProof="0">
              <a:latin typeface="Tw Cen MT" panose="020B0602020104020603" pitchFamily="34" charset="77"/>
              <a:ea typeface="Calibri"/>
              <a:cs typeface="Calibri"/>
              <a:sym typeface="Calibri"/>
            </a:endParaRPr>
          </a:p>
          <a:p>
            <a:pPr>
              <a:spcAft>
                <a:spcPts val="554"/>
              </a:spcAft>
            </a:pPr>
            <a:r>
              <a:rPr lang="en-US" sz="700" noProof="0">
                <a:latin typeface="Tw Cen MT" panose="020B0602020104020603" pitchFamily="34" charset="77"/>
                <a:ea typeface="Calibri"/>
                <a:cs typeface="Calibri"/>
                <a:sym typeface="Calibri"/>
              </a:rPr>
              <a:t>4.</a:t>
            </a:r>
          </a:p>
          <a:p>
            <a:pPr>
              <a:spcAft>
                <a:spcPts val="554"/>
              </a:spcAft>
            </a:pPr>
            <a:endParaRPr lang="en-US" sz="700" noProof="0">
              <a:latin typeface="Tw Cen MT" panose="020B0602020104020603" pitchFamily="34" charset="77"/>
              <a:ea typeface="Calibri"/>
              <a:cs typeface="Calibri"/>
              <a:sym typeface="Calibri"/>
            </a:endParaRPr>
          </a:p>
          <a:p>
            <a:pPr>
              <a:spcAft>
                <a:spcPts val="554"/>
              </a:spcAft>
            </a:pPr>
            <a:r>
              <a:rPr lang="en-US" sz="700" noProof="0">
                <a:latin typeface="Tw Cen MT" panose="020B0602020104020603" pitchFamily="34" charset="77"/>
                <a:ea typeface="Calibri"/>
                <a:cs typeface="Calibri"/>
                <a:sym typeface="Calibri"/>
              </a:rPr>
              <a:t>5.</a:t>
            </a:r>
          </a:p>
          <a:p>
            <a:endParaRPr lang="en-US" sz="738" noProof="0">
              <a:latin typeface="Tw Cen MT" panose="020B0602020104020603" pitchFamily="34" charset="77"/>
              <a:ea typeface="Calibri"/>
              <a:cs typeface="Calibri"/>
              <a:sym typeface="Calibri"/>
            </a:endParaRPr>
          </a:p>
        </p:txBody>
      </p:sp>
      <p:sp>
        <p:nvSpPr>
          <p:cNvPr id="24" name="Google Shape;118;p3">
            <a:extLst>
              <a:ext uri="{FF2B5EF4-FFF2-40B4-BE49-F238E27FC236}">
                <a16:creationId xmlns:a16="http://schemas.microsoft.com/office/drawing/2014/main" id="{95A33FC7-D7FD-FCB5-B5D7-02DA9378DAA3}"/>
              </a:ext>
            </a:extLst>
          </p:cNvPr>
          <p:cNvSpPr txBox="1"/>
          <p:nvPr/>
        </p:nvSpPr>
        <p:spPr>
          <a:xfrm>
            <a:off x="580874" y="2091462"/>
            <a:ext cx="2863324" cy="290486"/>
          </a:xfrm>
          <a:prstGeom prst="rect">
            <a:avLst/>
          </a:prstGeom>
          <a:solidFill>
            <a:srgbClr val="BDAC54"/>
          </a:solidFill>
          <a:ln>
            <a:noFill/>
          </a:ln>
        </p:spPr>
        <p:txBody>
          <a:bodyPr spcFirstLastPara="1" wrap="square" lIns="99692" tIns="83216" rIns="0" bIns="0" anchor="t" anchorCtr="0">
            <a:no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marL="331647" lvl="1"/>
            <a:r>
              <a:rPr lang="en-US" sz="923" b="1" noProof="0">
                <a:solidFill>
                  <a:schemeClr val="bg1"/>
                </a:solidFill>
                <a:latin typeface="Tw Cen MT" panose="020B0602020104020603" pitchFamily="34" charset="77"/>
                <a:ea typeface="Calibri"/>
                <a:cs typeface="Calibri"/>
              </a:rPr>
              <a:t>FAMILY</a:t>
            </a:r>
          </a:p>
        </p:txBody>
      </p:sp>
      <p:sp>
        <p:nvSpPr>
          <p:cNvPr id="26" name="Google Shape;118;p3">
            <a:extLst>
              <a:ext uri="{FF2B5EF4-FFF2-40B4-BE49-F238E27FC236}">
                <a16:creationId xmlns:a16="http://schemas.microsoft.com/office/drawing/2014/main" id="{C65CF3A1-F816-08D4-10DB-209E6E36F29F}"/>
              </a:ext>
            </a:extLst>
          </p:cNvPr>
          <p:cNvSpPr txBox="1"/>
          <p:nvPr/>
        </p:nvSpPr>
        <p:spPr>
          <a:xfrm>
            <a:off x="3694581" y="6050142"/>
            <a:ext cx="2305659" cy="215444"/>
          </a:xfrm>
          <a:prstGeom prst="rect">
            <a:avLst/>
          </a:prstGeom>
          <a:noFill/>
          <a:ln>
            <a:noFill/>
          </a:ln>
        </p:spPr>
        <p:txBody>
          <a:bodyPr spcFirstLastPara="1" wrap="square" lIns="0" tIns="0" rIns="0" bIns="0" anchor="t" anchorCtr="0">
            <a:sp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r>
              <a:rPr lang="en-US" sz="700" b="1" noProof="0">
                <a:solidFill>
                  <a:srgbClr val="BDAC54"/>
                </a:solidFill>
                <a:latin typeface="Tw Cen MT" panose="020B0602020104020603" pitchFamily="34" charset="77"/>
              </a:rPr>
              <a:t>At the end of the interview, always ask this final question: </a:t>
            </a:r>
            <a:br>
              <a:rPr lang="en-US" sz="700" b="1" noProof="0">
                <a:solidFill>
                  <a:srgbClr val="BDAC54"/>
                </a:solidFill>
                <a:latin typeface="Tw Cen MT" panose="020B0602020104020603" pitchFamily="34" charset="77"/>
              </a:rPr>
            </a:br>
            <a:r>
              <a:rPr lang="en-US" sz="700" noProof="0">
                <a:solidFill>
                  <a:schemeClr val="tx1"/>
                </a:solidFill>
                <a:latin typeface="Tw Cen MT" panose="020B0602020104020603" pitchFamily="34" charset="77"/>
              </a:rPr>
              <a:t>Is there anything more you would like to share with me?</a:t>
            </a:r>
          </a:p>
        </p:txBody>
      </p:sp>
      <p:grpSp>
        <p:nvGrpSpPr>
          <p:cNvPr id="27" name="Agrupar 31">
            <a:extLst>
              <a:ext uri="{FF2B5EF4-FFF2-40B4-BE49-F238E27FC236}">
                <a16:creationId xmlns:a16="http://schemas.microsoft.com/office/drawing/2014/main" id="{7DFE6C64-959D-864E-D026-A5C246E42A50}"/>
              </a:ext>
            </a:extLst>
          </p:cNvPr>
          <p:cNvGrpSpPr/>
          <p:nvPr/>
        </p:nvGrpSpPr>
        <p:grpSpPr>
          <a:xfrm>
            <a:off x="474130" y="2005189"/>
            <a:ext cx="492101" cy="474528"/>
            <a:chOff x="305121" y="1895709"/>
            <a:chExt cx="533109" cy="514073"/>
          </a:xfrm>
        </p:grpSpPr>
        <p:sp>
          <p:nvSpPr>
            <p:cNvPr id="28" name="Oval 27">
              <a:extLst>
                <a:ext uri="{FF2B5EF4-FFF2-40B4-BE49-F238E27FC236}">
                  <a16:creationId xmlns:a16="http://schemas.microsoft.com/office/drawing/2014/main" id="{BE31B76D-1B03-C2AF-2ECB-90DEA5F83DA3}"/>
                </a:ext>
              </a:extLst>
            </p:cNvPr>
            <p:cNvSpPr/>
            <p:nvPr/>
          </p:nvSpPr>
          <p:spPr>
            <a:xfrm>
              <a:off x="305121" y="1895709"/>
              <a:ext cx="533109" cy="514073"/>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algn="ctr"/>
              <a:endParaRPr lang="en-US" sz="1395" noProof="0">
                <a:latin typeface="Tw Cen MT" panose="020B0602020104020603" pitchFamily="34" charset="77"/>
              </a:endParaRPr>
            </a:p>
          </p:txBody>
        </p:sp>
        <p:pic>
          <p:nvPicPr>
            <p:cNvPr id="29" name="Imagem 30" descr="Uma imagem com símbolo, Gráficos, círculo, Tipo de letra&#10;&#10;Os conteúdos gerados por IA poderão estar incorretos.">
              <a:extLst>
                <a:ext uri="{FF2B5EF4-FFF2-40B4-BE49-F238E27FC236}">
                  <a16:creationId xmlns:a16="http://schemas.microsoft.com/office/drawing/2014/main" id="{19498383-6B47-5AC9-957A-5C2BC4978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95" y="1968616"/>
              <a:ext cx="360000" cy="360000"/>
            </a:xfrm>
            <a:prstGeom prst="rect">
              <a:avLst/>
            </a:prstGeom>
          </p:spPr>
        </p:pic>
      </p:grpSp>
      <p:sp>
        <p:nvSpPr>
          <p:cNvPr id="31" name="Rectangle: Rounded Corners 3">
            <a:extLst>
              <a:ext uri="{FF2B5EF4-FFF2-40B4-BE49-F238E27FC236}">
                <a16:creationId xmlns:a16="http://schemas.microsoft.com/office/drawing/2014/main" id="{80ABE443-3B8E-9BD3-787A-43787A8009D8}"/>
              </a:ext>
            </a:extLst>
          </p:cNvPr>
          <p:cNvSpPr/>
          <p:nvPr/>
        </p:nvSpPr>
        <p:spPr>
          <a:xfrm>
            <a:off x="4978127" y="1520523"/>
            <a:ext cx="4519556" cy="432966"/>
          </a:xfrm>
          <a:prstGeom prst="roundRect">
            <a:avLst>
              <a:gd name="adj" fmla="val 0"/>
            </a:avLst>
          </a:prstGeom>
          <a:solidFill>
            <a:srgbClr val="EEE9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r>
              <a:rPr lang="en-US" sz="738" noProof="0">
                <a:solidFill>
                  <a:schemeClr val="tx1"/>
                </a:solidFill>
                <a:latin typeface="Tw Cen MT" panose="020B0602020104020603" pitchFamily="34" charset="77"/>
                <a:ea typeface="Calibri"/>
              </a:rPr>
              <a:t>For each stakeholder group, brainstorm additional questions that are pertinent to your specific learning outcome, learning environment practice and research questions. </a:t>
            </a:r>
            <a:endParaRPr lang="en-US" sz="1847" noProof="0">
              <a:solidFill>
                <a:schemeClr val="tx1"/>
              </a:solidFill>
              <a:latin typeface="Tw Cen MT" panose="020B0602020104020603" pitchFamily="34" charset="77"/>
            </a:endParaRPr>
          </a:p>
        </p:txBody>
      </p:sp>
      <p:sp>
        <p:nvSpPr>
          <p:cNvPr id="32" name="Google Shape;118;p3">
            <a:extLst>
              <a:ext uri="{FF2B5EF4-FFF2-40B4-BE49-F238E27FC236}">
                <a16:creationId xmlns:a16="http://schemas.microsoft.com/office/drawing/2014/main" id="{7C88FBC1-246A-1BE4-AC61-234054ACA2A5}"/>
              </a:ext>
            </a:extLst>
          </p:cNvPr>
          <p:cNvSpPr txBox="1"/>
          <p:nvPr/>
        </p:nvSpPr>
        <p:spPr>
          <a:xfrm>
            <a:off x="4981475" y="995043"/>
            <a:ext cx="4385742" cy="498848"/>
          </a:xfrm>
          <a:prstGeom prst="rect">
            <a:avLst/>
          </a:prstGeom>
          <a:noFill/>
          <a:ln>
            <a:noFill/>
          </a:ln>
        </p:spPr>
        <p:txBody>
          <a:bodyPr spcFirstLastPara="1" wrap="square" lIns="0" tIns="83216" rIns="0" bIns="0" anchor="t" anchorCtr="0">
            <a:sp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a:spcAft>
                <a:spcPts val="554"/>
              </a:spcAft>
            </a:pPr>
            <a:r>
              <a:rPr lang="en-US" sz="738" noProof="0">
                <a:solidFill>
                  <a:schemeClr val="tx1"/>
                </a:solidFill>
                <a:latin typeface="Tw Cen MT" panose="020B0602020104020603" pitchFamily="34" charset="77"/>
                <a:ea typeface="Calibri"/>
              </a:rPr>
              <a:t>The goal is to create a set of interview questions for each stakeholder group (students, teachers, parents) using </a:t>
            </a:r>
            <a:br>
              <a:rPr lang="en-US" sz="738" noProof="0">
                <a:solidFill>
                  <a:schemeClr val="tx1"/>
                </a:solidFill>
                <a:latin typeface="Tw Cen MT" panose="020B0602020104020603" pitchFamily="34" charset="77"/>
                <a:ea typeface="Calibri"/>
              </a:rPr>
            </a:br>
            <a:r>
              <a:rPr lang="en-US" sz="738" noProof="0">
                <a:solidFill>
                  <a:schemeClr val="tx1"/>
                </a:solidFill>
                <a:latin typeface="Tw Cen MT" panose="020B0602020104020603" pitchFamily="34" charset="77"/>
                <a:ea typeface="Calibri"/>
              </a:rPr>
              <a:t>an ’Interview Questions’ starter list and supplementing it with additional questions tailored to the specific learning outcome and research questions.</a:t>
            </a:r>
          </a:p>
        </p:txBody>
      </p:sp>
      <p:sp>
        <p:nvSpPr>
          <p:cNvPr id="33" name="Marcador de Posição do Texto 3">
            <a:extLst>
              <a:ext uri="{FF2B5EF4-FFF2-40B4-BE49-F238E27FC236}">
                <a16:creationId xmlns:a16="http://schemas.microsoft.com/office/drawing/2014/main" id="{B33271EE-23EC-FC58-5729-A62DB5B16ECD}"/>
              </a:ext>
            </a:extLst>
          </p:cNvPr>
          <p:cNvSpPr txBox="1">
            <a:spLocks/>
          </p:cNvSpPr>
          <p:nvPr/>
        </p:nvSpPr>
        <p:spPr>
          <a:xfrm>
            <a:off x="641475" y="1017000"/>
            <a:ext cx="3612015" cy="322802"/>
          </a:xfrm>
          <a:prstGeom prst="rect">
            <a:avLst/>
          </a:prstGeom>
        </p:spPr>
        <p:txBody>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marL="0" indent="0">
              <a:buNone/>
            </a:pPr>
            <a:r>
              <a:rPr lang="en-US" sz="1924" b="1" noProof="0">
                <a:solidFill>
                  <a:srgbClr val="BDAC54"/>
                </a:solidFill>
                <a:latin typeface="Tw Cen MT" panose="020B0602020104020603" pitchFamily="34" charset="77"/>
              </a:rPr>
              <a:t>WHAT ARE WE GOING TO ASK?</a:t>
            </a:r>
          </a:p>
        </p:txBody>
      </p:sp>
      <p:sp>
        <p:nvSpPr>
          <p:cNvPr id="34" name="Rectangle: Rounded Corners 13">
            <a:extLst>
              <a:ext uri="{FF2B5EF4-FFF2-40B4-BE49-F238E27FC236}">
                <a16:creationId xmlns:a16="http://schemas.microsoft.com/office/drawing/2014/main" id="{F35BB92F-6210-F01D-4070-8008BB441466}"/>
              </a:ext>
            </a:extLst>
          </p:cNvPr>
          <p:cNvSpPr/>
          <p:nvPr/>
        </p:nvSpPr>
        <p:spPr>
          <a:xfrm>
            <a:off x="641475" y="1520523"/>
            <a:ext cx="4223714" cy="432966"/>
          </a:xfrm>
          <a:prstGeom prst="roundRect">
            <a:avLst>
              <a:gd name="adj" fmla="val 0"/>
            </a:avLst>
          </a:prstGeom>
          <a:solidFill>
            <a:srgbClr val="EEE9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r>
              <a:rPr lang="en-US" sz="738" noProof="0">
                <a:solidFill>
                  <a:schemeClr val="tx1"/>
                </a:solidFill>
                <a:latin typeface="Tw Cen MT" panose="020B0602020104020603" pitchFamily="34" charset="77"/>
                <a:ea typeface="Calibri"/>
              </a:rPr>
              <a:t>As a design team, start by reviewing Interview Questions list for each stakeholder group from the research workbook on page X. You do not need to ask all the questions. Pick 5 that are most relevant to start. You can also modify the questions as needed.</a:t>
            </a:r>
            <a:endParaRPr lang="en-US" sz="1847" noProof="0">
              <a:solidFill>
                <a:schemeClr val="tx1"/>
              </a:solidFill>
              <a:latin typeface="Tw Cen MT" panose="020B0602020104020603" pitchFamily="34" charset="77"/>
            </a:endParaRPr>
          </a:p>
        </p:txBody>
      </p:sp>
      <p:sp>
        <p:nvSpPr>
          <p:cNvPr id="12" name="Google Shape;118;p3">
            <a:extLst>
              <a:ext uri="{FF2B5EF4-FFF2-40B4-BE49-F238E27FC236}">
                <a16:creationId xmlns:a16="http://schemas.microsoft.com/office/drawing/2014/main" id="{960395E7-34EF-C9CC-951F-76E206C5DF2F}"/>
              </a:ext>
            </a:extLst>
          </p:cNvPr>
          <p:cNvSpPr txBox="1"/>
          <p:nvPr/>
        </p:nvSpPr>
        <p:spPr>
          <a:xfrm>
            <a:off x="8769577" y="320512"/>
            <a:ext cx="686476" cy="375638"/>
          </a:xfrm>
          <a:prstGeom prst="rect">
            <a:avLst/>
          </a:prstGeom>
          <a:solidFill>
            <a:srgbClr val="BDAC54"/>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1755"/>
            <a:r>
              <a:rPr lang="pt-PT" sz="1200" b="1">
                <a:solidFill>
                  <a:schemeClr val="bg1"/>
                </a:solidFill>
                <a:latin typeface="Tw Cen MT"/>
              </a:rPr>
              <a:t>10 min</a:t>
            </a:r>
            <a:endParaRPr lang="en-US"/>
          </a:p>
        </p:txBody>
      </p:sp>
      <p:sp>
        <p:nvSpPr>
          <p:cNvPr id="13" name="Google Shape;118;p3">
            <a:extLst>
              <a:ext uri="{FF2B5EF4-FFF2-40B4-BE49-F238E27FC236}">
                <a16:creationId xmlns:a16="http://schemas.microsoft.com/office/drawing/2014/main" id="{3053C653-B7DD-8489-D843-D94504BAAC30}"/>
              </a:ext>
            </a:extLst>
          </p:cNvPr>
          <p:cNvSpPr txBox="1"/>
          <p:nvPr/>
        </p:nvSpPr>
        <p:spPr>
          <a:xfrm>
            <a:off x="8380120" y="320512"/>
            <a:ext cx="389457" cy="375638"/>
          </a:xfrm>
          <a:prstGeom prst="rect">
            <a:avLst/>
          </a:prstGeom>
          <a:solidFill>
            <a:srgbClr val="BDAC54">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14" name="Imagem 69">
            <a:extLst>
              <a:ext uri="{FF2B5EF4-FFF2-40B4-BE49-F238E27FC236}">
                <a16:creationId xmlns:a16="http://schemas.microsoft.com/office/drawing/2014/main" id="{3935A342-3930-4F02-8B46-9B3413BC128B}"/>
              </a:ext>
            </a:extLst>
          </p:cNvPr>
          <p:cNvPicPr>
            <a:picLocks noChangeAspect="1"/>
          </p:cNvPicPr>
          <p:nvPr/>
        </p:nvPicPr>
        <p:blipFill>
          <a:blip r:embed="rId4"/>
          <a:stretch>
            <a:fillRect/>
          </a:stretch>
        </p:blipFill>
        <p:spPr>
          <a:xfrm>
            <a:off x="8460568" y="392672"/>
            <a:ext cx="241262" cy="241262"/>
          </a:xfrm>
          <a:prstGeom prst="rect">
            <a:avLst/>
          </a:prstGeom>
        </p:spPr>
      </p:pic>
      <p:sp>
        <p:nvSpPr>
          <p:cNvPr id="6" name="Rectangle 2">
            <a:extLst>
              <a:ext uri="{FF2B5EF4-FFF2-40B4-BE49-F238E27FC236}">
                <a16:creationId xmlns:a16="http://schemas.microsoft.com/office/drawing/2014/main" id="{528DDE60-D396-0A69-640A-CB64BEBA469A}"/>
              </a:ext>
            </a:extLst>
          </p:cNvPr>
          <p:cNvSpPr/>
          <p:nvPr/>
        </p:nvSpPr>
        <p:spPr>
          <a:xfrm>
            <a:off x="322989" y="6588866"/>
            <a:ext cx="9174695" cy="161004"/>
          </a:xfrm>
          <a:prstGeom prst="rect">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778059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15;p61">
            <a:extLst>
              <a:ext uri="{FF2B5EF4-FFF2-40B4-BE49-F238E27FC236}">
                <a16:creationId xmlns:a16="http://schemas.microsoft.com/office/drawing/2014/main" id="{A66DB9D4-89EC-DDA8-1E9E-C1BAD8767976}"/>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4C3A1937-82C5-A986-3F9F-6FAC2FC0BFF7}"/>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9" name="Google Shape;212;p4">
            <a:extLst>
              <a:ext uri="{FF2B5EF4-FFF2-40B4-BE49-F238E27FC236}">
                <a16:creationId xmlns:a16="http://schemas.microsoft.com/office/drawing/2014/main" id="{6314B65D-4CF4-5DD2-88B5-1F9FDA65CF7F}"/>
              </a:ext>
            </a:extLst>
          </p:cNvPr>
          <p:cNvSpPr txBox="1">
            <a:spLocks noGrp="1"/>
          </p:cNvSpPr>
          <p:nvPr/>
        </p:nvSpPr>
        <p:spPr>
          <a:xfrm>
            <a:off x="453504" y="1297375"/>
            <a:ext cx="1931670" cy="196203"/>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200">
                <a:solidFill>
                  <a:schemeClr val="tx1"/>
                </a:solidFill>
                <a:latin typeface="Tw Cen MT" panose="020B0602020104020603" pitchFamily="34" charset="77"/>
                <a:ea typeface="Calibri"/>
              </a:rPr>
              <a:t>Role Play Activity</a:t>
            </a:r>
          </a:p>
        </p:txBody>
      </p:sp>
      <p:sp>
        <p:nvSpPr>
          <p:cNvPr id="10" name="Google Shape;212;p4">
            <a:extLst>
              <a:ext uri="{FF2B5EF4-FFF2-40B4-BE49-F238E27FC236}">
                <a16:creationId xmlns:a16="http://schemas.microsoft.com/office/drawing/2014/main" id="{65942A5D-4BFE-049F-CACC-BE712F2A0C25}"/>
              </a:ext>
            </a:extLst>
          </p:cNvPr>
          <p:cNvSpPr txBox="1">
            <a:spLocks noGrp="1"/>
          </p:cNvSpPr>
          <p:nvPr/>
        </p:nvSpPr>
        <p:spPr>
          <a:xfrm>
            <a:off x="453504" y="969926"/>
            <a:ext cx="3990480"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BDAC54"/>
                </a:solidFill>
                <a:latin typeface="Tw Cen MT" panose="020B0602020104020603" pitchFamily="34" charset="77"/>
              </a:rPr>
              <a:t>INTERVIEW NOTES</a:t>
            </a:r>
          </a:p>
        </p:txBody>
      </p:sp>
      <p:sp>
        <p:nvSpPr>
          <p:cNvPr id="12" name="Google Shape;118;p3">
            <a:extLst>
              <a:ext uri="{FF2B5EF4-FFF2-40B4-BE49-F238E27FC236}">
                <a16:creationId xmlns:a16="http://schemas.microsoft.com/office/drawing/2014/main" id="{ADBAE592-5E85-2381-4909-AFF435D67AFE}"/>
              </a:ext>
            </a:extLst>
          </p:cNvPr>
          <p:cNvSpPr txBox="1"/>
          <p:nvPr/>
        </p:nvSpPr>
        <p:spPr>
          <a:xfrm>
            <a:off x="3022546" y="893633"/>
            <a:ext cx="6568841" cy="36802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a:solidFill>
                  <a:srgbClr val="414042"/>
                </a:solidFill>
                <a:latin typeface="Tw Cen MT" panose="020B0602020104020603" pitchFamily="34" charset="77"/>
                <a:ea typeface="Calibri"/>
              </a:rPr>
              <a:t>When you are observing, interviewing or engaging, be sure to take notes on what you hear and notice about the participant. Write specific information and exact quotations. </a:t>
            </a:r>
          </a:p>
        </p:txBody>
      </p:sp>
      <p:sp>
        <p:nvSpPr>
          <p:cNvPr id="21" name="Rectangle 39">
            <a:extLst>
              <a:ext uri="{FF2B5EF4-FFF2-40B4-BE49-F238E27FC236}">
                <a16:creationId xmlns:a16="http://schemas.microsoft.com/office/drawing/2014/main" id="{35BABB35-351E-424E-CAC0-6CCE7166CEA3}"/>
              </a:ext>
            </a:extLst>
          </p:cNvPr>
          <p:cNvSpPr/>
          <p:nvPr/>
        </p:nvSpPr>
        <p:spPr>
          <a:xfrm>
            <a:off x="322989" y="1840175"/>
            <a:ext cx="1673872" cy="2162800"/>
          </a:xfrm>
          <a:prstGeom prst="rect">
            <a:avLst/>
          </a:prstGeom>
          <a:solidFill>
            <a:srgbClr val="BDAC54"/>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r>
              <a:rPr lang="en-US" sz="900" b="1">
                <a:solidFill>
                  <a:schemeClr val="bg1">
                    <a:alpha val="99000"/>
                  </a:schemeClr>
                </a:solidFill>
                <a:latin typeface="Tw Cen MT" panose="020B0602020104020603" pitchFamily="34" charset="77"/>
                <a:ea typeface="Calibri"/>
                <a:cs typeface="Calibri"/>
              </a:rPr>
              <a:t>Documentation Tips </a:t>
            </a:r>
          </a:p>
          <a:p>
            <a:pPr marL="171450" indent="-171450">
              <a:buFont typeface="Arial" panose="020B0604020202020204" pitchFamily="34" charset="0"/>
              <a:buChar char="•"/>
            </a:pPr>
            <a:r>
              <a:rPr lang="en-US" sz="900">
                <a:solidFill>
                  <a:schemeClr val="bg1">
                    <a:alpha val="99000"/>
                  </a:schemeClr>
                </a:solidFill>
                <a:latin typeface="Tw Cen MT" panose="020B0602020104020603" pitchFamily="34" charset="77"/>
                <a:ea typeface="Calibri"/>
                <a:cs typeface="Calibri"/>
              </a:rPr>
              <a:t>When you are observing, interviewing or engaging, be sure to take notes of what you see, hear and notice about the participant. </a:t>
            </a:r>
          </a:p>
          <a:p>
            <a:pPr marL="171450" indent="-171450">
              <a:buFont typeface="Arial" panose="020B0604020202020204" pitchFamily="34" charset="0"/>
              <a:buChar char="•"/>
            </a:pPr>
            <a:r>
              <a:rPr lang="en-US" sz="900">
                <a:solidFill>
                  <a:schemeClr val="bg1">
                    <a:alpha val="99000"/>
                  </a:schemeClr>
                </a:solidFill>
                <a:latin typeface="Tw Cen MT" panose="020B0602020104020603" pitchFamily="34" charset="77"/>
                <a:ea typeface="Calibri"/>
                <a:cs typeface="Calibri"/>
              </a:rPr>
              <a:t>Pay attention to the emotions as they respond to your questions and as you observe them </a:t>
            </a:r>
          </a:p>
          <a:p>
            <a:pPr marL="171450" indent="-171450">
              <a:buFont typeface="Arial" panose="020B0604020202020204" pitchFamily="34" charset="0"/>
              <a:buChar char="•"/>
            </a:pPr>
            <a:r>
              <a:rPr lang="en-US" sz="900">
                <a:solidFill>
                  <a:schemeClr val="bg1">
                    <a:alpha val="99000"/>
                  </a:schemeClr>
                </a:solidFill>
                <a:latin typeface="Tw Cen MT" panose="020B0602020104020603" pitchFamily="34" charset="77"/>
                <a:ea typeface="Calibri"/>
                <a:cs typeface="Calibri"/>
              </a:rPr>
              <a:t>Write specific information and exact quotations.</a:t>
            </a:r>
          </a:p>
        </p:txBody>
      </p:sp>
      <p:sp>
        <p:nvSpPr>
          <p:cNvPr id="22" name="Rectangle 15">
            <a:extLst>
              <a:ext uri="{FF2B5EF4-FFF2-40B4-BE49-F238E27FC236}">
                <a16:creationId xmlns:a16="http://schemas.microsoft.com/office/drawing/2014/main" id="{86EC7E47-1E9C-7FA7-634B-B28DDD441948}"/>
              </a:ext>
            </a:extLst>
          </p:cNvPr>
          <p:cNvSpPr/>
          <p:nvPr/>
        </p:nvSpPr>
        <p:spPr>
          <a:xfrm>
            <a:off x="322989" y="4017431"/>
            <a:ext cx="1673872" cy="2411806"/>
          </a:xfrm>
          <a:prstGeom prst="rect">
            <a:avLst/>
          </a:prstGeom>
          <a:solidFill>
            <a:srgbClr val="BDAC54">
              <a:alpha val="1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spcAft>
                <a:spcPts val="1200"/>
              </a:spcAft>
            </a:pPr>
            <a:r>
              <a:rPr lang="en-US" sz="900" b="1">
                <a:solidFill>
                  <a:schemeClr val="tx1"/>
                </a:solidFill>
                <a:latin typeface="Tw Cen MT" panose="020B0602020104020603" pitchFamily="34" charset="77"/>
                <a:ea typeface="Calibri"/>
                <a:cs typeface="Calibri"/>
              </a:rPr>
              <a:t>Stakeholder Details</a:t>
            </a:r>
            <a:endParaRPr lang="en-US" sz="900" b="1">
              <a:solidFill>
                <a:schemeClr val="tx1"/>
              </a:solidFill>
              <a:latin typeface="Tw Cen MT" panose="020B0602020104020603" pitchFamily="34" charset="77"/>
              <a:cs typeface="Calibri"/>
            </a:endParaRPr>
          </a:p>
          <a:p>
            <a:pPr>
              <a:spcAft>
                <a:spcPts val="1200"/>
              </a:spcAft>
            </a:pPr>
            <a:r>
              <a:rPr lang="en-US" sz="900">
                <a:solidFill>
                  <a:schemeClr val="tx1"/>
                </a:solidFill>
                <a:latin typeface="Tw Cen MT" panose="020B0602020104020603" pitchFamily="34" charset="77"/>
                <a:cs typeface="Calibri"/>
              </a:rPr>
              <a:t>Name:</a:t>
            </a:r>
          </a:p>
          <a:p>
            <a:pPr>
              <a:spcAft>
                <a:spcPts val="1200"/>
              </a:spcAft>
            </a:pPr>
            <a:r>
              <a:rPr lang="en-US" sz="900">
                <a:solidFill>
                  <a:schemeClr val="tx1"/>
                </a:solidFill>
                <a:latin typeface="Tw Cen MT" panose="020B0602020104020603" pitchFamily="34" charset="77"/>
                <a:cs typeface="Calibri"/>
              </a:rPr>
              <a:t>Gender:</a:t>
            </a:r>
          </a:p>
          <a:p>
            <a:pPr>
              <a:spcAft>
                <a:spcPts val="1200"/>
              </a:spcAft>
            </a:pPr>
            <a:r>
              <a:rPr lang="en-US" sz="900">
                <a:solidFill>
                  <a:schemeClr val="tx1"/>
                </a:solidFill>
                <a:latin typeface="Tw Cen MT" panose="020B0602020104020603" pitchFamily="34" charset="77"/>
                <a:cs typeface="Calibri"/>
              </a:rPr>
              <a:t>Group:</a:t>
            </a:r>
          </a:p>
          <a:p>
            <a:pPr>
              <a:spcAft>
                <a:spcPts val="1200"/>
              </a:spcAft>
            </a:pPr>
            <a:r>
              <a:rPr lang="en-US" sz="900">
                <a:solidFill>
                  <a:schemeClr val="tx1"/>
                </a:solidFill>
                <a:latin typeface="Tw Cen MT" panose="020B0602020104020603" pitchFamily="34" charset="77"/>
                <a:ea typeface="Calibri"/>
                <a:cs typeface="Calibri"/>
              </a:rPr>
              <a:t>Research Approach:</a:t>
            </a:r>
            <a:endParaRPr lang="en-US" sz="900">
              <a:solidFill>
                <a:schemeClr val="tx1"/>
              </a:solidFill>
              <a:latin typeface="Tw Cen MT" panose="020B0602020104020603" pitchFamily="34" charset="77"/>
              <a:cs typeface="Calibri"/>
            </a:endParaRPr>
          </a:p>
          <a:p>
            <a:pPr>
              <a:spcAft>
                <a:spcPts val="1200"/>
              </a:spcAft>
            </a:pPr>
            <a:r>
              <a:rPr lang="en-US" sz="900">
                <a:solidFill>
                  <a:schemeClr val="tx1"/>
                </a:solidFill>
                <a:latin typeface="Tw Cen MT" panose="020B0602020104020603" pitchFamily="34" charset="77"/>
                <a:cs typeface="Calibri"/>
              </a:rPr>
              <a:t>Place:</a:t>
            </a:r>
          </a:p>
        </p:txBody>
      </p:sp>
      <p:sp>
        <p:nvSpPr>
          <p:cNvPr id="36" name="Google Shape;118;p3">
            <a:extLst>
              <a:ext uri="{FF2B5EF4-FFF2-40B4-BE49-F238E27FC236}">
                <a16:creationId xmlns:a16="http://schemas.microsoft.com/office/drawing/2014/main" id="{CF9E841D-8F7F-5AEA-F325-BBF3E5A4D8C4}"/>
              </a:ext>
            </a:extLst>
          </p:cNvPr>
          <p:cNvSpPr txBox="1"/>
          <p:nvPr/>
        </p:nvSpPr>
        <p:spPr>
          <a:xfrm>
            <a:off x="8769577" y="320512"/>
            <a:ext cx="686476" cy="375638"/>
          </a:xfrm>
          <a:prstGeom prst="rect">
            <a:avLst/>
          </a:prstGeom>
          <a:solidFill>
            <a:srgbClr val="BDAC54"/>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1755"/>
            <a:r>
              <a:rPr lang="pt-PT" sz="1200" b="1">
                <a:solidFill>
                  <a:schemeClr val="bg1"/>
                </a:solidFill>
                <a:latin typeface="Tw Cen MT"/>
              </a:rPr>
              <a:t>60 min</a:t>
            </a:r>
            <a:endParaRPr lang="en-US">
              <a:solidFill>
                <a:schemeClr val="bg1"/>
              </a:solidFill>
              <a:latin typeface="Tw Cen MT"/>
            </a:endParaRPr>
          </a:p>
        </p:txBody>
      </p:sp>
      <p:sp>
        <p:nvSpPr>
          <p:cNvPr id="37" name="Google Shape;118;p3">
            <a:extLst>
              <a:ext uri="{FF2B5EF4-FFF2-40B4-BE49-F238E27FC236}">
                <a16:creationId xmlns:a16="http://schemas.microsoft.com/office/drawing/2014/main" id="{45271A24-731A-6599-2DAC-A044E567D807}"/>
              </a:ext>
            </a:extLst>
          </p:cNvPr>
          <p:cNvSpPr txBox="1"/>
          <p:nvPr/>
        </p:nvSpPr>
        <p:spPr>
          <a:xfrm>
            <a:off x="8380120" y="320512"/>
            <a:ext cx="389457" cy="375638"/>
          </a:xfrm>
          <a:prstGeom prst="rect">
            <a:avLst/>
          </a:prstGeom>
          <a:solidFill>
            <a:srgbClr val="BDAC54">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38" name="Imagem 37">
            <a:extLst>
              <a:ext uri="{FF2B5EF4-FFF2-40B4-BE49-F238E27FC236}">
                <a16:creationId xmlns:a16="http://schemas.microsoft.com/office/drawing/2014/main" id="{9D46AEA8-4321-72A9-CDB3-8E3C7DBC3FA1}"/>
              </a:ext>
            </a:extLst>
          </p:cNvPr>
          <p:cNvPicPr>
            <a:picLocks noChangeAspect="1"/>
          </p:cNvPicPr>
          <p:nvPr/>
        </p:nvPicPr>
        <p:blipFill>
          <a:blip r:embed="rId2"/>
          <a:stretch>
            <a:fillRect/>
          </a:stretch>
        </p:blipFill>
        <p:spPr>
          <a:xfrm>
            <a:off x="8460568" y="392672"/>
            <a:ext cx="241262" cy="241262"/>
          </a:xfrm>
          <a:prstGeom prst="rect">
            <a:avLst/>
          </a:prstGeom>
        </p:spPr>
      </p:pic>
      <p:sp>
        <p:nvSpPr>
          <p:cNvPr id="8" name="Rectangle 28">
            <a:extLst>
              <a:ext uri="{FF2B5EF4-FFF2-40B4-BE49-F238E27FC236}">
                <a16:creationId xmlns:a16="http://schemas.microsoft.com/office/drawing/2014/main" id="{D437F7E1-C967-164E-5AE1-3F91BA02FF65}"/>
              </a:ext>
            </a:extLst>
          </p:cNvPr>
          <p:cNvSpPr/>
          <p:nvPr/>
        </p:nvSpPr>
        <p:spPr>
          <a:xfrm>
            <a:off x="2101646" y="1840174"/>
            <a:ext cx="2376415" cy="432222"/>
          </a:xfrm>
          <a:prstGeom prst="rect">
            <a:avLst/>
          </a:prstGeom>
          <a:solidFill>
            <a:srgbClr val="BDAC54">
              <a:alpha val="30425"/>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1" name="Rectangle 32">
            <a:extLst>
              <a:ext uri="{FF2B5EF4-FFF2-40B4-BE49-F238E27FC236}">
                <a16:creationId xmlns:a16="http://schemas.microsoft.com/office/drawing/2014/main" id="{EA4AA1F3-F97E-738E-5449-C2B7AC82EBBA}"/>
              </a:ext>
            </a:extLst>
          </p:cNvPr>
          <p:cNvSpPr/>
          <p:nvPr/>
        </p:nvSpPr>
        <p:spPr>
          <a:xfrm>
            <a:off x="2102180" y="2266507"/>
            <a:ext cx="2375344" cy="4162730"/>
          </a:xfrm>
          <a:prstGeom prst="rect">
            <a:avLst/>
          </a:prstGeom>
          <a:solidFill>
            <a:srgbClr val="BDAC54">
              <a:alpha val="1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4" name="Oval 13">
            <a:extLst>
              <a:ext uri="{FF2B5EF4-FFF2-40B4-BE49-F238E27FC236}">
                <a16:creationId xmlns:a16="http://schemas.microsoft.com/office/drawing/2014/main" id="{6CA41CDC-802D-CEEA-5CDC-C50AF56A6F1B}"/>
              </a:ext>
            </a:extLst>
          </p:cNvPr>
          <p:cNvSpPr/>
          <p:nvPr/>
        </p:nvSpPr>
        <p:spPr>
          <a:xfrm>
            <a:off x="2947725" y="1322332"/>
            <a:ext cx="679172" cy="654920"/>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5" name="Rectangle 38">
            <a:extLst>
              <a:ext uri="{FF2B5EF4-FFF2-40B4-BE49-F238E27FC236}">
                <a16:creationId xmlns:a16="http://schemas.microsoft.com/office/drawing/2014/main" id="{72B79058-6423-C735-091E-34750A715CD4}"/>
              </a:ext>
            </a:extLst>
          </p:cNvPr>
          <p:cNvSpPr/>
          <p:nvPr/>
        </p:nvSpPr>
        <p:spPr>
          <a:xfrm>
            <a:off x="4602016" y="1840174"/>
            <a:ext cx="2376415" cy="432222"/>
          </a:xfrm>
          <a:prstGeom prst="rect">
            <a:avLst/>
          </a:prstGeom>
          <a:solidFill>
            <a:srgbClr val="BDAC54">
              <a:alpha val="30425"/>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6" name="Rectangle 43">
            <a:extLst>
              <a:ext uri="{FF2B5EF4-FFF2-40B4-BE49-F238E27FC236}">
                <a16:creationId xmlns:a16="http://schemas.microsoft.com/office/drawing/2014/main" id="{4EBE1DA0-EF8D-C72C-F285-8705B4CDF1C6}"/>
              </a:ext>
            </a:extLst>
          </p:cNvPr>
          <p:cNvSpPr/>
          <p:nvPr/>
        </p:nvSpPr>
        <p:spPr>
          <a:xfrm>
            <a:off x="4602550" y="2266507"/>
            <a:ext cx="2375344" cy="4162730"/>
          </a:xfrm>
          <a:prstGeom prst="rect">
            <a:avLst/>
          </a:prstGeom>
          <a:solidFill>
            <a:srgbClr val="BDAC54">
              <a:alpha val="1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7" name="Oval 16">
            <a:extLst>
              <a:ext uri="{FF2B5EF4-FFF2-40B4-BE49-F238E27FC236}">
                <a16:creationId xmlns:a16="http://schemas.microsoft.com/office/drawing/2014/main" id="{333AE95D-C186-E95A-85A3-F594151C5108}"/>
              </a:ext>
            </a:extLst>
          </p:cNvPr>
          <p:cNvSpPr/>
          <p:nvPr/>
        </p:nvSpPr>
        <p:spPr>
          <a:xfrm>
            <a:off x="5545782" y="1322332"/>
            <a:ext cx="679172" cy="654920"/>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8" name="Rectangle 46">
            <a:extLst>
              <a:ext uri="{FF2B5EF4-FFF2-40B4-BE49-F238E27FC236}">
                <a16:creationId xmlns:a16="http://schemas.microsoft.com/office/drawing/2014/main" id="{E98F853C-1128-46F6-7931-0526255E3151}"/>
              </a:ext>
            </a:extLst>
          </p:cNvPr>
          <p:cNvSpPr/>
          <p:nvPr/>
        </p:nvSpPr>
        <p:spPr>
          <a:xfrm>
            <a:off x="7091938" y="1840174"/>
            <a:ext cx="2376415" cy="432222"/>
          </a:xfrm>
          <a:prstGeom prst="rect">
            <a:avLst/>
          </a:prstGeom>
          <a:solidFill>
            <a:srgbClr val="BDAC54">
              <a:alpha val="30425"/>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0" name="Rectangle 49">
            <a:extLst>
              <a:ext uri="{FF2B5EF4-FFF2-40B4-BE49-F238E27FC236}">
                <a16:creationId xmlns:a16="http://schemas.microsoft.com/office/drawing/2014/main" id="{62BA9997-A566-7BAD-F2E8-EEEE4A54A2FC}"/>
              </a:ext>
            </a:extLst>
          </p:cNvPr>
          <p:cNvSpPr/>
          <p:nvPr/>
        </p:nvSpPr>
        <p:spPr>
          <a:xfrm>
            <a:off x="7092473" y="2266507"/>
            <a:ext cx="2375344" cy="4162730"/>
          </a:xfrm>
          <a:prstGeom prst="rect">
            <a:avLst/>
          </a:prstGeom>
          <a:solidFill>
            <a:srgbClr val="BDAC54">
              <a:alpha val="1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6" name="Oval 25">
            <a:extLst>
              <a:ext uri="{FF2B5EF4-FFF2-40B4-BE49-F238E27FC236}">
                <a16:creationId xmlns:a16="http://schemas.microsoft.com/office/drawing/2014/main" id="{F4309A5A-8956-3A6F-A24B-6CA79ACAF5D7}"/>
              </a:ext>
            </a:extLst>
          </p:cNvPr>
          <p:cNvSpPr/>
          <p:nvPr/>
        </p:nvSpPr>
        <p:spPr>
          <a:xfrm>
            <a:off x="8025447" y="1322332"/>
            <a:ext cx="679172" cy="654920"/>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8" name="Google Shape;118;p3">
            <a:extLst>
              <a:ext uri="{FF2B5EF4-FFF2-40B4-BE49-F238E27FC236}">
                <a16:creationId xmlns:a16="http://schemas.microsoft.com/office/drawing/2014/main" id="{8DD72A22-EC2D-0AAB-7044-134C03ACF125}"/>
              </a:ext>
            </a:extLst>
          </p:cNvPr>
          <p:cNvSpPr txBox="1"/>
          <p:nvPr/>
        </p:nvSpPr>
        <p:spPr>
          <a:xfrm>
            <a:off x="2195162" y="1957948"/>
            <a:ext cx="2189380" cy="229530"/>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b="1">
                <a:solidFill>
                  <a:schemeClr val="tx1"/>
                </a:solidFill>
                <a:latin typeface="Tw Cen MT" panose="020B0602020104020603" pitchFamily="34" charset="77"/>
                <a:ea typeface="Calibri"/>
                <a:cs typeface="Calibri"/>
              </a:rPr>
              <a:t>What did you hear?</a:t>
            </a:r>
            <a:endParaRPr lang="en-US" sz="900" b="1">
              <a:solidFill>
                <a:schemeClr val="tx1"/>
              </a:solidFill>
              <a:latin typeface="Tw Cen MT" panose="020B0602020104020603" pitchFamily="34" charset="77"/>
            </a:endParaRPr>
          </a:p>
        </p:txBody>
      </p:sp>
      <p:sp>
        <p:nvSpPr>
          <p:cNvPr id="29" name="Google Shape;118;p3">
            <a:extLst>
              <a:ext uri="{FF2B5EF4-FFF2-40B4-BE49-F238E27FC236}">
                <a16:creationId xmlns:a16="http://schemas.microsoft.com/office/drawing/2014/main" id="{B65729DE-282C-6AB9-A43B-1DD19FAB6BF6}"/>
              </a:ext>
            </a:extLst>
          </p:cNvPr>
          <p:cNvSpPr txBox="1"/>
          <p:nvPr/>
        </p:nvSpPr>
        <p:spPr>
          <a:xfrm>
            <a:off x="4695532" y="1957948"/>
            <a:ext cx="2189380" cy="229530"/>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b="1">
                <a:solidFill>
                  <a:schemeClr val="tx1"/>
                </a:solidFill>
                <a:latin typeface="Tw Cen MT" panose="020B0602020104020603" pitchFamily="34" charset="77"/>
                <a:ea typeface="Calibri"/>
                <a:cs typeface="Calibri"/>
              </a:rPr>
              <a:t>What did you see?</a:t>
            </a:r>
            <a:endParaRPr lang="en-US" sz="900" b="1">
              <a:solidFill>
                <a:schemeClr val="tx1"/>
              </a:solidFill>
              <a:latin typeface="Tw Cen MT" panose="020B0602020104020603" pitchFamily="34" charset="77"/>
            </a:endParaRPr>
          </a:p>
        </p:txBody>
      </p:sp>
      <p:sp>
        <p:nvSpPr>
          <p:cNvPr id="32" name="Google Shape;118;p3">
            <a:extLst>
              <a:ext uri="{FF2B5EF4-FFF2-40B4-BE49-F238E27FC236}">
                <a16:creationId xmlns:a16="http://schemas.microsoft.com/office/drawing/2014/main" id="{600A8C2D-971A-1160-87BB-2147DECB96EA}"/>
              </a:ext>
            </a:extLst>
          </p:cNvPr>
          <p:cNvSpPr txBox="1"/>
          <p:nvPr/>
        </p:nvSpPr>
        <p:spPr>
          <a:xfrm>
            <a:off x="7185455" y="1957948"/>
            <a:ext cx="2189380" cy="229530"/>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b="1">
                <a:solidFill>
                  <a:schemeClr val="tx1"/>
                </a:solidFill>
                <a:latin typeface="Tw Cen MT" panose="020B0602020104020603" pitchFamily="34" charset="77"/>
                <a:ea typeface="Calibri"/>
                <a:cs typeface="Calibri"/>
              </a:rPr>
              <a:t>What emotions did you observe?</a:t>
            </a:r>
            <a:endParaRPr lang="en-US" sz="900" b="1">
              <a:solidFill>
                <a:schemeClr val="tx1"/>
              </a:solidFill>
              <a:latin typeface="Tw Cen MT" panose="020B0602020104020603" pitchFamily="34" charset="77"/>
            </a:endParaRPr>
          </a:p>
        </p:txBody>
      </p:sp>
      <p:pic>
        <p:nvPicPr>
          <p:cNvPr id="33" name="Imagem 32" descr="Uma imagem com esboço, símbolo, design, Gráficos&#10;&#10;Os conteúdos gerados por IA poderão estar incorretos.">
            <a:extLst>
              <a:ext uri="{FF2B5EF4-FFF2-40B4-BE49-F238E27FC236}">
                <a16:creationId xmlns:a16="http://schemas.microsoft.com/office/drawing/2014/main" id="{80046FB2-7EC2-A5A3-BE1B-D667D8CE2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033" y="1363221"/>
            <a:ext cx="576000" cy="576000"/>
          </a:xfrm>
          <a:prstGeom prst="rect">
            <a:avLst/>
          </a:prstGeom>
        </p:spPr>
      </p:pic>
      <p:pic>
        <p:nvPicPr>
          <p:cNvPr id="39" name="Imagem 38" descr="Uma imagem com Gráficos, Tipo de letra, símbolo, design gráfico&#10;&#10;Os conteúdos gerados por IA poderão estar incorretos.">
            <a:extLst>
              <a:ext uri="{FF2B5EF4-FFF2-40B4-BE49-F238E27FC236}">
                <a16:creationId xmlns:a16="http://schemas.microsoft.com/office/drawing/2014/main" id="{AA630E84-8D21-A9E2-B7B7-EF9865824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64" y="1360536"/>
            <a:ext cx="578512" cy="578512"/>
          </a:xfrm>
          <a:prstGeom prst="rect">
            <a:avLst/>
          </a:prstGeom>
        </p:spPr>
      </p:pic>
      <p:pic>
        <p:nvPicPr>
          <p:cNvPr id="40" name="Imagem 39" descr="Uma imagem com Gráficos, símbolo, design, tipografia&#10;&#10;Os conteúdos gerados por IA poderão estar incorretos.">
            <a:extLst>
              <a:ext uri="{FF2B5EF4-FFF2-40B4-BE49-F238E27FC236}">
                <a16:creationId xmlns:a16="http://schemas.microsoft.com/office/drawing/2014/main" id="{BB9B1057-37B6-B801-FEE9-A8C92D2168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458" y="1379388"/>
            <a:ext cx="576000" cy="576000"/>
          </a:xfrm>
          <a:prstGeom prst="rect">
            <a:avLst/>
          </a:prstGeom>
        </p:spPr>
      </p:pic>
      <p:sp>
        <p:nvSpPr>
          <p:cNvPr id="5" name="Rectangle 2">
            <a:extLst>
              <a:ext uri="{FF2B5EF4-FFF2-40B4-BE49-F238E27FC236}">
                <a16:creationId xmlns:a16="http://schemas.microsoft.com/office/drawing/2014/main" id="{749C7015-B68F-ED94-DB94-2604E74AE845}"/>
              </a:ext>
            </a:extLst>
          </p:cNvPr>
          <p:cNvSpPr/>
          <p:nvPr/>
        </p:nvSpPr>
        <p:spPr>
          <a:xfrm>
            <a:off x="322989" y="6588866"/>
            <a:ext cx="9174695" cy="161004"/>
          </a:xfrm>
          <a:prstGeom prst="rect">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1594060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12;p4">
            <a:extLst>
              <a:ext uri="{FF2B5EF4-FFF2-40B4-BE49-F238E27FC236}">
                <a16:creationId xmlns:a16="http://schemas.microsoft.com/office/drawing/2014/main" id="{71267504-1B7B-9393-33A5-9250C4EEFCEE}"/>
              </a:ext>
            </a:extLst>
          </p:cNvPr>
          <p:cNvSpPr txBox="1">
            <a:spLocks noGrp="1"/>
          </p:cNvSpPr>
          <p:nvPr/>
        </p:nvSpPr>
        <p:spPr>
          <a:xfrm>
            <a:off x="453504" y="969926"/>
            <a:ext cx="3990480"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BDAC54"/>
                </a:solidFill>
                <a:latin typeface="Tw Cen MT" panose="020B0602020104020603" pitchFamily="34" charset="77"/>
              </a:rPr>
              <a:t>MAKE A RESEARCH PLAN</a:t>
            </a:r>
          </a:p>
        </p:txBody>
      </p:sp>
      <p:sp>
        <p:nvSpPr>
          <p:cNvPr id="9" name="Google Shape;118;p3">
            <a:extLst>
              <a:ext uri="{FF2B5EF4-FFF2-40B4-BE49-F238E27FC236}">
                <a16:creationId xmlns:a16="http://schemas.microsoft.com/office/drawing/2014/main" id="{4F0468C0-B79C-030E-4E35-4DB2B39461BC}"/>
              </a:ext>
            </a:extLst>
          </p:cNvPr>
          <p:cNvSpPr txBox="1"/>
          <p:nvPr/>
        </p:nvSpPr>
        <p:spPr>
          <a:xfrm>
            <a:off x="4667393" y="893633"/>
            <a:ext cx="4878943" cy="50652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a:solidFill>
                  <a:srgbClr val="414042"/>
                </a:solidFill>
                <a:latin typeface="Tw Cen MT" panose="020B0602020104020603" pitchFamily="34" charset="77"/>
                <a:ea typeface="Calibri"/>
              </a:rPr>
              <a:t>The goal of this exercise is to identify and specify the names of individuals within each stakeholder group (students, parents, and teachers) who will participate in research interviews and observations. The exercise aims to ensure a diverse and representative sample of perspectives related to the research topic. </a:t>
            </a:r>
          </a:p>
        </p:txBody>
      </p:sp>
      <p:graphicFrame>
        <p:nvGraphicFramePr>
          <p:cNvPr id="12" name="Tabela 11">
            <a:extLst>
              <a:ext uri="{FF2B5EF4-FFF2-40B4-BE49-F238E27FC236}">
                <a16:creationId xmlns:a16="http://schemas.microsoft.com/office/drawing/2014/main" id="{3E248D17-837B-F9BF-0BD0-0D0E3A2A38AA}"/>
              </a:ext>
            </a:extLst>
          </p:cNvPr>
          <p:cNvGraphicFramePr>
            <a:graphicFrameLocks noGrp="1"/>
          </p:cNvGraphicFramePr>
          <p:nvPr>
            <p:extLst>
              <p:ext uri="{D42A27DB-BD31-4B8C-83A1-F6EECF244321}">
                <p14:modId xmlns:p14="http://schemas.microsoft.com/office/powerpoint/2010/main" val="3698336087"/>
              </p:ext>
            </p:extLst>
          </p:nvPr>
        </p:nvGraphicFramePr>
        <p:xfrm>
          <a:off x="322989" y="1719699"/>
          <a:ext cx="9174696" cy="4490192"/>
        </p:xfrm>
        <a:graphic>
          <a:graphicData uri="http://schemas.openxmlformats.org/drawingml/2006/table">
            <a:tbl>
              <a:tblPr firstRow="1" bandRow="1">
                <a:tableStyleId>{5C22544A-7EE6-4342-B048-85BDC9FD1C3A}</a:tableStyleId>
              </a:tblPr>
              <a:tblGrid>
                <a:gridCol w="1529116">
                  <a:extLst>
                    <a:ext uri="{9D8B030D-6E8A-4147-A177-3AD203B41FA5}">
                      <a16:colId xmlns:a16="http://schemas.microsoft.com/office/drawing/2014/main" val="2036709906"/>
                    </a:ext>
                  </a:extLst>
                </a:gridCol>
                <a:gridCol w="1529116">
                  <a:extLst>
                    <a:ext uri="{9D8B030D-6E8A-4147-A177-3AD203B41FA5}">
                      <a16:colId xmlns:a16="http://schemas.microsoft.com/office/drawing/2014/main" val="433491061"/>
                    </a:ext>
                  </a:extLst>
                </a:gridCol>
                <a:gridCol w="1529116">
                  <a:extLst>
                    <a:ext uri="{9D8B030D-6E8A-4147-A177-3AD203B41FA5}">
                      <a16:colId xmlns:a16="http://schemas.microsoft.com/office/drawing/2014/main" val="628870128"/>
                    </a:ext>
                  </a:extLst>
                </a:gridCol>
                <a:gridCol w="1529116">
                  <a:extLst>
                    <a:ext uri="{9D8B030D-6E8A-4147-A177-3AD203B41FA5}">
                      <a16:colId xmlns:a16="http://schemas.microsoft.com/office/drawing/2014/main" val="281158718"/>
                    </a:ext>
                  </a:extLst>
                </a:gridCol>
                <a:gridCol w="1529116">
                  <a:extLst>
                    <a:ext uri="{9D8B030D-6E8A-4147-A177-3AD203B41FA5}">
                      <a16:colId xmlns:a16="http://schemas.microsoft.com/office/drawing/2014/main" val="2891638124"/>
                    </a:ext>
                  </a:extLst>
                </a:gridCol>
                <a:gridCol w="1529116">
                  <a:extLst>
                    <a:ext uri="{9D8B030D-6E8A-4147-A177-3AD203B41FA5}">
                      <a16:colId xmlns:a16="http://schemas.microsoft.com/office/drawing/2014/main" val="2794773758"/>
                    </a:ext>
                  </a:extLst>
                </a:gridCol>
              </a:tblGrid>
              <a:tr h="641456">
                <a:tc>
                  <a:txBody>
                    <a:bodyPr/>
                    <a:lstStyle/>
                    <a:p>
                      <a:r>
                        <a:rPr lang="en-US" sz="900">
                          <a:solidFill>
                            <a:schemeClr val="bg1"/>
                          </a:solidFill>
                          <a:latin typeface="Tw Cen MT" panose="020B0602020104020603" pitchFamily="34" charset="77"/>
                          <a:ea typeface="Calibri"/>
                          <a:cs typeface="Calibri"/>
                        </a:rPr>
                        <a:t>Interviewee Details:</a:t>
                      </a:r>
                    </a:p>
                    <a:p>
                      <a:r>
                        <a:rPr lang="en-US" sz="900">
                          <a:solidFill>
                            <a:schemeClr val="bg1"/>
                          </a:solidFill>
                          <a:latin typeface="Tw Cen MT" panose="020B0602020104020603" pitchFamily="34" charset="77"/>
                          <a:cs typeface="Calibri"/>
                        </a:rPr>
                        <a:t>Name &amp; Gender</a:t>
                      </a:r>
                      <a:endParaRPr lang="en-US" sz="900">
                        <a:solidFill>
                          <a:schemeClr val="bg1"/>
                        </a:solidFill>
                        <a:latin typeface="Tw Cen MT" panose="020B0602020104020603" pitchFamily="34" charset="77"/>
                      </a:endParaRPr>
                    </a:p>
                  </a:txBody>
                  <a:tcPr>
                    <a:solidFill>
                      <a:srgbClr val="BDAC54"/>
                    </a:solidFill>
                  </a:tcPr>
                </a:tc>
                <a:tc>
                  <a:txBody>
                    <a:bodyPr/>
                    <a:lstStyle/>
                    <a:p>
                      <a:r>
                        <a:rPr lang="en-US" sz="900">
                          <a:solidFill>
                            <a:schemeClr val="bg1"/>
                          </a:solidFill>
                          <a:latin typeface="Tw Cen MT" panose="020B0602020104020603" pitchFamily="34" charset="77"/>
                          <a:ea typeface="Calibri"/>
                          <a:cs typeface="Calibri"/>
                        </a:rPr>
                        <a:t>Stakeholder Group (Students, Parents, Teachers)</a:t>
                      </a:r>
                      <a:endParaRPr lang="en-US" sz="900">
                        <a:solidFill>
                          <a:schemeClr val="bg1"/>
                        </a:solidFill>
                        <a:latin typeface="Tw Cen MT" panose="020B0602020104020603" pitchFamily="34" charset="77"/>
                      </a:endParaRPr>
                    </a:p>
                  </a:txBody>
                  <a:tcPr>
                    <a:solidFill>
                      <a:srgbClr val="BDAC54"/>
                    </a:solidFill>
                  </a:tcPr>
                </a:tc>
                <a:tc>
                  <a:txBody>
                    <a:bodyPr/>
                    <a:lstStyle/>
                    <a:p>
                      <a:r>
                        <a:rPr lang="en-US" sz="900">
                          <a:solidFill>
                            <a:schemeClr val="bg1"/>
                          </a:solidFill>
                          <a:latin typeface="Tw Cen MT" panose="020B0602020104020603" pitchFamily="34" charset="77"/>
                          <a:ea typeface="Calibri"/>
                          <a:cs typeface="Calibri"/>
                        </a:rPr>
                        <a:t>Research Approach </a:t>
                      </a:r>
                      <a:endParaRPr lang="en-US" sz="900">
                        <a:solidFill>
                          <a:schemeClr val="bg1"/>
                        </a:solidFill>
                        <a:latin typeface="Tw Cen MT" panose="020B0602020104020603" pitchFamily="34" charset="77"/>
                      </a:endParaRPr>
                    </a:p>
                    <a:p>
                      <a:r>
                        <a:rPr lang="en-US" sz="900">
                          <a:solidFill>
                            <a:schemeClr val="bg1"/>
                          </a:solidFill>
                          <a:latin typeface="Tw Cen MT" panose="020B0602020104020603" pitchFamily="34" charset="77"/>
                          <a:ea typeface="Calibri"/>
                          <a:cs typeface="Calibri"/>
                        </a:rPr>
                        <a:t>(interview, observe, creative – draw, story tell, card sort)</a:t>
                      </a:r>
                      <a:endParaRPr lang="en-US" sz="900">
                        <a:solidFill>
                          <a:schemeClr val="bg1"/>
                        </a:solidFill>
                        <a:latin typeface="Tw Cen MT" panose="020B0602020104020603" pitchFamily="34" charset="77"/>
                      </a:endParaRPr>
                    </a:p>
                  </a:txBody>
                  <a:tcPr>
                    <a:solidFill>
                      <a:srgbClr val="BDAC54"/>
                    </a:solidFill>
                  </a:tcPr>
                </a:tc>
                <a:tc>
                  <a:txBody>
                    <a:bodyPr/>
                    <a:lstStyle/>
                    <a:p>
                      <a:r>
                        <a:rPr lang="en-US" sz="900">
                          <a:solidFill>
                            <a:schemeClr val="bg1"/>
                          </a:solidFill>
                          <a:latin typeface="Tw Cen MT" panose="020B0602020104020603" pitchFamily="34" charset="77"/>
                          <a:ea typeface="Calibri"/>
                          <a:cs typeface="Calibri"/>
                        </a:rPr>
                        <a:t>PLACE</a:t>
                      </a:r>
                      <a:endParaRPr lang="en-US" sz="900">
                        <a:solidFill>
                          <a:schemeClr val="bg1"/>
                        </a:solidFill>
                        <a:latin typeface="Tw Cen MT" panose="020B0602020104020603" pitchFamily="34" charset="77"/>
                      </a:endParaRPr>
                    </a:p>
                  </a:txBody>
                  <a:tcPr>
                    <a:solidFill>
                      <a:srgbClr val="BDAC54"/>
                    </a:solidFill>
                  </a:tcPr>
                </a:tc>
                <a:tc>
                  <a:txBody>
                    <a:bodyPr/>
                    <a:lstStyle/>
                    <a:p>
                      <a:r>
                        <a:rPr lang="en-US" sz="900">
                          <a:solidFill>
                            <a:schemeClr val="bg1"/>
                          </a:solidFill>
                          <a:latin typeface="Tw Cen MT" panose="020B0602020104020603" pitchFamily="34" charset="77"/>
                          <a:ea typeface="Calibri"/>
                          <a:cs typeface="Calibri"/>
                        </a:rPr>
                        <a:t>DATE</a:t>
                      </a:r>
                      <a:endParaRPr lang="pt-PT" sz="900">
                        <a:solidFill>
                          <a:schemeClr val="bg1"/>
                        </a:solidFill>
                      </a:endParaRPr>
                    </a:p>
                  </a:txBody>
                  <a:tcPr>
                    <a:solidFill>
                      <a:srgbClr val="BDAC54"/>
                    </a:solidFill>
                  </a:tcPr>
                </a:tc>
                <a:tc>
                  <a:txBody>
                    <a:bodyPr/>
                    <a:lstStyle/>
                    <a:p>
                      <a:r>
                        <a:rPr lang="en-US" sz="900">
                          <a:solidFill>
                            <a:schemeClr val="bg1"/>
                          </a:solidFill>
                          <a:latin typeface="Tw Cen MT" panose="020B0602020104020603" pitchFamily="34" charset="77"/>
                          <a:ea typeface="Calibri"/>
                          <a:cs typeface="Calibri"/>
                        </a:rPr>
                        <a:t>DURATION</a:t>
                      </a:r>
                      <a:endParaRPr lang="pt-PT" sz="900">
                        <a:solidFill>
                          <a:schemeClr val="bg1"/>
                        </a:solidFill>
                      </a:endParaRPr>
                    </a:p>
                  </a:txBody>
                  <a:tcPr>
                    <a:solidFill>
                      <a:srgbClr val="BDAC54"/>
                    </a:solidFill>
                  </a:tcPr>
                </a:tc>
                <a:extLst>
                  <a:ext uri="{0D108BD9-81ED-4DB2-BD59-A6C34878D82A}">
                    <a16:rowId xmlns:a16="http://schemas.microsoft.com/office/drawing/2014/main" val="3449087421"/>
                  </a:ext>
                </a:extLst>
              </a:tr>
              <a:tr h="641456">
                <a:tc>
                  <a:txBody>
                    <a:bodyPr/>
                    <a:lstStyle/>
                    <a:p>
                      <a:endParaRPr lang="pt-PT"/>
                    </a:p>
                  </a:txBody>
                  <a:tcPr>
                    <a:solidFill>
                      <a:srgbClr val="BDAC54">
                        <a:alpha val="15000"/>
                      </a:srgbClr>
                    </a:solidFill>
                  </a:tcPr>
                </a:tc>
                <a:tc>
                  <a:txBody>
                    <a:bodyPr/>
                    <a:lstStyle/>
                    <a:p>
                      <a:endParaRPr lang="pt-PT"/>
                    </a:p>
                  </a:txBody>
                  <a:tcPr>
                    <a:solidFill>
                      <a:srgbClr val="BDAC54">
                        <a:alpha val="15000"/>
                      </a:srgbClr>
                    </a:solidFill>
                  </a:tcPr>
                </a:tc>
                <a:tc>
                  <a:txBody>
                    <a:bodyPr/>
                    <a:lstStyle/>
                    <a:p>
                      <a:endParaRPr lang="pt-PT"/>
                    </a:p>
                  </a:txBody>
                  <a:tcPr>
                    <a:solidFill>
                      <a:srgbClr val="BDAC54">
                        <a:alpha val="15000"/>
                      </a:srgbClr>
                    </a:solidFill>
                  </a:tcPr>
                </a:tc>
                <a:tc>
                  <a:txBody>
                    <a:bodyPr/>
                    <a:lstStyle/>
                    <a:p>
                      <a:endParaRPr lang="pt-PT"/>
                    </a:p>
                  </a:txBody>
                  <a:tcPr>
                    <a:solidFill>
                      <a:srgbClr val="BDAC54">
                        <a:alpha val="15000"/>
                      </a:srgbClr>
                    </a:solidFill>
                  </a:tcPr>
                </a:tc>
                <a:tc>
                  <a:txBody>
                    <a:bodyPr/>
                    <a:lstStyle/>
                    <a:p>
                      <a:endParaRPr lang="pt-PT"/>
                    </a:p>
                  </a:txBody>
                  <a:tcPr>
                    <a:solidFill>
                      <a:srgbClr val="BDAC54">
                        <a:alpha val="15000"/>
                      </a:srgbClr>
                    </a:solidFill>
                  </a:tcPr>
                </a:tc>
                <a:tc>
                  <a:txBody>
                    <a:bodyPr/>
                    <a:lstStyle/>
                    <a:p>
                      <a:endParaRPr lang="pt-PT"/>
                    </a:p>
                  </a:txBody>
                  <a:tcPr>
                    <a:solidFill>
                      <a:srgbClr val="BDAC54">
                        <a:alpha val="15000"/>
                      </a:srgbClr>
                    </a:solidFill>
                  </a:tcPr>
                </a:tc>
                <a:extLst>
                  <a:ext uri="{0D108BD9-81ED-4DB2-BD59-A6C34878D82A}">
                    <a16:rowId xmlns:a16="http://schemas.microsoft.com/office/drawing/2014/main" val="669340549"/>
                  </a:ext>
                </a:extLst>
              </a:tr>
              <a:tr h="641456">
                <a:tc>
                  <a:txBody>
                    <a:bodyPr/>
                    <a:lstStyle/>
                    <a:p>
                      <a:endParaRPr lang="pt-PT"/>
                    </a:p>
                  </a:txBody>
                  <a:tcPr>
                    <a:solidFill>
                      <a:srgbClr val="BDAC54">
                        <a:alpha val="25000"/>
                      </a:srgbClr>
                    </a:solidFill>
                  </a:tcPr>
                </a:tc>
                <a:tc>
                  <a:txBody>
                    <a:bodyPr/>
                    <a:lstStyle/>
                    <a:p>
                      <a:endParaRPr lang="pt-PT"/>
                    </a:p>
                  </a:txBody>
                  <a:tcPr>
                    <a:solidFill>
                      <a:srgbClr val="BDAC54">
                        <a:alpha val="25000"/>
                      </a:srgbClr>
                    </a:solidFill>
                  </a:tcPr>
                </a:tc>
                <a:tc>
                  <a:txBody>
                    <a:bodyPr/>
                    <a:lstStyle/>
                    <a:p>
                      <a:endParaRPr lang="pt-PT"/>
                    </a:p>
                  </a:txBody>
                  <a:tcPr>
                    <a:solidFill>
                      <a:srgbClr val="BDAC54">
                        <a:alpha val="25000"/>
                      </a:srgbClr>
                    </a:solidFill>
                  </a:tcPr>
                </a:tc>
                <a:tc>
                  <a:txBody>
                    <a:bodyPr/>
                    <a:lstStyle/>
                    <a:p>
                      <a:endParaRPr lang="pt-PT"/>
                    </a:p>
                  </a:txBody>
                  <a:tcPr>
                    <a:solidFill>
                      <a:srgbClr val="BDAC54">
                        <a:alpha val="25000"/>
                      </a:srgbClr>
                    </a:solidFill>
                  </a:tcPr>
                </a:tc>
                <a:tc>
                  <a:txBody>
                    <a:bodyPr/>
                    <a:lstStyle/>
                    <a:p>
                      <a:endParaRPr lang="pt-PT"/>
                    </a:p>
                  </a:txBody>
                  <a:tcPr>
                    <a:solidFill>
                      <a:srgbClr val="BDAC54">
                        <a:alpha val="25000"/>
                      </a:srgbClr>
                    </a:solidFill>
                  </a:tcPr>
                </a:tc>
                <a:tc>
                  <a:txBody>
                    <a:bodyPr/>
                    <a:lstStyle/>
                    <a:p>
                      <a:endParaRPr lang="pt-PT"/>
                    </a:p>
                  </a:txBody>
                  <a:tcPr>
                    <a:solidFill>
                      <a:srgbClr val="BDAC54">
                        <a:alpha val="25000"/>
                      </a:srgbClr>
                    </a:solidFill>
                  </a:tcPr>
                </a:tc>
                <a:extLst>
                  <a:ext uri="{0D108BD9-81ED-4DB2-BD59-A6C34878D82A}">
                    <a16:rowId xmlns:a16="http://schemas.microsoft.com/office/drawing/2014/main" val="3179751854"/>
                  </a:ext>
                </a:extLst>
              </a:tr>
              <a:tr h="641456">
                <a:tc>
                  <a:txBody>
                    <a:bodyPr/>
                    <a:lstStyle/>
                    <a:p>
                      <a:endParaRPr lang="pt-PT"/>
                    </a:p>
                  </a:txBody>
                  <a:tcPr>
                    <a:solidFill>
                      <a:srgbClr val="BDAC54">
                        <a:alpha val="15000"/>
                      </a:srgbClr>
                    </a:solidFill>
                  </a:tcPr>
                </a:tc>
                <a:tc>
                  <a:txBody>
                    <a:bodyPr/>
                    <a:lstStyle/>
                    <a:p>
                      <a:endParaRPr lang="pt-PT"/>
                    </a:p>
                  </a:txBody>
                  <a:tcPr>
                    <a:solidFill>
                      <a:srgbClr val="BDAC54">
                        <a:alpha val="15000"/>
                      </a:srgbClr>
                    </a:solidFill>
                  </a:tcPr>
                </a:tc>
                <a:tc>
                  <a:txBody>
                    <a:bodyPr/>
                    <a:lstStyle/>
                    <a:p>
                      <a:endParaRPr lang="pt-PT"/>
                    </a:p>
                  </a:txBody>
                  <a:tcPr>
                    <a:solidFill>
                      <a:srgbClr val="BDAC54">
                        <a:alpha val="15000"/>
                      </a:srgbClr>
                    </a:solidFill>
                  </a:tcPr>
                </a:tc>
                <a:tc>
                  <a:txBody>
                    <a:bodyPr/>
                    <a:lstStyle/>
                    <a:p>
                      <a:endParaRPr lang="pt-PT"/>
                    </a:p>
                  </a:txBody>
                  <a:tcPr>
                    <a:solidFill>
                      <a:srgbClr val="BDAC54">
                        <a:alpha val="15000"/>
                      </a:srgbClr>
                    </a:solidFill>
                  </a:tcPr>
                </a:tc>
                <a:tc>
                  <a:txBody>
                    <a:bodyPr/>
                    <a:lstStyle/>
                    <a:p>
                      <a:endParaRPr lang="pt-PT"/>
                    </a:p>
                  </a:txBody>
                  <a:tcPr>
                    <a:solidFill>
                      <a:srgbClr val="BDAC54">
                        <a:alpha val="15000"/>
                      </a:srgbClr>
                    </a:solidFill>
                  </a:tcPr>
                </a:tc>
                <a:tc>
                  <a:txBody>
                    <a:bodyPr/>
                    <a:lstStyle/>
                    <a:p>
                      <a:endParaRPr lang="pt-PT"/>
                    </a:p>
                  </a:txBody>
                  <a:tcPr>
                    <a:solidFill>
                      <a:srgbClr val="BDAC54">
                        <a:alpha val="15000"/>
                      </a:srgbClr>
                    </a:solidFill>
                  </a:tcPr>
                </a:tc>
                <a:extLst>
                  <a:ext uri="{0D108BD9-81ED-4DB2-BD59-A6C34878D82A}">
                    <a16:rowId xmlns:a16="http://schemas.microsoft.com/office/drawing/2014/main" val="4242375367"/>
                  </a:ext>
                </a:extLst>
              </a:tr>
              <a:tr h="641456">
                <a:tc>
                  <a:txBody>
                    <a:bodyPr/>
                    <a:lstStyle/>
                    <a:p>
                      <a:endParaRPr lang="pt-PT"/>
                    </a:p>
                  </a:txBody>
                  <a:tcPr>
                    <a:solidFill>
                      <a:srgbClr val="BDAC54">
                        <a:alpha val="25000"/>
                      </a:srgbClr>
                    </a:solidFill>
                  </a:tcPr>
                </a:tc>
                <a:tc>
                  <a:txBody>
                    <a:bodyPr/>
                    <a:lstStyle/>
                    <a:p>
                      <a:endParaRPr lang="pt-PT"/>
                    </a:p>
                  </a:txBody>
                  <a:tcPr>
                    <a:solidFill>
                      <a:srgbClr val="BDAC54">
                        <a:alpha val="25000"/>
                      </a:srgbClr>
                    </a:solidFill>
                  </a:tcPr>
                </a:tc>
                <a:tc>
                  <a:txBody>
                    <a:bodyPr/>
                    <a:lstStyle/>
                    <a:p>
                      <a:endParaRPr lang="pt-PT"/>
                    </a:p>
                  </a:txBody>
                  <a:tcPr>
                    <a:solidFill>
                      <a:srgbClr val="BDAC54">
                        <a:alpha val="25000"/>
                      </a:srgbClr>
                    </a:solidFill>
                  </a:tcPr>
                </a:tc>
                <a:tc>
                  <a:txBody>
                    <a:bodyPr/>
                    <a:lstStyle/>
                    <a:p>
                      <a:endParaRPr lang="pt-PT"/>
                    </a:p>
                  </a:txBody>
                  <a:tcPr>
                    <a:solidFill>
                      <a:srgbClr val="BDAC54">
                        <a:alpha val="25000"/>
                      </a:srgbClr>
                    </a:solidFill>
                  </a:tcPr>
                </a:tc>
                <a:tc>
                  <a:txBody>
                    <a:bodyPr/>
                    <a:lstStyle/>
                    <a:p>
                      <a:endParaRPr lang="pt-PT"/>
                    </a:p>
                  </a:txBody>
                  <a:tcPr>
                    <a:solidFill>
                      <a:srgbClr val="BDAC54">
                        <a:alpha val="25000"/>
                      </a:srgbClr>
                    </a:solidFill>
                  </a:tcPr>
                </a:tc>
                <a:tc>
                  <a:txBody>
                    <a:bodyPr/>
                    <a:lstStyle/>
                    <a:p>
                      <a:endParaRPr lang="pt-PT"/>
                    </a:p>
                  </a:txBody>
                  <a:tcPr>
                    <a:solidFill>
                      <a:srgbClr val="BDAC54">
                        <a:alpha val="25000"/>
                      </a:srgbClr>
                    </a:solidFill>
                  </a:tcPr>
                </a:tc>
                <a:extLst>
                  <a:ext uri="{0D108BD9-81ED-4DB2-BD59-A6C34878D82A}">
                    <a16:rowId xmlns:a16="http://schemas.microsoft.com/office/drawing/2014/main" val="513310179"/>
                  </a:ext>
                </a:extLst>
              </a:tr>
              <a:tr h="641456">
                <a:tc>
                  <a:txBody>
                    <a:bodyPr/>
                    <a:lstStyle/>
                    <a:p>
                      <a:endParaRPr lang="pt-PT"/>
                    </a:p>
                  </a:txBody>
                  <a:tcPr>
                    <a:solidFill>
                      <a:srgbClr val="BDAC54">
                        <a:alpha val="15000"/>
                      </a:srgbClr>
                    </a:solidFill>
                  </a:tcPr>
                </a:tc>
                <a:tc>
                  <a:txBody>
                    <a:bodyPr/>
                    <a:lstStyle/>
                    <a:p>
                      <a:endParaRPr lang="pt-PT"/>
                    </a:p>
                  </a:txBody>
                  <a:tcPr>
                    <a:solidFill>
                      <a:srgbClr val="BDAC54">
                        <a:alpha val="15000"/>
                      </a:srgbClr>
                    </a:solidFill>
                  </a:tcPr>
                </a:tc>
                <a:tc>
                  <a:txBody>
                    <a:bodyPr/>
                    <a:lstStyle/>
                    <a:p>
                      <a:endParaRPr lang="pt-PT"/>
                    </a:p>
                  </a:txBody>
                  <a:tcPr>
                    <a:solidFill>
                      <a:srgbClr val="BDAC54">
                        <a:alpha val="15000"/>
                      </a:srgbClr>
                    </a:solidFill>
                  </a:tcPr>
                </a:tc>
                <a:tc>
                  <a:txBody>
                    <a:bodyPr/>
                    <a:lstStyle/>
                    <a:p>
                      <a:endParaRPr lang="pt-PT"/>
                    </a:p>
                  </a:txBody>
                  <a:tcPr>
                    <a:solidFill>
                      <a:srgbClr val="BDAC54">
                        <a:alpha val="15000"/>
                      </a:srgbClr>
                    </a:solidFill>
                  </a:tcPr>
                </a:tc>
                <a:tc>
                  <a:txBody>
                    <a:bodyPr/>
                    <a:lstStyle/>
                    <a:p>
                      <a:endParaRPr lang="pt-PT"/>
                    </a:p>
                  </a:txBody>
                  <a:tcPr>
                    <a:solidFill>
                      <a:srgbClr val="BDAC54">
                        <a:alpha val="15000"/>
                      </a:srgbClr>
                    </a:solidFill>
                  </a:tcPr>
                </a:tc>
                <a:tc>
                  <a:txBody>
                    <a:bodyPr/>
                    <a:lstStyle/>
                    <a:p>
                      <a:endParaRPr lang="pt-PT"/>
                    </a:p>
                  </a:txBody>
                  <a:tcPr>
                    <a:solidFill>
                      <a:srgbClr val="BDAC54">
                        <a:alpha val="15000"/>
                      </a:srgbClr>
                    </a:solidFill>
                  </a:tcPr>
                </a:tc>
                <a:extLst>
                  <a:ext uri="{0D108BD9-81ED-4DB2-BD59-A6C34878D82A}">
                    <a16:rowId xmlns:a16="http://schemas.microsoft.com/office/drawing/2014/main" val="1152992305"/>
                  </a:ext>
                </a:extLst>
              </a:tr>
              <a:tr h="641456">
                <a:tc>
                  <a:txBody>
                    <a:bodyPr/>
                    <a:lstStyle/>
                    <a:p>
                      <a:endParaRPr lang="pt-PT"/>
                    </a:p>
                  </a:txBody>
                  <a:tcPr>
                    <a:solidFill>
                      <a:srgbClr val="BDAC54">
                        <a:alpha val="25000"/>
                      </a:srgbClr>
                    </a:solidFill>
                  </a:tcPr>
                </a:tc>
                <a:tc>
                  <a:txBody>
                    <a:bodyPr/>
                    <a:lstStyle/>
                    <a:p>
                      <a:endParaRPr lang="pt-PT"/>
                    </a:p>
                  </a:txBody>
                  <a:tcPr>
                    <a:solidFill>
                      <a:srgbClr val="BDAC54">
                        <a:alpha val="25000"/>
                      </a:srgbClr>
                    </a:solidFill>
                  </a:tcPr>
                </a:tc>
                <a:tc>
                  <a:txBody>
                    <a:bodyPr/>
                    <a:lstStyle/>
                    <a:p>
                      <a:endParaRPr lang="pt-PT"/>
                    </a:p>
                  </a:txBody>
                  <a:tcPr>
                    <a:solidFill>
                      <a:srgbClr val="BDAC54">
                        <a:alpha val="25000"/>
                      </a:srgbClr>
                    </a:solidFill>
                  </a:tcPr>
                </a:tc>
                <a:tc>
                  <a:txBody>
                    <a:bodyPr/>
                    <a:lstStyle/>
                    <a:p>
                      <a:endParaRPr lang="pt-PT"/>
                    </a:p>
                  </a:txBody>
                  <a:tcPr>
                    <a:solidFill>
                      <a:srgbClr val="BDAC54">
                        <a:alpha val="25000"/>
                      </a:srgbClr>
                    </a:solidFill>
                  </a:tcPr>
                </a:tc>
                <a:tc>
                  <a:txBody>
                    <a:bodyPr/>
                    <a:lstStyle/>
                    <a:p>
                      <a:endParaRPr lang="pt-PT"/>
                    </a:p>
                  </a:txBody>
                  <a:tcPr>
                    <a:solidFill>
                      <a:srgbClr val="BDAC54">
                        <a:alpha val="25000"/>
                      </a:srgbClr>
                    </a:solidFill>
                  </a:tcPr>
                </a:tc>
                <a:tc>
                  <a:txBody>
                    <a:bodyPr/>
                    <a:lstStyle/>
                    <a:p>
                      <a:endParaRPr lang="pt-PT"/>
                    </a:p>
                  </a:txBody>
                  <a:tcPr>
                    <a:solidFill>
                      <a:srgbClr val="BDAC54">
                        <a:alpha val="25000"/>
                      </a:srgbClr>
                    </a:solidFill>
                  </a:tcPr>
                </a:tc>
                <a:extLst>
                  <a:ext uri="{0D108BD9-81ED-4DB2-BD59-A6C34878D82A}">
                    <a16:rowId xmlns:a16="http://schemas.microsoft.com/office/drawing/2014/main" val="4256040811"/>
                  </a:ext>
                </a:extLst>
              </a:tr>
            </a:tbl>
          </a:graphicData>
        </a:graphic>
      </p:graphicFrame>
      <p:sp>
        <p:nvSpPr>
          <p:cNvPr id="21" name="Google Shape;118;p3">
            <a:extLst>
              <a:ext uri="{FF2B5EF4-FFF2-40B4-BE49-F238E27FC236}">
                <a16:creationId xmlns:a16="http://schemas.microsoft.com/office/drawing/2014/main" id="{6970D5FA-AFAB-DE50-4679-A431DDDF246E}"/>
              </a:ext>
            </a:extLst>
          </p:cNvPr>
          <p:cNvSpPr txBox="1"/>
          <p:nvPr/>
        </p:nvSpPr>
        <p:spPr>
          <a:xfrm>
            <a:off x="8769577" y="320512"/>
            <a:ext cx="686476" cy="375638"/>
          </a:xfrm>
          <a:prstGeom prst="rect">
            <a:avLst/>
          </a:prstGeom>
          <a:solidFill>
            <a:srgbClr val="BDAC54"/>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1755"/>
            <a:r>
              <a:rPr lang="pt-PT" sz="1200" b="1">
                <a:solidFill>
                  <a:schemeClr val="bg1"/>
                </a:solidFill>
                <a:latin typeface="Tw Cen MT"/>
              </a:rPr>
              <a:t>30 min</a:t>
            </a:r>
            <a:endParaRPr lang="en-US">
              <a:solidFill>
                <a:schemeClr val="bg1"/>
              </a:solidFill>
              <a:latin typeface="Tw Cen MT"/>
            </a:endParaRPr>
          </a:p>
        </p:txBody>
      </p:sp>
      <p:sp>
        <p:nvSpPr>
          <p:cNvPr id="24" name="Google Shape;118;p3">
            <a:extLst>
              <a:ext uri="{FF2B5EF4-FFF2-40B4-BE49-F238E27FC236}">
                <a16:creationId xmlns:a16="http://schemas.microsoft.com/office/drawing/2014/main" id="{1753CA02-F401-D951-D6AA-07B00BB84758}"/>
              </a:ext>
            </a:extLst>
          </p:cNvPr>
          <p:cNvSpPr txBox="1"/>
          <p:nvPr/>
        </p:nvSpPr>
        <p:spPr>
          <a:xfrm>
            <a:off x="8380120" y="320512"/>
            <a:ext cx="389457" cy="375638"/>
          </a:xfrm>
          <a:prstGeom prst="rect">
            <a:avLst/>
          </a:prstGeom>
          <a:solidFill>
            <a:srgbClr val="BDAC54">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25" name="Imagem 24">
            <a:extLst>
              <a:ext uri="{FF2B5EF4-FFF2-40B4-BE49-F238E27FC236}">
                <a16:creationId xmlns:a16="http://schemas.microsoft.com/office/drawing/2014/main" id="{EAE5A211-7026-2E93-1975-12BF04B5F1D3}"/>
              </a:ext>
            </a:extLst>
          </p:cNvPr>
          <p:cNvPicPr>
            <a:picLocks noChangeAspect="1"/>
          </p:cNvPicPr>
          <p:nvPr/>
        </p:nvPicPr>
        <p:blipFill>
          <a:blip r:embed="rId2"/>
          <a:stretch>
            <a:fillRect/>
          </a:stretch>
        </p:blipFill>
        <p:spPr>
          <a:xfrm>
            <a:off x="8460568" y="392672"/>
            <a:ext cx="241262" cy="241262"/>
          </a:xfrm>
          <a:prstGeom prst="rect">
            <a:avLst/>
          </a:prstGeom>
        </p:spPr>
      </p:pic>
      <p:sp>
        <p:nvSpPr>
          <p:cNvPr id="3" name="Rectangle 2">
            <a:extLst>
              <a:ext uri="{FF2B5EF4-FFF2-40B4-BE49-F238E27FC236}">
                <a16:creationId xmlns:a16="http://schemas.microsoft.com/office/drawing/2014/main" id="{F7EDC9A5-8D5C-25A7-65A8-126E0CE714E7}"/>
              </a:ext>
            </a:extLst>
          </p:cNvPr>
          <p:cNvSpPr/>
          <p:nvPr/>
        </p:nvSpPr>
        <p:spPr>
          <a:xfrm>
            <a:off x="322989" y="6588866"/>
            <a:ext cx="9174695" cy="161004"/>
          </a:xfrm>
          <a:prstGeom prst="rect">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1076319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15;p61">
            <a:extLst>
              <a:ext uri="{FF2B5EF4-FFF2-40B4-BE49-F238E27FC236}">
                <a16:creationId xmlns:a16="http://schemas.microsoft.com/office/drawing/2014/main" id="{A66DB9D4-89EC-DDA8-1E9E-C1BAD8767976}"/>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4C3A1937-82C5-A986-3F9F-6FAC2FC0BFF7}"/>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9" name="Google Shape;212;p4">
            <a:extLst>
              <a:ext uri="{FF2B5EF4-FFF2-40B4-BE49-F238E27FC236}">
                <a16:creationId xmlns:a16="http://schemas.microsoft.com/office/drawing/2014/main" id="{6314B65D-4CF4-5DD2-88B5-1F9FDA65CF7F}"/>
              </a:ext>
            </a:extLst>
          </p:cNvPr>
          <p:cNvSpPr txBox="1">
            <a:spLocks noGrp="1"/>
          </p:cNvSpPr>
          <p:nvPr/>
        </p:nvSpPr>
        <p:spPr>
          <a:xfrm>
            <a:off x="453504" y="1297375"/>
            <a:ext cx="1931670" cy="196203"/>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200">
                <a:solidFill>
                  <a:schemeClr val="tx1"/>
                </a:solidFill>
                <a:latin typeface="Tw Cen MT" panose="020B0602020104020603" pitchFamily="34" charset="77"/>
                <a:ea typeface="Calibri"/>
              </a:rPr>
              <a:t>Interview #1</a:t>
            </a:r>
          </a:p>
        </p:txBody>
      </p:sp>
      <p:sp>
        <p:nvSpPr>
          <p:cNvPr id="10" name="Google Shape;212;p4">
            <a:extLst>
              <a:ext uri="{FF2B5EF4-FFF2-40B4-BE49-F238E27FC236}">
                <a16:creationId xmlns:a16="http://schemas.microsoft.com/office/drawing/2014/main" id="{65942A5D-4BFE-049F-CACC-BE712F2A0C25}"/>
              </a:ext>
            </a:extLst>
          </p:cNvPr>
          <p:cNvSpPr txBox="1">
            <a:spLocks noGrp="1"/>
          </p:cNvSpPr>
          <p:nvPr/>
        </p:nvSpPr>
        <p:spPr>
          <a:xfrm>
            <a:off x="453504" y="969926"/>
            <a:ext cx="3990480"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BDAC54"/>
                </a:solidFill>
                <a:latin typeface="Tw Cen MT" panose="020B0602020104020603" pitchFamily="34" charset="77"/>
              </a:rPr>
              <a:t>INTERVIEW NOTES</a:t>
            </a:r>
          </a:p>
        </p:txBody>
      </p:sp>
      <p:sp>
        <p:nvSpPr>
          <p:cNvPr id="12" name="Google Shape;118;p3">
            <a:extLst>
              <a:ext uri="{FF2B5EF4-FFF2-40B4-BE49-F238E27FC236}">
                <a16:creationId xmlns:a16="http://schemas.microsoft.com/office/drawing/2014/main" id="{ADBAE592-5E85-2381-4909-AFF435D67AFE}"/>
              </a:ext>
            </a:extLst>
          </p:cNvPr>
          <p:cNvSpPr txBox="1"/>
          <p:nvPr/>
        </p:nvSpPr>
        <p:spPr>
          <a:xfrm>
            <a:off x="3022546" y="893633"/>
            <a:ext cx="6568841" cy="36802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a:solidFill>
                  <a:srgbClr val="414042"/>
                </a:solidFill>
                <a:latin typeface="Tw Cen MT" panose="020B0602020104020603" pitchFamily="34" charset="77"/>
                <a:ea typeface="Calibri"/>
              </a:rPr>
              <a:t>When you are observing, interviewing or engaging, be sure to take notes on what you hear and notice about  the participant. Write specific information and exact quotations. </a:t>
            </a:r>
          </a:p>
        </p:txBody>
      </p:sp>
      <p:sp>
        <p:nvSpPr>
          <p:cNvPr id="21" name="Rectangle 39">
            <a:extLst>
              <a:ext uri="{FF2B5EF4-FFF2-40B4-BE49-F238E27FC236}">
                <a16:creationId xmlns:a16="http://schemas.microsoft.com/office/drawing/2014/main" id="{35BABB35-351E-424E-CAC0-6CCE7166CEA3}"/>
              </a:ext>
            </a:extLst>
          </p:cNvPr>
          <p:cNvSpPr/>
          <p:nvPr/>
        </p:nvSpPr>
        <p:spPr>
          <a:xfrm>
            <a:off x="322989" y="1840175"/>
            <a:ext cx="1673872" cy="2162800"/>
          </a:xfrm>
          <a:prstGeom prst="rect">
            <a:avLst/>
          </a:prstGeom>
          <a:solidFill>
            <a:srgbClr val="BDAC54"/>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r>
              <a:rPr lang="en-US" sz="900" b="1">
                <a:solidFill>
                  <a:schemeClr val="bg1">
                    <a:alpha val="99000"/>
                  </a:schemeClr>
                </a:solidFill>
                <a:latin typeface="Tw Cen MT" panose="020B0602020104020603" pitchFamily="34" charset="77"/>
                <a:ea typeface="Calibri"/>
                <a:cs typeface="Calibri"/>
              </a:rPr>
              <a:t>Documentation Tips </a:t>
            </a:r>
          </a:p>
          <a:p>
            <a:pPr marL="171450" indent="-171450">
              <a:buFont typeface="Arial" panose="020B0604020202020204" pitchFamily="34" charset="0"/>
              <a:buChar char="•"/>
            </a:pPr>
            <a:r>
              <a:rPr lang="en-US" sz="900">
                <a:solidFill>
                  <a:schemeClr val="bg1">
                    <a:alpha val="99000"/>
                  </a:schemeClr>
                </a:solidFill>
                <a:latin typeface="Tw Cen MT" panose="020B0602020104020603" pitchFamily="34" charset="77"/>
                <a:ea typeface="Calibri"/>
                <a:cs typeface="Calibri"/>
              </a:rPr>
              <a:t>When you are observing, interviewing or engaging, be sure to take notes of what you see, hear and notice about the participant. </a:t>
            </a:r>
          </a:p>
          <a:p>
            <a:pPr marL="171450" indent="-171450">
              <a:buFont typeface="Arial" panose="020B0604020202020204" pitchFamily="34" charset="0"/>
              <a:buChar char="•"/>
            </a:pPr>
            <a:r>
              <a:rPr lang="en-US" sz="900">
                <a:solidFill>
                  <a:schemeClr val="bg1">
                    <a:alpha val="99000"/>
                  </a:schemeClr>
                </a:solidFill>
                <a:latin typeface="Tw Cen MT" panose="020B0602020104020603" pitchFamily="34" charset="77"/>
                <a:ea typeface="Calibri"/>
                <a:cs typeface="Calibri"/>
              </a:rPr>
              <a:t>Pay attention to the emotions as they respond to your questions and as you observe them </a:t>
            </a:r>
          </a:p>
          <a:p>
            <a:pPr marL="171450" indent="-171450">
              <a:buFont typeface="Arial" panose="020B0604020202020204" pitchFamily="34" charset="0"/>
              <a:buChar char="•"/>
            </a:pPr>
            <a:r>
              <a:rPr lang="en-US" sz="900">
                <a:solidFill>
                  <a:schemeClr val="bg1">
                    <a:alpha val="99000"/>
                  </a:schemeClr>
                </a:solidFill>
                <a:latin typeface="Tw Cen MT" panose="020B0602020104020603" pitchFamily="34" charset="77"/>
                <a:ea typeface="Calibri"/>
                <a:cs typeface="Calibri"/>
              </a:rPr>
              <a:t>Write specific information and exact quotations.</a:t>
            </a:r>
          </a:p>
        </p:txBody>
      </p:sp>
      <p:sp>
        <p:nvSpPr>
          <p:cNvPr id="22" name="Rectangle 15">
            <a:extLst>
              <a:ext uri="{FF2B5EF4-FFF2-40B4-BE49-F238E27FC236}">
                <a16:creationId xmlns:a16="http://schemas.microsoft.com/office/drawing/2014/main" id="{86EC7E47-1E9C-7FA7-634B-B28DDD441948}"/>
              </a:ext>
            </a:extLst>
          </p:cNvPr>
          <p:cNvSpPr/>
          <p:nvPr/>
        </p:nvSpPr>
        <p:spPr>
          <a:xfrm>
            <a:off x="322989" y="4017431"/>
            <a:ext cx="1673872" cy="2411806"/>
          </a:xfrm>
          <a:prstGeom prst="rect">
            <a:avLst/>
          </a:prstGeom>
          <a:solidFill>
            <a:srgbClr val="BDAC54">
              <a:alpha val="1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spcAft>
                <a:spcPts val="1200"/>
              </a:spcAft>
            </a:pPr>
            <a:r>
              <a:rPr lang="en-US" sz="900" b="1">
                <a:solidFill>
                  <a:schemeClr val="tx1"/>
                </a:solidFill>
                <a:latin typeface="Tw Cen MT" panose="020B0602020104020603" pitchFamily="34" charset="77"/>
                <a:ea typeface="Calibri"/>
                <a:cs typeface="Calibri"/>
              </a:rPr>
              <a:t>Stakeholder Details</a:t>
            </a:r>
            <a:endParaRPr lang="en-US" sz="900" b="1">
              <a:solidFill>
                <a:schemeClr val="tx1"/>
              </a:solidFill>
              <a:latin typeface="Tw Cen MT" panose="020B0602020104020603" pitchFamily="34" charset="77"/>
              <a:cs typeface="Calibri"/>
            </a:endParaRPr>
          </a:p>
          <a:p>
            <a:pPr>
              <a:spcAft>
                <a:spcPts val="1200"/>
              </a:spcAft>
            </a:pPr>
            <a:r>
              <a:rPr lang="en-US" sz="900">
                <a:solidFill>
                  <a:schemeClr val="tx1"/>
                </a:solidFill>
                <a:latin typeface="Tw Cen MT" panose="020B0602020104020603" pitchFamily="34" charset="77"/>
                <a:cs typeface="Calibri"/>
              </a:rPr>
              <a:t>Name:</a:t>
            </a:r>
          </a:p>
          <a:p>
            <a:pPr>
              <a:spcAft>
                <a:spcPts val="1200"/>
              </a:spcAft>
            </a:pPr>
            <a:r>
              <a:rPr lang="en-US" sz="900">
                <a:solidFill>
                  <a:schemeClr val="tx1"/>
                </a:solidFill>
                <a:latin typeface="Tw Cen MT" panose="020B0602020104020603" pitchFamily="34" charset="77"/>
                <a:cs typeface="Calibri"/>
              </a:rPr>
              <a:t>Gender:</a:t>
            </a:r>
          </a:p>
          <a:p>
            <a:pPr>
              <a:spcAft>
                <a:spcPts val="1200"/>
              </a:spcAft>
            </a:pPr>
            <a:r>
              <a:rPr lang="en-US" sz="900">
                <a:solidFill>
                  <a:schemeClr val="tx1"/>
                </a:solidFill>
                <a:latin typeface="Tw Cen MT" panose="020B0602020104020603" pitchFamily="34" charset="77"/>
                <a:cs typeface="Calibri"/>
              </a:rPr>
              <a:t>Group:</a:t>
            </a:r>
          </a:p>
          <a:p>
            <a:pPr>
              <a:spcAft>
                <a:spcPts val="1200"/>
              </a:spcAft>
            </a:pPr>
            <a:r>
              <a:rPr lang="en-US" sz="900">
                <a:solidFill>
                  <a:schemeClr val="tx1"/>
                </a:solidFill>
                <a:latin typeface="Tw Cen MT" panose="020B0602020104020603" pitchFamily="34" charset="77"/>
                <a:ea typeface="Calibri"/>
                <a:cs typeface="Calibri"/>
              </a:rPr>
              <a:t>Research Approach:</a:t>
            </a:r>
            <a:endParaRPr lang="en-US" sz="900">
              <a:solidFill>
                <a:schemeClr val="tx1"/>
              </a:solidFill>
              <a:latin typeface="Tw Cen MT" panose="020B0602020104020603" pitchFamily="34" charset="77"/>
              <a:cs typeface="Calibri"/>
            </a:endParaRPr>
          </a:p>
          <a:p>
            <a:pPr>
              <a:spcAft>
                <a:spcPts val="1200"/>
              </a:spcAft>
            </a:pPr>
            <a:r>
              <a:rPr lang="en-US" sz="900">
                <a:solidFill>
                  <a:schemeClr val="tx1"/>
                </a:solidFill>
                <a:latin typeface="Tw Cen MT" panose="020B0602020104020603" pitchFamily="34" charset="77"/>
                <a:cs typeface="Calibri"/>
              </a:rPr>
              <a:t>Place:</a:t>
            </a:r>
          </a:p>
        </p:txBody>
      </p:sp>
      <p:sp>
        <p:nvSpPr>
          <p:cNvPr id="36" name="Google Shape;118;p3">
            <a:extLst>
              <a:ext uri="{FF2B5EF4-FFF2-40B4-BE49-F238E27FC236}">
                <a16:creationId xmlns:a16="http://schemas.microsoft.com/office/drawing/2014/main" id="{CF9E841D-8F7F-5AEA-F325-BBF3E5A4D8C4}"/>
              </a:ext>
            </a:extLst>
          </p:cNvPr>
          <p:cNvSpPr txBox="1"/>
          <p:nvPr/>
        </p:nvSpPr>
        <p:spPr>
          <a:xfrm>
            <a:off x="8769577" y="320512"/>
            <a:ext cx="686476" cy="375638"/>
          </a:xfrm>
          <a:prstGeom prst="rect">
            <a:avLst/>
          </a:prstGeom>
          <a:solidFill>
            <a:srgbClr val="BDAC54"/>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1755"/>
            <a:r>
              <a:rPr lang="pt-PT" sz="1200" b="1">
                <a:solidFill>
                  <a:schemeClr val="bg1"/>
                </a:solidFill>
                <a:latin typeface="Tw Cen MT"/>
              </a:rPr>
              <a:t>10 min</a:t>
            </a:r>
            <a:endParaRPr lang="en-US">
              <a:solidFill>
                <a:schemeClr val="bg1"/>
              </a:solidFill>
              <a:latin typeface="Tw Cen MT"/>
            </a:endParaRPr>
          </a:p>
        </p:txBody>
      </p:sp>
      <p:sp>
        <p:nvSpPr>
          <p:cNvPr id="37" name="Google Shape;118;p3">
            <a:extLst>
              <a:ext uri="{FF2B5EF4-FFF2-40B4-BE49-F238E27FC236}">
                <a16:creationId xmlns:a16="http://schemas.microsoft.com/office/drawing/2014/main" id="{45271A24-731A-6599-2DAC-A044E567D807}"/>
              </a:ext>
            </a:extLst>
          </p:cNvPr>
          <p:cNvSpPr txBox="1"/>
          <p:nvPr/>
        </p:nvSpPr>
        <p:spPr>
          <a:xfrm>
            <a:off x="8380120" y="320512"/>
            <a:ext cx="389457" cy="375638"/>
          </a:xfrm>
          <a:prstGeom prst="rect">
            <a:avLst/>
          </a:prstGeom>
          <a:solidFill>
            <a:srgbClr val="BDAC54">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38" name="Imagem 37">
            <a:extLst>
              <a:ext uri="{FF2B5EF4-FFF2-40B4-BE49-F238E27FC236}">
                <a16:creationId xmlns:a16="http://schemas.microsoft.com/office/drawing/2014/main" id="{9D46AEA8-4321-72A9-CDB3-8E3C7DBC3FA1}"/>
              </a:ext>
            </a:extLst>
          </p:cNvPr>
          <p:cNvPicPr>
            <a:picLocks noChangeAspect="1"/>
          </p:cNvPicPr>
          <p:nvPr/>
        </p:nvPicPr>
        <p:blipFill>
          <a:blip r:embed="rId2"/>
          <a:stretch>
            <a:fillRect/>
          </a:stretch>
        </p:blipFill>
        <p:spPr>
          <a:xfrm>
            <a:off x="8460568" y="392672"/>
            <a:ext cx="241262" cy="241262"/>
          </a:xfrm>
          <a:prstGeom prst="rect">
            <a:avLst/>
          </a:prstGeom>
        </p:spPr>
      </p:pic>
      <p:sp>
        <p:nvSpPr>
          <p:cNvPr id="8" name="Rectangle 28">
            <a:extLst>
              <a:ext uri="{FF2B5EF4-FFF2-40B4-BE49-F238E27FC236}">
                <a16:creationId xmlns:a16="http://schemas.microsoft.com/office/drawing/2014/main" id="{D437F7E1-C967-164E-5AE1-3F91BA02FF65}"/>
              </a:ext>
            </a:extLst>
          </p:cNvPr>
          <p:cNvSpPr/>
          <p:nvPr/>
        </p:nvSpPr>
        <p:spPr>
          <a:xfrm>
            <a:off x="2101646" y="1840174"/>
            <a:ext cx="2376415" cy="432222"/>
          </a:xfrm>
          <a:prstGeom prst="rect">
            <a:avLst/>
          </a:prstGeom>
          <a:solidFill>
            <a:srgbClr val="BDAC54">
              <a:alpha val="30425"/>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1" name="Rectangle 32">
            <a:extLst>
              <a:ext uri="{FF2B5EF4-FFF2-40B4-BE49-F238E27FC236}">
                <a16:creationId xmlns:a16="http://schemas.microsoft.com/office/drawing/2014/main" id="{EA4AA1F3-F97E-738E-5449-C2B7AC82EBBA}"/>
              </a:ext>
            </a:extLst>
          </p:cNvPr>
          <p:cNvSpPr/>
          <p:nvPr/>
        </p:nvSpPr>
        <p:spPr>
          <a:xfrm>
            <a:off x="2102180" y="2266507"/>
            <a:ext cx="2375344" cy="4162730"/>
          </a:xfrm>
          <a:prstGeom prst="rect">
            <a:avLst/>
          </a:prstGeom>
          <a:solidFill>
            <a:srgbClr val="BDAC54">
              <a:alpha val="1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4" name="Oval 13">
            <a:extLst>
              <a:ext uri="{FF2B5EF4-FFF2-40B4-BE49-F238E27FC236}">
                <a16:creationId xmlns:a16="http://schemas.microsoft.com/office/drawing/2014/main" id="{6CA41CDC-802D-CEEA-5CDC-C50AF56A6F1B}"/>
              </a:ext>
            </a:extLst>
          </p:cNvPr>
          <p:cNvSpPr/>
          <p:nvPr/>
        </p:nvSpPr>
        <p:spPr>
          <a:xfrm>
            <a:off x="2947725" y="1322332"/>
            <a:ext cx="679172" cy="654920"/>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5" name="Rectangle 38">
            <a:extLst>
              <a:ext uri="{FF2B5EF4-FFF2-40B4-BE49-F238E27FC236}">
                <a16:creationId xmlns:a16="http://schemas.microsoft.com/office/drawing/2014/main" id="{72B79058-6423-C735-091E-34750A715CD4}"/>
              </a:ext>
            </a:extLst>
          </p:cNvPr>
          <p:cNvSpPr/>
          <p:nvPr/>
        </p:nvSpPr>
        <p:spPr>
          <a:xfrm>
            <a:off x="4602016" y="1840174"/>
            <a:ext cx="2376415" cy="432222"/>
          </a:xfrm>
          <a:prstGeom prst="rect">
            <a:avLst/>
          </a:prstGeom>
          <a:solidFill>
            <a:srgbClr val="BDAC54">
              <a:alpha val="30425"/>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6" name="Rectangle 43">
            <a:extLst>
              <a:ext uri="{FF2B5EF4-FFF2-40B4-BE49-F238E27FC236}">
                <a16:creationId xmlns:a16="http://schemas.microsoft.com/office/drawing/2014/main" id="{4EBE1DA0-EF8D-C72C-F285-8705B4CDF1C6}"/>
              </a:ext>
            </a:extLst>
          </p:cNvPr>
          <p:cNvSpPr/>
          <p:nvPr/>
        </p:nvSpPr>
        <p:spPr>
          <a:xfrm>
            <a:off x="4602550" y="2266507"/>
            <a:ext cx="2375344" cy="4162730"/>
          </a:xfrm>
          <a:prstGeom prst="rect">
            <a:avLst/>
          </a:prstGeom>
          <a:solidFill>
            <a:srgbClr val="BDAC54">
              <a:alpha val="1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7" name="Oval 16">
            <a:extLst>
              <a:ext uri="{FF2B5EF4-FFF2-40B4-BE49-F238E27FC236}">
                <a16:creationId xmlns:a16="http://schemas.microsoft.com/office/drawing/2014/main" id="{333AE95D-C186-E95A-85A3-F594151C5108}"/>
              </a:ext>
            </a:extLst>
          </p:cNvPr>
          <p:cNvSpPr/>
          <p:nvPr/>
        </p:nvSpPr>
        <p:spPr>
          <a:xfrm>
            <a:off x="5545782" y="1322332"/>
            <a:ext cx="679172" cy="654920"/>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8" name="Rectangle 46">
            <a:extLst>
              <a:ext uri="{FF2B5EF4-FFF2-40B4-BE49-F238E27FC236}">
                <a16:creationId xmlns:a16="http://schemas.microsoft.com/office/drawing/2014/main" id="{E98F853C-1128-46F6-7931-0526255E3151}"/>
              </a:ext>
            </a:extLst>
          </p:cNvPr>
          <p:cNvSpPr/>
          <p:nvPr/>
        </p:nvSpPr>
        <p:spPr>
          <a:xfrm>
            <a:off x="7091938" y="1840174"/>
            <a:ext cx="2376415" cy="432222"/>
          </a:xfrm>
          <a:prstGeom prst="rect">
            <a:avLst/>
          </a:prstGeom>
          <a:solidFill>
            <a:srgbClr val="BDAC54">
              <a:alpha val="30425"/>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0" name="Rectangle 49">
            <a:extLst>
              <a:ext uri="{FF2B5EF4-FFF2-40B4-BE49-F238E27FC236}">
                <a16:creationId xmlns:a16="http://schemas.microsoft.com/office/drawing/2014/main" id="{62BA9997-A566-7BAD-F2E8-EEEE4A54A2FC}"/>
              </a:ext>
            </a:extLst>
          </p:cNvPr>
          <p:cNvSpPr/>
          <p:nvPr/>
        </p:nvSpPr>
        <p:spPr>
          <a:xfrm>
            <a:off x="7092473" y="2266507"/>
            <a:ext cx="2375344" cy="4162730"/>
          </a:xfrm>
          <a:prstGeom prst="rect">
            <a:avLst/>
          </a:prstGeom>
          <a:solidFill>
            <a:srgbClr val="BDAC54">
              <a:alpha val="1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6" name="Oval 25">
            <a:extLst>
              <a:ext uri="{FF2B5EF4-FFF2-40B4-BE49-F238E27FC236}">
                <a16:creationId xmlns:a16="http://schemas.microsoft.com/office/drawing/2014/main" id="{F4309A5A-8956-3A6F-A24B-6CA79ACAF5D7}"/>
              </a:ext>
            </a:extLst>
          </p:cNvPr>
          <p:cNvSpPr/>
          <p:nvPr/>
        </p:nvSpPr>
        <p:spPr>
          <a:xfrm>
            <a:off x="8025447" y="1322332"/>
            <a:ext cx="679172" cy="654920"/>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8" name="Google Shape;118;p3">
            <a:extLst>
              <a:ext uri="{FF2B5EF4-FFF2-40B4-BE49-F238E27FC236}">
                <a16:creationId xmlns:a16="http://schemas.microsoft.com/office/drawing/2014/main" id="{8DD72A22-EC2D-0AAB-7044-134C03ACF125}"/>
              </a:ext>
            </a:extLst>
          </p:cNvPr>
          <p:cNvSpPr txBox="1"/>
          <p:nvPr/>
        </p:nvSpPr>
        <p:spPr>
          <a:xfrm>
            <a:off x="2195162" y="1957948"/>
            <a:ext cx="2189380" cy="229530"/>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b="1">
                <a:solidFill>
                  <a:schemeClr val="tx1"/>
                </a:solidFill>
                <a:latin typeface="Tw Cen MT" panose="020B0602020104020603" pitchFamily="34" charset="77"/>
                <a:ea typeface="Calibri"/>
                <a:cs typeface="Calibri"/>
              </a:rPr>
              <a:t>What did you hear?</a:t>
            </a:r>
            <a:endParaRPr lang="en-US" sz="900" b="1">
              <a:solidFill>
                <a:schemeClr val="tx1"/>
              </a:solidFill>
              <a:latin typeface="Tw Cen MT" panose="020B0602020104020603" pitchFamily="34" charset="77"/>
            </a:endParaRPr>
          </a:p>
        </p:txBody>
      </p:sp>
      <p:sp>
        <p:nvSpPr>
          <p:cNvPr id="29" name="Google Shape;118;p3">
            <a:extLst>
              <a:ext uri="{FF2B5EF4-FFF2-40B4-BE49-F238E27FC236}">
                <a16:creationId xmlns:a16="http://schemas.microsoft.com/office/drawing/2014/main" id="{B65729DE-282C-6AB9-A43B-1DD19FAB6BF6}"/>
              </a:ext>
            </a:extLst>
          </p:cNvPr>
          <p:cNvSpPr txBox="1"/>
          <p:nvPr/>
        </p:nvSpPr>
        <p:spPr>
          <a:xfrm>
            <a:off x="4695532" y="1957948"/>
            <a:ext cx="2189380" cy="229530"/>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b="1">
                <a:solidFill>
                  <a:schemeClr val="tx1"/>
                </a:solidFill>
                <a:latin typeface="Tw Cen MT" panose="020B0602020104020603" pitchFamily="34" charset="77"/>
                <a:ea typeface="Calibri"/>
                <a:cs typeface="Calibri"/>
              </a:rPr>
              <a:t>What did you see?</a:t>
            </a:r>
            <a:endParaRPr lang="en-US" sz="900" b="1">
              <a:solidFill>
                <a:schemeClr val="tx1"/>
              </a:solidFill>
              <a:latin typeface="Tw Cen MT" panose="020B0602020104020603" pitchFamily="34" charset="77"/>
            </a:endParaRPr>
          </a:p>
        </p:txBody>
      </p:sp>
      <p:sp>
        <p:nvSpPr>
          <p:cNvPr id="32" name="Google Shape;118;p3">
            <a:extLst>
              <a:ext uri="{FF2B5EF4-FFF2-40B4-BE49-F238E27FC236}">
                <a16:creationId xmlns:a16="http://schemas.microsoft.com/office/drawing/2014/main" id="{600A8C2D-971A-1160-87BB-2147DECB96EA}"/>
              </a:ext>
            </a:extLst>
          </p:cNvPr>
          <p:cNvSpPr txBox="1"/>
          <p:nvPr/>
        </p:nvSpPr>
        <p:spPr>
          <a:xfrm>
            <a:off x="7185455" y="1957948"/>
            <a:ext cx="2189380" cy="229530"/>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b="1">
                <a:solidFill>
                  <a:schemeClr val="tx1"/>
                </a:solidFill>
                <a:latin typeface="Tw Cen MT" panose="020B0602020104020603" pitchFamily="34" charset="77"/>
                <a:ea typeface="Calibri"/>
                <a:cs typeface="Calibri"/>
              </a:rPr>
              <a:t>What emotions did you observe?</a:t>
            </a:r>
            <a:endParaRPr lang="en-US" sz="900" b="1">
              <a:solidFill>
                <a:schemeClr val="tx1"/>
              </a:solidFill>
              <a:latin typeface="Tw Cen MT" panose="020B0602020104020603" pitchFamily="34" charset="77"/>
            </a:endParaRPr>
          </a:p>
        </p:txBody>
      </p:sp>
      <p:pic>
        <p:nvPicPr>
          <p:cNvPr id="33" name="Imagem 32" descr="Uma imagem com esboço, símbolo, design, Gráficos&#10;&#10;Os conteúdos gerados por IA poderão estar incorretos.">
            <a:extLst>
              <a:ext uri="{FF2B5EF4-FFF2-40B4-BE49-F238E27FC236}">
                <a16:creationId xmlns:a16="http://schemas.microsoft.com/office/drawing/2014/main" id="{80046FB2-7EC2-A5A3-BE1B-D667D8CE2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033" y="1363221"/>
            <a:ext cx="576000" cy="576000"/>
          </a:xfrm>
          <a:prstGeom prst="rect">
            <a:avLst/>
          </a:prstGeom>
        </p:spPr>
      </p:pic>
      <p:pic>
        <p:nvPicPr>
          <p:cNvPr id="39" name="Imagem 38" descr="Uma imagem com Gráficos, Tipo de letra, símbolo, design gráfico&#10;&#10;Os conteúdos gerados por IA poderão estar incorretos.">
            <a:extLst>
              <a:ext uri="{FF2B5EF4-FFF2-40B4-BE49-F238E27FC236}">
                <a16:creationId xmlns:a16="http://schemas.microsoft.com/office/drawing/2014/main" id="{AA630E84-8D21-A9E2-B7B7-EF9865824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64" y="1360536"/>
            <a:ext cx="578512" cy="578512"/>
          </a:xfrm>
          <a:prstGeom prst="rect">
            <a:avLst/>
          </a:prstGeom>
        </p:spPr>
      </p:pic>
      <p:pic>
        <p:nvPicPr>
          <p:cNvPr id="40" name="Imagem 39" descr="Uma imagem com Gráficos, símbolo, design, tipografia&#10;&#10;Os conteúdos gerados por IA poderão estar incorretos.">
            <a:extLst>
              <a:ext uri="{FF2B5EF4-FFF2-40B4-BE49-F238E27FC236}">
                <a16:creationId xmlns:a16="http://schemas.microsoft.com/office/drawing/2014/main" id="{BB9B1057-37B6-B801-FEE9-A8C92D2168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458" y="1379388"/>
            <a:ext cx="576000" cy="576000"/>
          </a:xfrm>
          <a:prstGeom prst="rect">
            <a:avLst/>
          </a:prstGeom>
        </p:spPr>
      </p:pic>
      <p:sp>
        <p:nvSpPr>
          <p:cNvPr id="6" name="Rectangle 2">
            <a:extLst>
              <a:ext uri="{FF2B5EF4-FFF2-40B4-BE49-F238E27FC236}">
                <a16:creationId xmlns:a16="http://schemas.microsoft.com/office/drawing/2014/main" id="{16A3F4F4-2C9B-454F-D273-7D1EDDDF8221}"/>
              </a:ext>
            </a:extLst>
          </p:cNvPr>
          <p:cNvSpPr/>
          <p:nvPr/>
        </p:nvSpPr>
        <p:spPr>
          <a:xfrm>
            <a:off x="322989" y="6588866"/>
            <a:ext cx="9174695" cy="161004"/>
          </a:xfrm>
          <a:prstGeom prst="rect">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93587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C247D-2638-C4CC-F84D-A488D0E8AE27}"/>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82FF5724-2DBE-1B7B-B108-BC2938949807}"/>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497880DF-9D78-9146-8967-D0214D0AB76C}"/>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35" name="Google Shape;212;p4">
            <a:extLst>
              <a:ext uri="{FF2B5EF4-FFF2-40B4-BE49-F238E27FC236}">
                <a16:creationId xmlns:a16="http://schemas.microsoft.com/office/drawing/2014/main" id="{569D1D75-2B4A-0BD5-CA6C-03FFC962E8CF}"/>
              </a:ext>
            </a:extLst>
          </p:cNvPr>
          <p:cNvSpPr txBox="1">
            <a:spLocks noGrp="1"/>
          </p:cNvSpPr>
          <p:nvPr/>
        </p:nvSpPr>
        <p:spPr>
          <a:xfrm>
            <a:off x="453504" y="1297375"/>
            <a:ext cx="1931670" cy="196203"/>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200">
                <a:solidFill>
                  <a:schemeClr val="tx1"/>
                </a:solidFill>
                <a:latin typeface="Tw Cen MT" panose="020B0602020104020603" pitchFamily="34" charset="77"/>
                <a:ea typeface="Calibri"/>
              </a:rPr>
              <a:t>Interview #2</a:t>
            </a:r>
          </a:p>
        </p:txBody>
      </p:sp>
      <p:sp>
        <p:nvSpPr>
          <p:cNvPr id="36" name="Google Shape;212;p4">
            <a:extLst>
              <a:ext uri="{FF2B5EF4-FFF2-40B4-BE49-F238E27FC236}">
                <a16:creationId xmlns:a16="http://schemas.microsoft.com/office/drawing/2014/main" id="{79D6AE7D-4DA1-C4EF-7494-22A0700102C9}"/>
              </a:ext>
            </a:extLst>
          </p:cNvPr>
          <p:cNvSpPr txBox="1">
            <a:spLocks noGrp="1"/>
          </p:cNvSpPr>
          <p:nvPr/>
        </p:nvSpPr>
        <p:spPr>
          <a:xfrm>
            <a:off x="453504" y="969926"/>
            <a:ext cx="3990480"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BDAC54"/>
                </a:solidFill>
                <a:latin typeface="Tw Cen MT" panose="020B0602020104020603" pitchFamily="34" charset="77"/>
              </a:rPr>
              <a:t>INTERVIEW NOTES</a:t>
            </a:r>
          </a:p>
        </p:txBody>
      </p:sp>
      <p:sp>
        <p:nvSpPr>
          <p:cNvPr id="37" name="Google Shape;118;p3">
            <a:extLst>
              <a:ext uri="{FF2B5EF4-FFF2-40B4-BE49-F238E27FC236}">
                <a16:creationId xmlns:a16="http://schemas.microsoft.com/office/drawing/2014/main" id="{0CA7D356-F4BA-C85A-1300-B96C8CAA11E6}"/>
              </a:ext>
            </a:extLst>
          </p:cNvPr>
          <p:cNvSpPr txBox="1"/>
          <p:nvPr/>
        </p:nvSpPr>
        <p:spPr>
          <a:xfrm>
            <a:off x="3022546" y="893633"/>
            <a:ext cx="6568841" cy="36802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a:solidFill>
                  <a:srgbClr val="414042"/>
                </a:solidFill>
                <a:latin typeface="Tw Cen MT" panose="020B0602020104020603" pitchFamily="34" charset="77"/>
                <a:ea typeface="Calibri"/>
              </a:rPr>
              <a:t>When you are observing, interviewing or engaging, be sure to take notes on what you hear and notice about  the participant. Write specific information and exact quotations. </a:t>
            </a:r>
          </a:p>
        </p:txBody>
      </p:sp>
      <p:sp>
        <p:nvSpPr>
          <p:cNvPr id="65" name="Google Shape;118;p3">
            <a:extLst>
              <a:ext uri="{FF2B5EF4-FFF2-40B4-BE49-F238E27FC236}">
                <a16:creationId xmlns:a16="http://schemas.microsoft.com/office/drawing/2014/main" id="{0B068DC6-7276-4795-04B2-94352CD3E400}"/>
              </a:ext>
            </a:extLst>
          </p:cNvPr>
          <p:cNvSpPr txBox="1"/>
          <p:nvPr/>
        </p:nvSpPr>
        <p:spPr>
          <a:xfrm>
            <a:off x="8769577" y="320512"/>
            <a:ext cx="686476" cy="375638"/>
          </a:xfrm>
          <a:prstGeom prst="rect">
            <a:avLst/>
          </a:prstGeom>
          <a:solidFill>
            <a:srgbClr val="BDAC54"/>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1755"/>
            <a:r>
              <a:rPr lang="pt-PT" sz="1200" b="1">
                <a:solidFill>
                  <a:schemeClr val="bg1"/>
                </a:solidFill>
                <a:latin typeface="Tw Cen MT"/>
              </a:rPr>
              <a:t>10 min</a:t>
            </a:r>
            <a:endParaRPr lang="en-US">
              <a:solidFill>
                <a:schemeClr val="bg1"/>
              </a:solidFill>
              <a:latin typeface="Tw Cen MT"/>
            </a:endParaRPr>
          </a:p>
        </p:txBody>
      </p:sp>
      <p:sp>
        <p:nvSpPr>
          <p:cNvPr id="66" name="Google Shape;118;p3">
            <a:extLst>
              <a:ext uri="{FF2B5EF4-FFF2-40B4-BE49-F238E27FC236}">
                <a16:creationId xmlns:a16="http://schemas.microsoft.com/office/drawing/2014/main" id="{1F430628-0EAD-0762-3BA6-719D137E8C7F}"/>
              </a:ext>
            </a:extLst>
          </p:cNvPr>
          <p:cNvSpPr txBox="1"/>
          <p:nvPr/>
        </p:nvSpPr>
        <p:spPr>
          <a:xfrm>
            <a:off x="8380120" y="320512"/>
            <a:ext cx="389457" cy="375638"/>
          </a:xfrm>
          <a:prstGeom prst="rect">
            <a:avLst/>
          </a:prstGeom>
          <a:solidFill>
            <a:srgbClr val="BDAC54">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67" name="Imagem 66">
            <a:extLst>
              <a:ext uri="{FF2B5EF4-FFF2-40B4-BE49-F238E27FC236}">
                <a16:creationId xmlns:a16="http://schemas.microsoft.com/office/drawing/2014/main" id="{C69F6708-B367-D8EC-D207-BBCA3B149686}"/>
              </a:ext>
            </a:extLst>
          </p:cNvPr>
          <p:cNvPicPr>
            <a:picLocks noChangeAspect="1"/>
          </p:cNvPicPr>
          <p:nvPr/>
        </p:nvPicPr>
        <p:blipFill>
          <a:blip r:embed="rId2"/>
          <a:stretch>
            <a:fillRect/>
          </a:stretch>
        </p:blipFill>
        <p:spPr>
          <a:xfrm>
            <a:off x="8460568" y="392672"/>
            <a:ext cx="241262" cy="241262"/>
          </a:xfrm>
          <a:prstGeom prst="rect">
            <a:avLst/>
          </a:prstGeom>
        </p:spPr>
      </p:pic>
      <p:sp>
        <p:nvSpPr>
          <p:cNvPr id="4" name="Rectangle 28">
            <a:extLst>
              <a:ext uri="{FF2B5EF4-FFF2-40B4-BE49-F238E27FC236}">
                <a16:creationId xmlns:a16="http://schemas.microsoft.com/office/drawing/2014/main" id="{85FCA945-D91D-2086-9ED5-EF153C42E9B1}"/>
              </a:ext>
            </a:extLst>
          </p:cNvPr>
          <p:cNvSpPr/>
          <p:nvPr/>
        </p:nvSpPr>
        <p:spPr>
          <a:xfrm>
            <a:off x="2101646" y="1840174"/>
            <a:ext cx="2376415" cy="432222"/>
          </a:xfrm>
          <a:prstGeom prst="rect">
            <a:avLst/>
          </a:prstGeom>
          <a:solidFill>
            <a:srgbClr val="BDAC54">
              <a:alpha val="30425"/>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6" name="Rectangle 32">
            <a:extLst>
              <a:ext uri="{FF2B5EF4-FFF2-40B4-BE49-F238E27FC236}">
                <a16:creationId xmlns:a16="http://schemas.microsoft.com/office/drawing/2014/main" id="{D336D436-C4EC-D17C-B038-70B0D35D0363}"/>
              </a:ext>
            </a:extLst>
          </p:cNvPr>
          <p:cNvSpPr/>
          <p:nvPr/>
        </p:nvSpPr>
        <p:spPr>
          <a:xfrm>
            <a:off x="2102180" y="2266507"/>
            <a:ext cx="2375344" cy="4162730"/>
          </a:xfrm>
          <a:prstGeom prst="rect">
            <a:avLst/>
          </a:prstGeom>
          <a:solidFill>
            <a:srgbClr val="BDAC54">
              <a:alpha val="1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7" name="Oval 6">
            <a:extLst>
              <a:ext uri="{FF2B5EF4-FFF2-40B4-BE49-F238E27FC236}">
                <a16:creationId xmlns:a16="http://schemas.microsoft.com/office/drawing/2014/main" id="{CC7F081D-221C-5E09-6699-FF1961E33D11}"/>
              </a:ext>
            </a:extLst>
          </p:cNvPr>
          <p:cNvSpPr/>
          <p:nvPr/>
        </p:nvSpPr>
        <p:spPr>
          <a:xfrm>
            <a:off x="2947725" y="1322332"/>
            <a:ext cx="679172" cy="654920"/>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8" name="Rectangle 38">
            <a:extLst>
              <a:ext uri="{FF2B5EF4-FFF2-40B4-BE49-F238E27FC236}">
                <a16:creationId xmlns:a16="http://schemas.microsoft.com/office/drawing/2014/main" id="{81D8CCE7-E162-337E-2495-2B641863E4C7}"/>
              </a:ext>
            </a:extLst>
          </p:cNvPr>
          <p:cNvSpPr/>
          <p:nvPr/>
        </p:nvSpPr>
        <p:spPr>
          <a:xfrm>
            <a:off x="4602016" y="1840174"/>
            <a:ext cx="2376415" cy="432222"/>
          </a:xfrm>
          <a:prstGeom prst="rect">
            <a:avLst/>
          </a:prstGeom>
          <a:solidFill>
            <a:srgbClr val="BDAC54">
              <a:alpha val="30425"/>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9" name="Rectangle 43">
            <a:extLst>
              <a:ext uri="{FF2B5EF4-FFF2-40B4-BE49-F238E27FC236}">
                <a16:creationId xmlns:a16="http://schemas.microsoft.com/office/drawing/2014/main" id="{15F909B6-916D-C2F9-0CD0-E9DDD85231DB}"/>
              </a:ext>
            </a:extLst>
          </p:cNvPr>
          <p:cNvSpPr/>
          <p:nvPr/>
        </p:nvSpPr>
        <p:spPr>
          <a:xfrm>
            <a:off x="4602550" y="2266507"/>
            <a:ext cx="2375344" cy="4162730"/>
          </a:xfrm>
          <a:prstGeom prst="rect">
            <a:avLst/>
          </a:prstGeom>
          <a:solidFill>
            <a:srgbClr val="BDAC54">
              <a:alpha val="1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0" name="Oval 9">
            <a:extLst>
              <a:ext uri="{FF2B5EF4-FFF2-40B4-BE49-F238E27FC236}">
                <a16:creationId xmlns:a16="http://schemas.microsoft.com/office/drawing/2014/main" id="{DE79A44F-B2E8-4ADE-E4DB-C474D4411B58}"/>
              </a:ext>
            </a:extLst>
          </p:cNvPr>
          <p:cNvSpPr/>
          <p:nvPr/>
        </p:nvSpPr>
        <p:spPr>
          <a:xfrm>
            <a:off x="5545782" y="1322332"/>
            <a:ext cx="679172" cy="654920"/>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1" name="Rectangle 46">
            <a:extLst>
              <a:ext uri="{FF2B5EF4-FFF2-40B4-BE49-F238E27FC236}">
                <a16:creationId xmlns:a16="http://schemas.microsoft.com/office/drawing/2014/main" id="{F92E841C-8984-917E-03EF-51656A61D694}"/>
              </a:ext>
            </a:extLst>
          </p:cNvPr>
          <p:cNvSpPr/>
          <p:nvPr/>
        </p:nvSpPr>
        <p:spPr>
          <a:xfrm>
            <a:off x="7091938" y="1840174"/>
            <a:ext cx="2376415" cy="432222"/>
          </a:xfrm>
          <a:prstGeom prst="rect">
            <a:avLst/>
          </a:prstGeom>
          <a:solidFill>
            <a:srgbClr val="BDAC54">
              <a:alpha val="30425"/>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2" name="Rectangle 49">
            <a:extLst>
              <a:ext uri="{FF2B5EF4-FFF2-40B4-BE49-F238E27FC236}">
                <a16:creationId xmlns:a16="http://schemas.microsoft.com/office/drawing/2014/main" id="{739E3BE4-8EEC-551F-8B18-032719853BCA}"/>
              </a:ext>
            </a:extLst>
          </p:cNvPr>
          <p:cNvSpPr/>
          <p:nvPr/>
        </p:nvSpPr>
        <p:spPr>
          <a:xfrm>
            <a:off x="7092473" y="2266507"/>
            <a:ext cx="2375344" cy="4162730"/>
          </a:xfrm>
          <a:prstGeom prst="rect">
            <a:avLst/>
          </a:prstGeom>
          <a:solidFill>
            <a:srgbClr val="BDAC54">
              <a:alpha val="1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3" name="Oval 12">
            <a:extLst>
              <a:ext uri="{FF2B5EF4-FFF2-40B4-BE49-F238E27FC236}">
                <a16:creationId xmlns:a16="http://schemas.microsoft.com/office/drawing/2014/main" id="{8E7378C6-2ED0-2E3F-5E88-52D8FFC17545}"/>
              </a:ext>
            </a:extLst>
          </p:cNvPr>
          <p:cNvSpPr/>
          <p:nvPr/>
        </p:nvSpPr>
        <p:spPr>
          <a:xfrm>
            <a:off x="8025447" y="1322332"/>
            <a:ext cx="679172" cy="654920"/>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4" name="Google Shape;118;p3">
            <a:extLst>
              <a:ext uri="{FF2B5EF4-FFF2-40B4-BE49-F238E27FC236}">
                <a16:creationId xmlns:a16="http://schemas.microsoft.com/office/drawing/2014/main" id="{2B340518-57BB-186C-58FA-F842CF89F0B2}"/>
              </a:ext>
            </a:extLst>
          </p:cNvPr>
          <p:cNvSpPr txBox="1"/>
          <p:nvPr/>
        </p:nvSpPr>
        <p:spPr>
          <a:xfrm>
            <a:off x="2195162" y="1957948"/>
            <a:ext cx="2189380" cy="229530"/>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b="1">
                <a:solidFill>
                  <a:schemeClr val="tx1"/>
                </a:solidFill>
                <a:latin typeface="Tw Cen MT" panose="020B0602020104020603" pitchFamily="34" charset="77"/>
                <a:ea typeface="Calibri"/>
                <a:cs typeface="Calibri"/>
              </a:rPr>
              <a:t>What did you hear?</a:t>
            </a:r>
            <a:endParaRPr lang="en-US" sz="900" b="1">
              <a:solidFill>
                <a:schemeClr val="tx1"/>
              </a:solidFill>
              <a:latin typeface="Tw Cen MT" panose="020B0602020104020603" pitchFamily="34" charset="77"/>
            </a:endParaRPr>
          </a:p>
        </p:txBody>
      </p:sp>
      <p:sp>
        <p:nvSpPr>
          <p:cNvPr id="15" name="Google Shape;118;p3">
            <a:extLst>
              <a:ext uri="{FF2B5EF4-FFF2-40B4-BE49-F238E27FC236}">
                <a16:creationId xmlns:a16="http://schemas.microsoft.com/office/drawing/2014/main" id="{81CE22D8-6E0F-7D5F-19CC-FC5A69F0393F}"/>
              </a:ext>
            </a:extLst>
          </p:cNvPr>
          <p:cNvSpPr txBox="1"/>
          <p:nvPr/>
        </p:nvSpPr>
        <p:spPr>
          <a:xfrm>
            <a:off x="4695532" y="1957948"/>
            <a:ext cx="2189380" cy="229530"/>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b="1">
                <a:solidFill>
                  <a:schemeClr val="tx1"/>
                </a:solidFill>
                <a:latin typeface="Tw Cen MT" panose="020B0602020104020603" pitchFamily="34" charset="77"/>
                <a:ea typeface="Calibri"/>
                <a:cs typeface="Calibri"/>
              </a:rPr>
              <a:t>What did you see?</a:t>
            </a:r>
            <a:endParaRPr lang="en-US" sz="900" b="1">
              <a:solidFill>
                <a:schemeClr val="tx1"/>
              </a:solidFill>
              <a:latin typeface="Tw Cen MT" panose="020B0602020104020603" pitchFamily="34" charset="77"/>
            </a:endParaRPr>
          </a:p>
        </p:txBody>
      </p:sp>
      <p:sp>
        <p:nvSpPr>
          <p:cNvPr id="16" name="Google Shape;118;p3">
            <a:extLst>
              <a:ext uri="{FF2B5EF4-FFF2-40B4-BE49-F238E27FC236}">
                <a16:creationId xmlns:a16="http://schemas.microsoft.com/office/drawing/2014/main" id="{0D917CEC-9304-3386-D630-9F6A9A38BD3E}"/>
              </a:ext>
            </a:extLst>
          </p:cNvPr>
          <p:cNvSpPr txBox="1"/>
          <p:nvPr/>
        </p:nvSpPr>
        <p:spPr>
          <a:xfrm>
            <a:off x="7185455" y="1957948"/>
            <a:ext cx="2189380" cy="229530"/>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b="1">
                <a:solidFill>
                  <a:schemeClr val="tx1"/>
                </a:solidFill>
                <a:latin typeface="Tw Cen MT" panose="020B0602020104020603" pitchFamily="34" charset="77"/>
                <a:ea typeface="Calibri"/>
                <a:cs typeface="Calibri"/>
              </a:rPr>
              <a:t>What emotions did you observe?</a:t>
            </a:r>
            <a:endParaRPr lang="en-US" sz="900" b="1">
              <a:solidFill>
                <a:schemeClr val="tx1"/>
              </a:solidFill>
              <a:latin typeface="Tw Cen MT" panose="020B0602020104020603" pitchFamily="34" charset="77"/>
            </a:endParaRPr>
          </a:p>
        </p:txBody>
      </p:sp>
      <p:pic>
        <p:nvPicPr>
          <p:cNvPr id="17" name="Imagem 16" descr="Uma imagem com esboço, símbolo, design, Gráficos&#10;&#10;Os conteúdos gerados por IA poderão estar incorretos.">
            <a:extLst>
              <a:ext uri="{FF2B5EF4-FFF2-40B4-BE49-F238E27FC236}">
                <a16:creationId xmlns:a16="http://schemas.microsoft.com/office/drawing/2014/main" id="{4DFE47A9-A42A-EE4D-8E98-62D0E6D9D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033" y="1363221"/>
            <a:ext cx="576000" cy="576000"/>
          </a:xfrm>
          <a:prstGeom prst="rect">
            <a:avLst/>
          </a:prstGeom>
        </p:spPr>
      </p:pic>
      <p:pic>
        <p:nvPicPr>
          <p:cNvPr id="18" name="Imagem 17" descr="Uma imagem com Gráficos, Tipo de letra, símbolo, design gráfico&#10;&#10;Os conteúdos gerados por IA poderão estar incorretos.">
            <a:extLst>
              <a:ext uri="{FF2B5EF4-FFF2-40B4-BE49-F238E27FC236}">
                <a16:creationId xmlns:a16="http://schemas.microsoft.com/office/drawing/2014/main" id="{3F771896-1F53-5B0D-BFCF-08A84A563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64" y="1360536"/>
            <a:ext cx="578512" cy="578512"/>
          </a:xfrm>
          <a:prstGeom prst="rect">
            <a:avLst/>
          </a:prstGeom>
        </p:spPr>
      </p:pic>
      <p:pic>
        <p:nvPicPr>
          <p:cNvPr id="19" name="Imagem 18" descr="Uma imagem com Gráficos, símbolo, design, tipografia&#10;&#10;Os conteúdos gerados por IA poderão estar incorretos.">
            <a:extLst>
              <a:ext uri="{FF2B5EF4-FFF2-40B4-BE49-F238E27FC236}">
                <a16:creationId xmlns:a16="http://schemas.microsoft.com/office/drawing/2014/main" id="{A86335CC-587E-8043-C2A1-0128556C9D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458" y="1379388"/>
            <a:ext cx="576000" cy="576000"/>
          </a:xfrm>
          <a:prstGeom prst="rect">
            <a:avLst/>
          </a:prstGeom>
        </p:spPr>
      </p:pic>
      <p:sp>
        <p:nvSpPr>
          <p:cNvPr id="21" name="Rectangle 2">
            <a:extLst>
              <a:ext uri="{FF2B5EF4-FFF2-40B4-BE49-F238E27FC236}">
                <a16:creationId xmlns:a16="http://schemas.microsoft.com/office/drawing/2014/main" id="{88702958-363E-BF13-AEE9-C99AC3845908}"/>
              </a:ext>
            </a:extLst>
          </p:cNvPr>
          <p:cNvSpPr/>
          <p:nvPr/>
        </p:nvSpPr>
        <p:spPr>
          <a:xfrm>
            <a:off x="322989" y="6588866"/>
            <a:ext cx="9174695" cy="161004"/>
          </a:xfrm>
          <a:prstGeom prst="rect">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
        <p:nvSpPr>
          <p:cNvPr id="5" name="Rectangle 39">
            <a:extLst>
              <a:ext uri="{FF2B5EF4-FFF2-40B4-BE49-F238E27FC236}">
                <a16:creationId xmlns:a16="http://schemas.microsoft.com/office/drawing/2014/main" id="{9C655830-B63B-3497-818B-9B0E590B0AF3}"/>
              </a:ext>
            </a:extLst>
          </p:cNvPr>
          <p:cNvSpPr/>
          <p:nvPr/>
        </p:nvSpPr>
        <p:spPr>
          <a:xfrm>
            <a:off x="322989" y="1840175"/>
            <a:ext cx="1673872" cy="2162800"/>
          </a:xfrm>
          <a:prstGeom prst="rect">
            <a:avLst/>
          </a:prstGeom>
          <a:solidFill>
            <a:srgbClr val="BDAC54"/>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r>
              <a:rPr lang="en-US" sz="900" b="1">
                <a:solidFill>
                  <a:schemeClr val="bg1">
                    <a:alpha val="99000"/>
                  </a:schemeClr>
                </a:solidFill>
                <a:latin typeface="Tw Cen MT" panose="020B0602020104020603" pitchFamily="34" charset="77"/>
                <a:ea typeface="Calibri"/>
                <a:cs typeface="Calibri"/>
              </a:rPr>
              <a:t>Documentation Tips </a:t>
            </a:r>
          </a:p>
          <a:p>
            <a:pPr marL="171450" indent="-171450">
              <a:buFont typeface="Arial" panose="020B0604020202020204" pitchFamily="34" charset="0"/>
              <a:buChar char="•"/>
            </a:pPr>
            <a:r>
              <a:rPr lang="en-US" sz="900">
                <a:solidFill>
                  <a:schemeClr val="bg1">
                    <a:alpha val="99000"/>
                  </a:schemeClr>
                </a:solidFill>
                <a:latin typeface="Tw Cen MT" panose="020B0602020104020603" pitchFamily="34" charset="77"/>
                <a:ea typeface="Calibri"/>
                <a:cs typeface="Calibri"/>
              </a:rPr>
              <a:t>When you are observing, interviewing or engaging, be sure to take notes of what you see, hear and notice about the participant. </a:t>
            </a:r>
          </a:p>
          <a:p>
            <a:pPr marL="171450" indent="-171450">
              <a:buFont typeface="Arial" panose="020B0604020202020204" pitchFamily="34" charset="0"/>
              <a:buChar char="•"/>
            </a:pPr>
            <a:r>
              <a:rPr lang="en-US" sz="900">
                <a:solidFill>
                  <a:schemeClr val="bg1">
                    <a:alpha val="99000"/>
                  </a:schemeClr>
                </a:solidFill>
                <a:latin typeface="Tw Cen MT" panose="020B0602020104020603" pitchFamily="34" charset="77"/>
                <a:ea typeface="Calibri"/>
                <a:cs typeface="Calibri"/>
              </a:rPr>
              <a:t>Pay attention to the emotions as they respond to your questions and as you observe them </a:t>
            </a:r>
          </a:p>
          <a:p>
            <a:pPr marL="171450" indent="-171450">
              <a:buFont typeface="Arial" panose="020B0604020202020204" pitchFamily="34" charset="0"/>
              <a:buChar char="•"/>
            </a:pPr>
            <a:r>
              <a:rPr lang="en-US" sz="900">
                <a:solidFill>
                  <a:schemeClr val="bg1">
                    <a:alpha val="99000"/>
                  </a:schemeClr>
                </a:solidFill>
                <a:latin typeface="Tw Cen MT" panose="020B0602020104020603" pitchFamily="34" charset="77"/>
                <a:ea typeface="Calibri"/>
                <a:cs typeface="Calibri"/>
              </a:rPr>
              <a:t>Write specific information and exact quotations.</a:t>
            </a:r>
          </a:p>
        </p:txBody>
      </p:sp>
      <p:sp>
        <p:nvSpPr>
          <p:cNvPr id="20" name="Rectangle 15">
            <a:extLst>
              <a:ext uri="{FF2B5EF4-FFF2-40B4-BE49-F238E27FC236}">
                <a16:creationId xmlns:a16="http://schemas.microsoft.com/office/drawing/2014/main" id="{8D0E16F1-40ED-D2B3-03C4-66EA5509AA97}"/>
              </a:ext>
            </a:extLst>
          </p:cNvPr>
          <p:cNvSpPr/>
          <p:nvPr/>
        </p:nvSpPr>
        <p:spPr>
          <a:xfrm>
            <a:off x="322989" y="4017431"/>
            <a:ext cx="1673872" cy="2411806"/>
          </a:xfrm>
          <a:prstGeom prst="rect">
            <a:avLst/>
          </a:prstGeom>
          <a:solidFill>
            <a:srgbClr val="BDAC54">
              <a:alpha val="1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spcAft>
                <a:spcPts val="1200"/>
              </a:spcAft>
            </a:pPr>
            <a:r>
              <a:rPr lang="en-US" sz="900" b="1">
                <a:solidFill>
                  <a:schemeClr val="tx1"/>
                </a:solidFill>
                <a:latin typeface="Tw Cen MT" panose="020B0602020104020603" pitchFamily="34" charset="77"/>
                <a:ea typeface="Calibri"/>
                <a:cs typeface="Calibri"/>
              </a:rPr>
              <a:t>Stakeholder Details</a:t>
            </a:r>
            <a:endParaRPr lang="en-US" sz="900" b="1">
              <a:solidFill>
                <a:schemeClr val="tx1"/>
              </a:solidFill>
              <a:latin typeface="Tw Cen MT" panose="020B0602020104020603" pitchFamily="34" charset="77"/>
              <a:cs typeface="Calibri"/>
            </a:endParaRPr>
          </a:p>
          <a:p>
            <a:pPr>
              <a:spcAft>
                <a:spcPts val="1200"/>
              </a:spcAft>
            </a:pPr>
            <a:r>
              <a:rPr lang="en-US" sz="900">
                <a:solidFill>
                  <a:schemeClr val="tx1"/>
                </a:solidFill>
                <a:latin typeface="Tw Cen MT" panose="020B0602020104020603" pitchFamily="34" charset="77"/>
                <a:cs typeface="Calibri"/>
              </a:rPr>
              <a:t>Name:</a:t>
            </a:r>
          </a:p>
          <a:p>
            <a:pPr>
              <a:spcAft>
                <a:spcPts val="1200"/>
              </a:spcAft>
            </a:pPr>
            <a:r>
              <a:rPr lang="en-US" sz="900">
                <a:solidFill>
                  <a:schemeClr val="tx1"/>
                </a:solidFill>
                <a:latin typeface="Tw Cen MT" panose="020B0602020104020603" pitchFamily="34" charset="77"/>
                <a:cs typeface="Calibri"/>
              </a:rPr>
              <a:t>Gender:</a:t>
            </a:r>
          </a:p>
          <a:p>
            <a:pPr>
              <a:spcAft>
                <a:spcPts val="1200"/>
              </a:spcAft>
            </a:pPr>
            <a:r>
              <a:rPr lang="en-US" sz="900">
                <a:solidFill>
                  <a:schemeClr val="tx1"/>
                </a:solidFill>
                <a:latin typeface="Tw Cen MT" panose="020B0602020104020603" pitchFamily="34" charset="77"/>
                <a:cs typeface="Calibri"/>
              </a:rPr>
              <a:t>Group:</a:t>
            </a:r>
          </a:p>
          <a:p>
            <a:pPr>
              <a:spcAft>
                <a:spcPts val="1200"/>
              </a:spcAft>
            </a:pPr>
            <a:r>
              <a:rPr lang="en-US" sz="900">
                <a:solidFill>
                  <a:schemeClr val="tx1"/>
                </a:solidFill>
                <a:latin typeface="Tw Cen MT" panose="020B0602020104020603" pitchFamily="34" charset="77"/>
                <a:ea typeface="Calibri"/>
                <a:cs typeface="Calibri"/>
              </a:rPr>
              <a:t>Research Approach:</a:t>
            </a:r>
            <a:endParaRPr lang="en-US" sz="900">
              <a:solidFill>
                <a:schemeClr val="tx1"/>
              </a:solidFill>
              <a:latin typeface="Tw Cen MT" panose="020B0602020104020603" pitchFamily="34" charset="77"/>
              <a:cs typeface="Calibri"/>
            </a:endParaRPr>
          </a:p>
          <a:p>
            <a:pPr>
              <a:spcAft>
                <a:spcPts val="1200"/>
              </a:spcAft>
            </a:pPr>
            <a:r>
              <a:rPr lang="en-US" sz="900">
                <a:solidFill>
                  <a:schemeClr val="tx1"/>
                </a:solidFill>
                <a:latin typeface="Tw Cen MT" panose="020B0602020104020603" pitchFamily="34" charset="77"/>
                <a:cs typeface="Calibri"/>
              </a:rPr>
              <a:t>Place:</a:t>
            </a:r>
          </a:p>
        </p:txBody>
      </p:sp>
    </p:spTree>
    <p:extLst>
      <p:ext uri="{BB962C8B-B14F-4D97-AF65-F5344CB8AC3E}">
        <p14:creationId xmlns:p14="http://schemas.microsoft.com/office/powerpoint/2010/main" val="2753934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DB7A7-78E4-79EA-6EB3-05EE6121A123}"/>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6A3C911B-7706-DFA2-952C-45174B6FEF14}"/>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D2E172C2-AB7F-F973-B1C1-251BE7F09FF3}"/>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7" name="Google Shape;212;p4">
            <a:extLst>
              <a:ext uri="{FF2B5EF4-FFF2-40B4-BE49-F238E27FC236}">
                <a16:creationId xmlns:a16="http://schemas.microsoft.com/office/drawing/2014/main" id="{A7923C44-B61A-BAFA-F284-895A9CCF18C4}"/>
              </a:ext>
            </a:extLst>
          </p:cNvPr>
          <p:cNvSpPr txBox="1">
            <a:spLocks noGrp="1"/>
          </p:cNvSpPr>
          <p:nvPr/>
        </p:nvSpPr>
        <p:spPr>
          <a:xfrm>
            <a:off x="453504" y="1297375"/>
            <a:ext cx="1931670" cy="196203"/>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200">
                <a:solidFill>
                  <a:schemeClr val="tx1"/>
                </a:solidFill>
                <a:latin typeface="Tw Cen MT" panose="020B0602020104020603" pitchFamily="34" charset="77"/>
                <a:ea typeface="Calibri"/>
              </a:rPr>
              <a:t>Interview #3</a:t>
            </a:r>
          </a:p>
        </p:txBody>
      </p:sp>
      <p:sp>
        <p:nvSpPr>
          <p:cNvPr id="9" name="Google Shape;212;p4">
            <a:extLst>
              <a:ext uri="{FF2B5EF4-FFF2-40B4-BE49-F238E27FC236}">
                <a16:creationId xmlns:a16="http://schemas.microsoft.com/office/drawing/2014/main" id="{D04B21C9-2BE6-0A55-D1AC-FF6CAE50F684}"/>
              </a:ext>
            </a:extLst>
          </p:cNvPr>
          <p:cNvSpPr txBox="1">
            <a:spLocks noGrp="1"/>
          </p:cNvSpPr>
          <p:nvPr/>
        </p:nvSpPr>
        <p:spPr>
          <a:xfrm>
            <a:off x="453504" y="969926"/>
            <a:ext cx="3990480"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BDAC54"/>
                </a:solidFill>
                <a:latin typeface="Tw Cen MT" panose="020B0602020104020603" pitchFamily="34" charset="77"/>
              </a:rPr>
              <a:t>INTERVIEW NOTES</a:t>
            </a:r>
          </a:p>
        </p:txBody>
      </p:sp>
      <p:sp>
        <p:nvSpPr>
          <p:cNvPr id="10" name="Google Shape;118;p3">
            <a:extLst>
              <a:ext uri="{FF2B5EF4-FFF2-40B4-BE49-F238E27FC236}">
                <a16:creationId xmlns:a16="http://schemas.microsoft.com/office/drawing/2014/main" id="{FCE8013F-1EE4-3D00-2302-A6CE75A13D1A}"/>
              </a:ext>
            </a:extLst>
          </p:cNvPr>
          <p:cNvSpPr txBox="1"/>
          <p:nvPr/>
        </p:nvSpPr>
        <p:spPr>
          <a:xfrm>
            <a:off x="3022546" y="893633"/>
            <a:ext cx="6568841" cy="36802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a:solidFill>
                  <a:srgbClr val="414042"/>
                </a:solidFill>
                <a:latin typeface="Tw Cen MT" panose="020B0602020104020603" pitchFamily="34" charset="77"/>
                <a:ea typeface="Calibri"/>
              </a:rPr>
              <a:t>When you are observing, interviewing or engaging, be sure to take notes on what you hear and notice about  the participant. Write specific information and exact quotations. </a:t>
            </a:r>
          </a:p>
        </p:txBody>
      </p:sp>
      <p:sp>
        <p:nvSpPr>
          <p:cNvPr id="12" name="Google Shape;118;p3">
            <a:extLst>
              <a:ext uri="{FF2B5EF4-FFF2-40B4-BE49-F238E27FC236}">
                <a16:creationId xmlns:a16="http://schemas.microsoft.com/office/drawing/2014/main" id="{052D1734-97C5-68DE-F735-86F3E61B423C}"/>
              </a:ext>
            </a:extLst>
          </p:cNvPr>
          <p:cNvSpPr txBox="1"/>
          <p:nvPr/>
        </p:nvSpPr>
        <p:spPr>
          <a:xfrm>
            <a:off x="8769577" y="320512"/>
            <a:ext cx="686476" cy="375638"/>
          </a:xfrm>
          <a:prstGeom prst="rect">
            <a:avLst/>
          </a:prstGeom>
          <a:solidFill>
            <a:srgbClr val="BDAC54"/>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1755"/>
            <a:r>
              <a:rPr lang="pt-PT" sz="1200" b="1">
                <a:solidFill>
                  <a:schemeClr val="bg1"/>
                </a:solidFill>
                <a:latin typeface="Tw Cen MT"/>
              </a:rPr>
              <a:t>10 min</a:t>
            </a:r>
            <a:endParaRPr lang="en-US">
              <a:solidFill>
                <a:schemeClr val="bg1"/>
              </a:solidFill>
              <a:latin typeface="Tw Cen MT"/>
            </a:endParaRPr>
          </a:p>
        </p:txBody>
      </p:sp>
      <p:sp>
        <p:nvSpPr>
          <p:cNvPr id="13" name="Google Shape;118;p3">
            <a:extLst>
              <a:ext uri="{FF2B5EF4-FFF2-40B4-BE49-F238E27FC236}">
                <a16:creationId xmlns:a16="http://schemas.microsoft.com/office/drawing/2014/main" id="{56941E16-0A4A-83D5-2120-A8B7940CC79D}"/>
              </a:ext>
            </a:extLst>
          </p:cNvPr>
          <p:cNvSpPr txBox="1"/>
          <p:nvPr/>
        </p:nvSpPr>
        <p:spPr>
          <a:xfrm>
            <a:off x="8380120" y="320512"/>
            <a:ext cx="389457" cy="375638"/>
          </a:xfrm>
          <a:prstGeom prst="rect">
            <a:avLst/>
          </a:prstGeom>
          <a:solidFill>
            <a:srgbClr val="BDAC54">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19" name="Imagem 18">
            <a:extLst>
              <a:ext uri="{FF2B5EF4-FFF2-40B4-BE49-F238E27FC236}">
                <a16:creationId xmlns:a16="http://schemas.microsoft.com/office/drawing/2014/main" id="{C0B90C34-137F-3250-3629-A2FD5A3F4557}"/>
              </a:ext>
            </a:extLst>
          </p:cNvPr>
          <p:cNvPicPr>
            <a:picLocks noChangeAspect="1"/>
          </p:cNvPicPr>
          <p:nvPr/>
        </p:nvPicPr>
        <p:blipFill>
          <a:blip r:embed="rId2"/>
          <a:stretch>
            <a:fillRect/>
          </a:stretch>
        </p:blipFill>
        <p:spPr>
          <a:xfrm>
            <a:off x="8460568" y="392672"/>
            <a:ext cx="241262" cy="241262"/>
          </a:xfrm>
          <a:prstGeom prst="rect">
            <a:avLst/>
          </a:prstGeom>
        </p:spPr>
      </p:pic>
      <p:sp>
        <p:nvSpPr>
          <p:cNvPr id="23" name="Rectangle 39">
            <a:extLst>
              <a:ext uri="{FF2B5EF4-FFF2-40B4-BE49-F238E27FC236}">
                <a16:creationId xmlns:a16="http://schemas.microsoft.com/office/drawing/2014/main" id="{BE368D7A-C3C4-ED0F-EA09-C109559AC167}"/>
              </a:ext>
            </a:extLst>
          </p:cNvPr>
          <p:cNvSpPr/>
          <p:nvPr/>
        </p:nvSpPr>
        <p:spPr>
          <a:xfrm>
            <a:off x="322989" y="1840175"/>
            <a:ext cx="1673872" cy="2162800"/>
          </a:xfrm>
          <a:prstGeom prst="rect">
            <a:avLst/>
          </a:prstGeom>
          <a:solidFill>
            <a:srgbClr val="BDAC54"/>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r>
              <a:rPr lang="en-US" sz="900" b="1">
                <a:solidFill>
                  <a:schemeClr val="bg1">
                    <a:alpha val="99000"/>
                  </a:schemeClr>
                </a:solidFill>
                <a:latin typeface="Tw Cen MT" panose="020B0602020104020603" pitchFamily="34" charset="77"/>
                <a:ea typeface="Calibri"/>
                <a:cs typeface="Calibri"/>
              </a:rPr>
              <a:t>Documentation Tips </a:t>
            </a:r>
          </a:p>
          <a:p>
            <a:pPr marL="171450" indent="-171450">
              <a:buFont typeface="Arial" panose="020B0604020202020204" pitchFamily="34" charset="0"/>
              <a:buChar char="•"/>
            </a:pPr>
            <a:r>
              <a:rPr lang="en-US" sz="900">
                <a:solidFill>
                  <a:schemeClr val="bg1">
                    <a:alpha val="99000"/>
                  </a:schemeClr>
                </a:solidFill>
                <a:latin typeface="Tw Cen MT" panose="020B0602020104020603" pitchFamily="34" charset="77"/>
                <a:ea typeface="Calibri"/>
                <a:cs typeface="Calibri"/>
              </a:rPr>
              <a:t>When you are observing, interviewing or engaging, be sure to take notes of what you see, hear and notice about the participant. </a:t>
            </a:r>
          </a:p>
          <a:p>
            <a:pPr marL="171450" indent="-171450">
              <a:buFont typeface="Arial" panose="020B0604020202020204" pitchFamily="34" charset="0"/>
              <a:buChar char="•"/>
            </a:pPr>
            <a:r>
              <a:rPr lang="en-US" sz="900">
                <a:solidFill>
                  <a:schemeClr val="bg1">
                    <a:alpha val="99000"/>
                  </a:schemeClr>
                </a:solidFill>
                <a:latin typeface="Tw Cen MT" panose="020B0602020104020603" pitchFamily="34" charset="77"/>
                <a:ea typeface="Calibri"/>
                <a:cs typeface="Calibri"/>
              </a:rPr>
              <a:t>Pay attention to the emotions as they respond to your questions and as you observe them </a:t>
            </a:r>
          </a:p>
          <a:p>
            <a:pPr marL="171450" indent="-171450">
              <a:buFont typeface="Arial" panose="020B0604020202020204" pitchFamily="34" charset="0"/>
              <a:buChar char="•"/>
            </a:pPr>
            <a:r>
              <a:rPr lang="en-US" sz="900">
                <a:solidFill>
                  <a:schemeClr val="bg1">
                    <a:alpha val="99000"/>
                  </a:schemeClr>
                </a:solidFill>
                <a:latin typeface="Tw Cen MT" panose="020B0602020104020603" pitchFamily="34" charset="77"/>
                <a:ea typeface="Calibri"/>
                <a:cs typeface="Calibri"/>
              </a:rPr>
              <a:t>Write specific information and exact quotations.</a:t>
            </a:r>
          </a:p>
        </p:txBody>
      </p:sp>
      <p:sp>
        <p:nvSpPr>
          <p:cNvPr id="24" name="Rectangle 15">
            <a:extLst>
              <a:ext uri="{FF2B5EF4-FFF2-40B4-BE49-F238E27FC236}">
                <a16:creationId xmlns:a16="http://schemas.microsoft.com/office/drawing/2014/main" id="{F246CAD5-923D-2636-E974-825ECEF475C2}"/>
              </a:ext>
            </a:extLst>
          </p:cNvPr>
          <p:cNvSpPr/>
          <p:nvPr/>
        </p:nvSpPr>
        <p:spPr>
          <a:xfrm>
            <a:off x="322989" y="4017431"/>
            <a:ext cx="1673872" cy="2411806"/>
          </a:xfrm>
          <a:prstGeom prst="rect">
            <a:avLst/>
          </a:prstGeom>
          <a:solidFill>
            <a:srgbClr val="BDAC54">
              <a:alpha val="1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spcAft>
                <a:spcPts val="1200"/>
              </a:spcAft>
            </a:pPr>
            <a:r>
              <a:rPr lang="en-US" sz="900" b="1">
                <a:solidFill>
                  <a:srgbClr val="3F3F3F"/>
                </a:solidFill>
                <a:latin typeface="Tw Cen MT" panose="020B0602020104020603" pitchFamily="34" charset="77"/>
                <a:ea typeface="Calibri"/>
                <a:cs typeface="Calibri"/>
              </a:rPr>
              <a:t>Stakeholder Details</a:t>
            </a:r>
            <a:endParaRPr lang="en-US" sz="900" b="1">
              <a:solidFill>
                <a:srgbClr val="3F3F3F"/>
              </a:solidFill>
              <a:latin typeface="Tw Cen MT" panose="020B0602020104020603" pitchFamily="34" charset="77"/>
              <a:cs typeface="Calibri"/>
            </a:endParaRPr>
          </a:p>
          <a:p>
            <a:pPr>
              <a:spcAft>
                <a:spcPts val="1200"/>
              </a:spcAft>
            </a:pPr>
            <a:r>
              <a:rPr lang="en-US" sz="900">
                <a:solidFill>
                  <a:srgbClr val="3F3F3F"/>
                </a:solidFill>
                <a:latin typeface="Tw Cen MT" panose="020B0602020104020603" pitchFamily="34" charset="77"/>
                <a:cs typeface="Calibri"/>
              </a:rPr>
              <a:t>Name:</a:t>
            </a:r>
          </a:p>
          <a:p>
            <a:pPr>
              <a:spcAft>
                <a:spcPts val="1200"/>
              </a:spcAft>
            </a:pPr>
            <a:r>
              <a:rPr lang="en-US" sz="900">
                <a:solidFill>
                  <a:srgbClr val="3F3F3F"/>
                </a:solidFill>
                <a:latin typeface="Tw Cen MT" panose="020B0602020104020603" pitchFamily="34" charset="77"/>
                <a:cs typeface="Calibri"/>
              </a:rPr>
              <a:t>Gender:</a:t>
            </a:r>
          </a:p>
          <a:p>
            <a:pPr>
              <a:spcAft>
                <a:spcPts val="1200"/>
              </a:spcAft>
            </a:pPr>
            <a:r>
              <a:rPr lang="en-US" sz="900">
                <a:solidFill>
                  <a:srgbClr val="3F3F3F"/>
                </a:solidFill>
                <a:latin typeface="Tw Cen MT" panose="020B0602020104020603" pitchFamily="34" charset="77"/>
                <a:cs typeface="Calibri"/>
              </a:rPr>
              <a:t>Group:</a:t>
            </a:r>
          </a:p>
          <a:p>
            <a:pPr>
              <a:spcAft>
                <a:spcPts val="1200"/>
              </a:spcAft>
            </a:pPr>
            <a:r>
              <a:rPr lang="en-US" sz="900">
                <a:solidFill>
                  <a:srgbClr val="595959"/>
                </a:solidFill>
                <a:latin typeface="Tw Cen MT" panose="020B0602020104020603" pitchFamily="34" charset="77"/>
                <a:ea typeface="Calibri"/>
                <a:cs typeface="Calibri"/>
              </a:rPr>
              <a:t>Research Approach:</a:t>
            </a:r>
            <a:endParaRPr lang="en-US" sz="900">
              <a:solidFill>
                <a:srgbClr val="3F3F3F"/>
              </a:solidFill>
              <a:latin typeface="Tw Cen MT" panose="020B0602020104020603" pitchFamily="34" charset="77"/>
              <a:cs typeface="Calibri"/>
            </a:endParaRPr>
          </a:p>
          <a:p>
            <a:pPr>
              <a:spcAft>
                <a:spcPts val="1200"/>
              </a:spcAft>
            </a:pPr>
            <a:r>
              <a:rPr lang="en-US" sz="900">
                <a:solidFill>
                  <a:srgbClr val="3F3F3F"/>
                </a:solidFill>
                <a:latin typeface="Tw Cen MT" panose="020B0602020104020603" pitchFamily="34" charset="77"/>
                <a:cs typeface="Calibri"/>
              </a:rPr>
              <a:t>Place:</a:t>
            </a:r>
          </a:p>
        </p:txBody>
      </p:sp>
      <p:sp>
        <p:nvSpPr>
          <p:cNvPr id="4" name="Rectangle 28">
            <a:extLst>
              <a:ext uri="{FF2B5EF4-FFF2-40B4-BE49-F238E27FC236}">
                <a16:creationId xmlns:a16="http://schemas.microsoft.com/office/drawing/2014/main" id="{70280D21-6A4F-5A0B-0E54-7C94E59249BD}"/>
              </a:ext>
            </a:extLst>
          </p:cNvPr>
          <p:cNvSpPr/>
          <p:nvPr/>
        </p:nvSpPr>
        <p:spPr>
          <a:xfrm>
            <a:off x="2101646" y="1840174"/>
            <a:ext cx="2376415" cy="432222"/>
          </a:xfrm>
          <a:prstGeom prst="rect">
            <a:avLst/>
          </a:prstGeom>
          <a:solidFill>
            <a:srgbClr val="BDAC54">
              <a:alpha val="30425"/>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6" name="Rectangle 32">
            <a:extLst>
              <a:ext uri="{FF2B5EF4-FFF2-40B4-BE49-F238E27FC236}">
                <a16:creationId xmlns:a16="http://schemas.microsoft.com/office/drawing/2014/main" id="{9B10E103-BB23-C96E-8CA1-065FEA09F56F}"/>
              </a:ext>
            </a:extLst>
          </p:cNvPr>
          <p:cNvSpPr/>
          <p:nvPr/>
        </p:nvSpPr>
        <p:spPr>
          <a:xfrm>
            <a:off x="2102180" y="2266507"/>
            <a:ext cx="2375344" cy="4162730"/>
          </a:xfrm>
          <a:prstGeom prst="rect">
            <a:avLst/>
          </a:prstGeom>
          <a:solidFill>
            <a:srgbClr val="BDAC54">
              <a:alpha val="1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8" name="Oval 7">
            <a:extLst>
              <a:ext uri="{FF2B5EF4-FFF2-40B4-BE49-F238E27FC236}">
                <a16:creationId xmlns:a16="http://schemas.microsoft.com/office/drawing/2014/main" id="{A6849157-7468-8A52-0808-BAF208768E5D}"/>
              </a:ext>
            </a:extLst>
          </p:cNvPr>
          <p:cNvSpPr/>
          <p:nvPr/>
        </p:nvSpPr>
        <p:spPr>
          <a:xfrm>
            <a:off x="2947725" y="1322332"/>
            <a:ext cx="679172" cy="654920"/>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1" name="Rectangle 38">
            <a:extLst>
              <a:ext uri="{FF2B5EF4-FFF2-40B4-BE49-F238E27FC236}">
                <a16:creationId xmlns:a16="http://schemas.microsoft.com/office/drawing/2014/main" id="{FE6F3D93-56E8-DB3A-AFCC-CE8B548C2666}"/>
              </a:ext>
            </a:extLst>
          </p:cNvPr>
          <p:cNvSpPr/>
          <p:nvPr/>
        </p:nvSpPr>
        <p:spPr>
          <a:xfrm>
            <a:off x="4602016" y="1840174"/>
            <a:ext cx="2376415" cy="432222"/>
          </a:xfrm>
          <a:prstGeom prst="rect">
            <a:avLst/>
          </a:prstGeom>
          <a:solidFill>
            <a:srgbClr val="BDAC54">
              <a:alpha val="30425"/>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4" name="Rectangle 43">
            <a:extLst>
              <a:ext uri="{FF2B5EF4-FFF2-40B4-BE49-F238E27FC236}">
                <a16:creationId xmlns:a16="http://schemas.microsoft.com/office/drawing/2014/main" id="{79CF855A-B01D-1F87-F83F-B3E1D310AFCB}"/>
              </a:ext>
            </a:extLst>
          </p:cNvPr>
          <p:cNvSpPr/>
          <p:nvPr/>
        </p:nvSpPr>
        <p:spPr>
          <a:xfrm>
            <a:off x="4602550" y="2266507"/>
            <a:ext cx="2375344" cy="4162730"/>
          </a:xfrm>
          <a:prstGeom prst="rect">
            <a:avLst/>
          </a:prstGeom>
          <a:solidFill>
            <a:srgbClr val="BDAC54">
              <a:alpha val="1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5" name="Oval 14">
            <a:extLst>
              <a:ext uri="{FF2B5EF4-FFF2-40B4-BE49-F238E27FC236}">
                <a16:creationId xmlns:a16="http://schemas.microsoft.com/office/drawing/2014/main" id="{9F538662-8E60-B928-4F76-A96393575ACD}"/>
              </a:ext>
            </a:extLst>
          </p:cNvPr>
          <p:cNvSpPr/>
          <p:nvPr/>
        </p:nvSpPr>
        <p:spPr>
          <a:xfrm>
            <a:off x="5545782" y="1322332"/>
            <a:ext cx="679172" cy="654920"/>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6" name="Rectangle 46">
            <a:extLst>
              <a:ext uri="{FF2B5EF4-FFF2-40B4-BE49-F238E27FC236}">
                <a16:creationId xmlns:a16="http://schemas.microsoft.com/office/drawing/2014/main" id="{BAB832E5-74A2-252F-4770-FAE016F2A7E6}"/>
              </a:ext>
            </a:extLst>
          </p:cNvPr>
          <p:cNvSpPr/>
          <p:nvPr/>
        </p:nvSpPr>
        <p:spPr>
          <a:xfrm>
            <a:off x="7091938" y="1840174"/>
            <a:ext cx="2376415" cy="432222"/>
          </a:xfrm>
          <a:prstGeom prst="rect">
            <a:avLst/>
          </a:prstGeom>
          <a:solidFill>
            <a:srgbClr val="BDAC54">
              <a:alpha val="30425"/>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7" name="Rectangle 49">
            <a:extLst>
              <a:ext uri="{FF2B5EF4-FFF2-40B4-BE49-F238E27FC236}">
                <a16:creationId xmlns:a16="http://schemas.microsoft.com/office/drawing/2014/main" id="{52AEC726-3D2A-EB45-66E3-78540A9019A4}"/>
              </a:ext>
            </a:extLst>
          </p:cNvPr>
          <p:cNvSpPr/>
          <p:nvPr/>
        </p:nvSpPr>
        <p:spPr>
          <a:xfrm>
            <a:off x="7092473" y="2266507"/>
            <a:ext cx="2375344" cy="4162730"/>
          </a:xfrm>
          <a:prstGeom prst="rect">
            <a:avLst/>
          </a:prstGeom>
          <a:solidFill>
            <a:srgbClr val="BDAC54">
              <a:alpha val="1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8" name="Oval 17">
            <a:extLst>
              <a:ext uri="{FF2B5EF4-FFF2-40B4-BE49-F238E27FC236}">
                <a16:creationId xmlns:a16="http://schemas.microsoft.com/office/drawing/2014/main" id="{9C232581-5060-218B-3A34-1B40A7437E14}"/>
              </a:ext>
            </a:extLst>
          </p:cNvPr>
          <p:cNvSpPr/>
          <p:nvPr/>
        </p:nvSpPr>
        <p:spPr>
          <a:xfrm>
            <a:off x="8025447" y="1322332"/>
            <a:ext cx="679172" cy="654920"/>
          </a:xfrm>
          <a:prstGeom prst="ellipse">
            <a:avLst/>
          </a:prstGeom>
          <a:solidFill>
            <a:srgbClr val="BDAC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8" name="Google Shape;118;p3">
            <a:extLst>
              <a:ext uri="{FF2B5EF4-FFF2-40B4-BE49-F238E27FC236}">
                <a16:creationId xmlns:a16="http://schemas.microsoft.com/office/drawing/2014/main" id="{8DA8258C-32E4-464A-15C1-43D0188DC2ED}"/>
              </a:ext>
            </a:extLst>
          </p:cNvPr>
          <p:cNvSpPr txBox="1"/>
          <p:nvPr/>
        </p:nvSpPr>
        <p:spPr>
          <a:xfrm>
            <a:off x="2195162" y="1957948"/>
            <a:ext cx="2189380" cy="229530"/>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b="1">
                <a:solidFill>
                  <a:schemeClr val="tx1"/>
                </a:solidFill>
                <a:latin typeface="Tw Cen MT" panose="020B0602020104020603" pitchFamily="34" charset="77"/>
                <a:ea typeface="Calibri"/>
                <a:cs typeface="Calibri"/>
              </a:rPr>
              <a:t>What did you hear?</a:t>
            </a:r>
            <a:endParaRPr lang="en-US" sz="900" b="1">
              <a:solidFill>
                <a:schemeClr val="tx1"/>
              </a:solidFill>
              <a:latin typeface="Tw Cen MT" panose="020B0602020104020603" pitchFamily="34" charset="77"/>
            </a:endParaRPr>
          </a:p>
        </p:txBody>
      </p:sp>
      <p:sp>
        <p:nvSpPr>
          <p:cNvPr id="29" name="Google Shape;118;p3">
            <a:extLst>
              <a:ext uri="{FF2B5EF4-FFF2-40B4-BE49-F238E27FC236}">
                <a16:creationId xmlns:a16="http://schemas.microsoft.com/office/drawing/2014/main" id="{77DEA7D8-0D3A-5337-1BED-5F23D1BCB7BC}"/>
              </a:ext>
            </a:extLst>
          </p:cNvPr>
          <p:cNvSpPr txBox="1"/>
          <p:nvPr/>
        </p:nvSpPr>
        <p:spPr>
          <a:xfrm>
            <a:off x="4695532" y="1957948"/>
            <a:ext cx="2189380" cy="229530"/>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b="1">
                <a:solidFill>
                  <a:schemeClr val="tx1"/>
                </a:solidFill>
                <a:latin typeface="Tw Cen MT" panose="020B0602020104020603" pitchFamily="34" charset="77"/>
                <a:ea typeface="Calibri"/>
                <a:cs typeface="Calibri"/>
              </a:rPr>
              <a:t>What did you see?</a:t>
            </a:r>
            <a:endParaRPr lang="en-US" sz="900" b="1">
              <a:solidFill>
                <a:schemeClr val="tx1"/>
              </a:solidFill>
              <a:latin typeface="Tw Cen MT" panose="020B0602020104020603" pitchFamily="34" charset="77"/>
            </a:endParaRPr>
          </a:p>
        </p:txBody>
      </p:sp>
      <p:sp>
        <p:nvSpPr>
          <p:cNvPr id="33" name="Google Shape;118;p3">
            <a:extLst>
              <a:ext uri="{FF2B5EF4-FFF2-40B4-BE49-F238E27FC236}">
                <a16:creationId xmlns:a16="http://schemas.microsoft.com/office/drawing/2014/main" id="{0A33E6A5-66DE-4B2C-C463-FBC2CCD90D34}"/>
              </a:ext>
            </a:extLst>
          </p:cNvPr>
          <p:cNvSpPr txBox="1"/>
          <p:nvPr/>
        </p:nvSpPr>
        <p:spPr>
          <a:xfrm>
            <a:off x="7185455" y="1957948"/>
            <a:ext cx="2189380" cy="229530"/>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b="1">
                <a:solidFill>
                  <a:schemeClr val="tx1"/>
                </a:solidFill>
                <a:latin typeface="Tw Cen MT" panose="020B0602020104020603" pitchFamily="34" charset="77"/>
                <a:ea typeface="Calibri"/>
                <a:cs typeface="Calibri"/>
              </a:rPr>
              <a:t>What emotions did you observe?</a:t>
            </a:r>
            <a:endParaRPr lang="en-US" sz="900" b="1">
              <a:solidFill>
                <a:schemeClr val="tx1"/>
              </a:solidFill>
              <a:latin typeface="Tw Cen MT" panose="020B0602020104020603" pitchFamily="34" charset="77"/>
            </a:endParaRPr>
          </a:p>
        </p:txBody>
      </p:sp>
      <p:pic>
        <p:nvPicPr>
          <p:cNvPr id="38" name="Imagem 37" descr="Uma imagem com esboço, símbolo, design, Gráficos&#10;&#10;Os conteúdos gerados por IA poderão estar incorretos.">
            <a:extLst>
              <a:ext uri="{FF2B5EF4-FFF2-40B4-BE49-F238E27FC236}">
                <a16:creationId xmlns:a16="http://schemas.microsoft.com/office/drawing/2014/main" id="{44F5A809-6B90-7EDE-1F3A-56FD8D069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033" y="1363221"/>
            <a:ext cx="576000" cy="576000"/>
          </a:xfrm>
          <a:prstGeom prst="rect">
            <a:avLst/>
          </a:prstGeom>
        </p:spPr>
      </p:pic>
      <p:pic>
        <p:nvPicPr>
          <p:cNvPr id="39" name="Imagem 38" descr="Uma imagem com Gráficos, Tipo de letra, símbolo, design gráfico&#10;&#10;Os conteúdos gerados por IA poderão estar incorretos.">
            <a:extLst>
              <a:ext uri="{FF2B5EF4-FFF2-40B4-BE49-F238E27FC236}">
                <a16:creationId xmlns:a16="http://schemas.microsoft.com/office/drawing/2014/main" id="{DDAF18E3-F8B9-147C-4C31-864C7C10B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64" y="1360536"/>
            <a:ext cx="578512" cy="578512"/>
          </a:xfrm>
          <a:prstGeom prst="rect">
            <a:avLst/>
          </a:prstGeom>
        </p:spPr>
      </p:pic>
      <p:pic>
        <p:nvPicPr>
          <p:cNvPr id="40" name="Imagem 39" descr="Uma imagem com Gráficos, símbolo, design, tipografia&#10;&#10;Os conteúdos gerados por IA poderão estar incorretos.">
            <a:extLst>
              <a:ext uri="{FF2B5EF4-FFF2-40B4-BE49-F238E27FC236}">
                <a16:creationId xmlns:a16="http://schemas.microsoft.com/office/drawing/2014/main" id="{F987B8BF-0C6C-6830-E9E8-AAF639577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458" y="1379388"/>
            <a:ext cx="576000" cy="576000"/>
          </a:xfrm>
          <a:prstGeom prst="rect">
            <a:avLst/>
          </a:prstGeom>
        </p:spPr>
      </p:pic>
      <p:sp>
        <p:nvSpPr>
          <p:cNvPr id="21" name="Rectangle 2">
            <a:extLst>
              <a:ext uri="{FF2B5EF4-FFF2-40B4-BE49-F238E27FC236}">
                <a16:creationId xmlns:a16="http://schemas.microsoft.com/office/drawing/2014/main" id="{CB510E78-233F-D83D-E031-4366DDDE3F31}"/>
              </a:ext>
            </a:extLst>
          </p:cNvPr>
          <p:cNvSpPr/>
          <p:nvPr/>
        </p:nvSpPr>
        <p:spPr>
          <a:xfrm>
            <a:off x="322989" y="6588866"/>
            <a:ext cx="9174695" cy="161004"/>
          </a:xfrm>
          <a:prstGeom prst="rect">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1762814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41EAD-4AD1-29CD-66AF-A46C747BDB90}"/>
            </a:ext>
          </a:extLst>
        </p:cNvPr>
        <p:cNvGrpSpPr/>
        <p:nvPr/>
      </p:nvGrpSpPr>
      <p:grpSpPr>
        <a:xfrm>
          <a:off x="0" y="0"/>
          <a:ext cx="0" cy="0"/>
          <a:chOff x="0" y="0"/>
          <a:chExt cx="0" cy="0"/>
        </a:xfrm>
      </p:grpSpPr>
      <p:sp>
        <p:nvSpPr>
          <p:cNvPr id="18" name="Google Shape;3019;p22">
            <a:extLst>
              <a:ext uri="{FF2B5EF4-FFF2-40B4-BE49-F238E27FC236}">
                <a16:creationId xmlns:a16="http://schemas.microsoft.com/office/drawing/2014/main" id="{EEDC2202-DBF8-372C-1FB2-DA86F5CCA6E0}"/>
              </a:ext>
            </a:extLst>
          </p:cNvPr>
          <p:cNvSpPr/>
          <p:nvPr/>
        </p:nvSpPr>
        <p:spPr>
          <a:xfrm>
            <a:off x="322989" y="1899732"/>
            <a:ext cx="9102640" cy="2309200"/>
          </a:xfrm>
          <a:custGeom>
            <a:avLst/>
            <a:gdLst/>
            <a:ahLst/>
            <a:cxnLst/>
            <a:rect l="l" t="t" r="r" b="b"/>
            <a:pathLst>
              <a:path w="2976880" h="4057015" extrusionOk="0">
                <a:moveTo>
                  <a:pt x="58887" y="0"/>
                </a:moveTo>
                <a:lnTo>
                  <a:pt x="24843" y="920"/>
                </a:lnTo>
                <a:lnTo>
                  <a:pt x="7360" y="7362"/>
                </a:lnTo>
                <a:lnTo>
                  <a:pt x="920" y="24848"/>
                </a:lnTo>
                <a:lnTo>
                  <a:pt x="0" y="58899"/>
                </a:lnTo>
                <a:lnTo>
                  <a:pt x="0" y="3997740"/>
                </a:lnTo>
                <a:lnTo>
                  <a:pt x="920" y="4031784"/>
                </a:lnTo>
                <a:lnTo>
                  <a:pt x="7360" y="4049266"/>
                </a:lnTo>
                <a:lnTo>
                  <a:pt x="24843" y="4055707"/>
                </a:lnTo>
                <a:lnTo>
                  <a:pt x="58887" y="4056627"/>
                </a:lnTo>
                <a:lnTo>
                  <a:pt x="2917851" y="4056627"/>
                </a:lnTo>
                <a:lnTo>
                  <a:pt x="2951895" y="4055707"/>
                </a:lnTo>
                <a:lnTo>
                  <a:pt x="2969377" y="4049266"/>
                </a:lnTo>
                <a:lnTo>
                  <a:pt x="2975818" y="4031784"/>
                </a:lnTo>
                <a:lnTo>
                  <a:pt x="2976738" y="3997740"/>
                </a:lnTo>
                <a:lnTo>
                  <a:pt x="2976738" y="58899"/>
                </a:lnTo>
                <a:lnTo>
                  <a:pt x="2975818" y="24848"/>
                </a:lnTo>
                <a:lnTo>
                  <a:pt x="2969377" y="7362"/>
                </a:lnTo>
                <a:lnTo>
                  <a:pt x="2951895" y="920"/>
                </a:lnTo>
                <a:lnTo>
                  <a:pt x="2917851" y="0"/>
                </a:lnTo>
                <a:lnTo>
                  <a:pt x="58887" y="0"/>
                </a:lnTo>
                <a:close/>
              </a:path>
            </a:pathLst>
          </a:custGeom>
          <a:solidFill>
            <a:schemeClr val="bg1">
              <a:lumMod val="95000"/>
            </a:schemeClr>
          </a:solidFill>
          <a:ln w="9525" cap="flat" cmpd="sng">
            <a:noFill/>
            <a:prstDash val="solid"/>
            <a:round/>
            <a:headEnd type="none" w="sm" len="sm"/>
            <a:tailEnd type="none" w="sm" len="sm"/>
          </a:ln>
        </p:spPr>
        <p:txBody>
          <a:bodyPr spcFirstLastPara="1" wrap="square" lIns="0" tIns="0" rIns="0" bIns="0" anchor="t" anchorCtr="0">
            <a:noAutofit/>
          </a:bodyPr>
          <a:lstStyle/>
          <a:p>
            <a:endParaRPr>
              <a:solidFill>
                <a:schemeClr val="dk1"/>
              </a:solidFill>
              <a:latin typeface="Tw Cen MT" panose="020B0602020104020603" pitchFamily="34" charset="77"/>
              <a:ea typeface="Calibri"/>
              <a:cs typeface="Calibri"/>
              <a:sym typeface="Calibri"/>
            </a:endParaRPr>
          </a:p>
        </p:txBody>
      </p:sp>
      <p:sp>
        <p:nvSpPr>
          <p:cNvPr id="2" name="Google Shape;9015;p61">
            <a:extLst>
              <a:ext uri="{FF2B5EF4-FFF2-40B4-BE49-F238E27FC236}">
                <a16:creationId xmlns:a16="http://schemas.microsoft.com/office/drawing/2014/main" id="{1B0F3974-3D8E-DA42-9AD9-A1FFCE3493E7}"/>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0E26CC7A-9BA2-3D72-1886-E01F0ADE8612}"/>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4" name="Google Shape;118;p3">
            <a:extLst>
              <a:ext uri="{FF2B5EF4-FFF2-40B4-BE49-F238E27FC236}">
                <a16:creationId xmlns:a16="http://schemas.microsoft.com/office/drawing/2014/main" id="{DD78FA6D-9FF7-A18B-4483-F466AF7AA47A}"/>
              </a:ext>
            </a:extLst>
          </p:cNvPr>
          <p:cNvSpPr txBox="1"/>
          <p:nvPr/>
        </p:nvSpPr>
        <p:spPr>
          <a:xfrm>
            <a:off x="745457" y="2441307"/>
            <a:ext cx="720596" cy="12311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a:solidFill>
                  <a:srgbClr val="3F3F3F"/>
                </a:solidFill>
                <a:latin typeface="Tw Cen MT" panose="020B0602020104020603" pitchFamily="34" charset="77"/>
                <a:ea typeface="Calibri"/>
                <a:cs typeface="Calibri"/>
              </a:rPr>
              <a:t>Very Engaged</a:t>
            </a:r>
            <a:endParaRPr lang="en-US" b="1">
              <a:latin typeface="Tw Cen MT" panose="020B0602020104020603" pitchFamily="34" charset="77"/>
            </a:endParaRPr>
          </a:p>
        </p:txBody>
      </p:sp>
      <p:cxnSp>
        <p:nvCxnSpPr>
          <p:cNvPr id="19" name="Straight Connector 18">
            <a:extLst>
              <a:ext uri="{FF2B5EF4-FFF2-40B4-BE49-F238E27FC236}">
                <a16:creationId xmlns:a16="http://schemas.microsoft.com/office/drawing/2014/main" id="{00103D41-EDC5-FC79-B924-4756DAE658DC}"/>
              </a:ext>
            </a:extLst>
          </p:cNvPr>
          <p:cNvCxnSpPr>
            <a:cxnSpLocks/>
          </p:cNvCxnSpPr>
          <p:nvPr/>
        </p:nvCxnSpPr>
        <p:spPr>
          <a:xfrm>
            <a:off x="1739735" y="3048001"/>
            <a:ext cx="7263186" cy="0"/>
          </a:xfrm>
          <a:prstGeom prst="line">
            <a:avLst/>
          </a:prstGeom>
          <a:ln>
            <a:solidFill>
              <a:srgbClr val="BDAC54"/>
            </a:solidFill>
          </a:ln>
        </p:spPr>
        <p:style>
          <a:lnRef idx="2">
            <a:schemeClr val="accent1"/>
          </a:lnRef>
          <a:fillRef idx="0">
            <a:schemeClr val="accent1"/>
          </a:fillRef>
          <a:effectRef idx="1">
            <a:schemeClr val="accent1"/>
          </a:effectRef>
          <a:fontRef idx="minor">
            <a:schemeClr val="tx1"/>
          </a:fontRef>
        </p:style>
      </p:cxnSp>
      <p:sp>
        <p:nvSpPr>
          <p:cNvPr id="20" name="Google Shape;118;p3">
            <a:extLst>
              <a:ext uri="{FF2B5EF4-FFF2-40B4-BE49-F238E27FC236}">
                <a16:creationId xmlns:a16="http://schemas.microsoft.com/office/drawing/2014/main" id="{2B39A586-577B-20A4-7530-EBE9DE3CA636}"/>
              </a:ext>
            </a:extLst>
          </p:cNvPr>
          <p:cNvSpPr txBox="1"/>
          <p:nvPr/>
        </p:nvSpPr>
        <p:spPr>
          <a:xfrm>
            <a:off x="745456" y="3645680"/>
            <a:ext cx="850587" cy="12311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a:solidFill>
                  <a:srgbClr val="3F3F3F"/>
                </a:solidFill>
                <a:latin typeface="Tw Cen MT" panose="020B0602020104020603" pitchFamily="34" charset="77"/>
                <a:ea typeface="Calibri"/>
                <a:cs typeface="Calibri"/>
              </a:rPr>
              <a:t>Very Disengaged</a:t>
            </a:r>
            <a:endParaRPr lang="en-US" b="1">
              <a:latin typeface="Tw Cen MT" panose="020B0602020104020603" pitchFamily="34" charset="77"/>
            </a:endParaRPr>
          </a:p>
        </p:txBody>
      </p:sp>
      <p:sp>
        <p:nvSpPr>
          <p:cNvPr id="22" name="Google Shape;118;p3">
            <a:extLst>
              <a:ext uri="{FF2B5EF4-FFF2-40B4-BE49-F238E27FC236}">
                <a16:creationId xmlns:a16="http://schemas.microsoft.com/office/drawing/2014/main" id="{953963F3-1020-3DBF-B5E9-C6A3BF95CC5E}"/>
              </a:ext>
            </a:extLst>
          </p:cNvPr>
          <p:cNvSpPr txBox="1"/>
          <p:nvPr/>
        </p:nvSpPr>
        <p:spPr>
          <a:xfrm>
            <a:off x="2042956" y="2869426"/>
            <a:ext cx="262815" cy="12311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a:solidFill>
                  <a:srgbClr val="3F3F3F"/>
                </a:solidFill>
                <a:latin typeface="Tw Cen MT" panose="020B0602020104020603" pitchFamily="34" charset="77"/>
                <a:ea typeface="Calibri"/>
                <a:cs typeface="Calibri"/>
              </a:rPr>
              <a:t>7AM</a:t>
            </a:r>
            <a:endParaRPr lang="en-US">
              <a:latin typeface="Tw Cen MT" panose="020B0602020104020603" pitchFamily="34" charset="77"/>
            </a:endParaRPr>
          </a:p>
        </p:txBody>
      </p:sp>
      <p:sp>
        <p:nvSpPr>
          <p:cNvPr id="28" name="Google Shape;118;p3">
            <a:extLst>
              <a:ext uri="{FF2B5EF4-FFF2-40B4-BE49-F238E27FC236}">
                <a16:creationId xmlns:a16="http://schemas.microsoft.com/office/drawing/2014/main" id="{D0D51AD1-66D0-1D2D-C4CA-C9963FC5E795}"/>
              </a:ext>
            </a:extLst>
          </p:cNvPr>
          <p:cNvSpPr txBox="1"/>
          <p:nvPr/>
        </p:nvSpPr>
        <p:spPr>
          <a:xfrm>
            <a:off x="2787084" y="2869426"/>
            <a:ext cx="262815" cy="12311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a:solidFill>
                  <a:srgbClr val="3F3F3F"/>
                </a:solidFill>
                <a:latin typeface="Tw Cen MT" panose="020B0602020104020603" pitchFamily="34" charset="77"/>
                <a:ea typeface="Calibri"/>
                <a:cs typeface="Calibri"/>
              </a:rPr>
              <a:t>8AM</a:t>
            </a:r>
            <a:endParaRPr lang="en-US">
              <a:latin typeface="Tw Cen MT" panose="020B0602020104020603" pitchFamily="34" charset="77"/>
            </a:endParaRPr>
          </a:p>
        </p:txBody>
      </p:sp>
      <p:sp>
        <p:nvSpPr>
          <p:cNvPr id="30" name="Google Shape;118;p3">
            <a:extLst>
              <a:ext uri="{FF2B5EF4-FFF2-40B4-BE49-F238E27FC236}">
                <a16:creationId xmlns:a16="http://schemas.microsoft.com/office/drawing/2014/main" id="{423BA3D8-439E-F2CF-E077-09422F696154}"/>
              </a:ext>
            </a:extLst>
          </p:cNvPr>
          <p:cNvSpPr txBox="1"/>
          <p:nvPr/>
        </p:nvSpPr>
        <p:spPr>
          <a:xfrm>
            <a:off x="3531212" y="2869426"/>
            <a:ext cx="262815" cy="12311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a:solidFill>
                  <a:srgbClr val="3F3F3F"/>
                </a:solidFill>
                <a:latin typeface="Tw Cen MT" panose="020B0602020104020603" pitchFamily="34" charset="77"/>
                <a:ea typeface="Calibri"/>
                <a:cs typeface="Calibri"/>
              </a:rPr>
              <a:t>9AM</a:t>
            </a:r>
            <a:endParaRPr lang="en-US">
              <a:latin typeface="Tw Cen MT" panose="020B0602020104020603" pitchFamily="34" charset="77"/>
            </a:endParaRPr>
          </a:p>
        </p:txBody>
      </p:sp>
      <p:sp>
        <p:nvSpPr>
          <p:cNvPr id="31" name="Google Shape;118;p3">
            <a:extLst>
              <a:ext uri="{FF2B5EF4-FFF2-40B4-BE49-F238E27FC236}">
                <a16:creationId xmlns:a16="http://schemas.microsoft.com/office/drawing/2014/main" id="{5F875D98-A73E-E402-220F-444F77B81C20}"/>
              </a:ext>
            </a:extLst>
          </p:cNvPr>
          <p:cNvSpPr txBox="1"/>
          <p:nvPr/>
        </p:nvSpPr>
        <p:spPr>
          <a:xfrm>
            <a:off x="4275340" y="2869426"/>
            <a:ext cx="262815" cy="12311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a:solidFill>
                  <a:srgbClr val="3F3F3F"/>
                </a:solidFill>
                <a:latin typeface="Tw Cen MT" panose="020B0602020104020603" pitchFamily="34" charset="77"/>
                <a:ea typeface="Calibri"/>
                <a:cs typeface="Calibri"/>
              </a:rPr>
              <a:t>10AM</a:t>
            </a:r>
            <a:endParaRPr lang="en-US">
              <a:latin typeface="Tw Cen MT" panose="020B0602020104020603" pitchFamily="34" charset="77"/>
            </a:endParaRPr>
          </a:p>
        </p:txBody>
      </p:sp>
      <p:sp>
        <p:nvSpPr>
          <p:cNvPr id="32" name="Google Shape;118;p3">
            <a:extLst>
              <a:ext uri="{FF2B5EF4-FFF2-40B4-BE49-F238E27FC236}">
                <a16:creationId xmlns:a16="http://schemas.microsoft.com/office/drawing/2014/main" id="{F3B00AD6-6510-3D89-97A4-86888DB7DD40}"/>
              </a:ext>
            </a:extLst>
          </p:cNvPr>
          <p:cNvSpPr txBox="1"/>
          <p:nvPr/>
        </p:nvSpPr>
        <p:spPr>
          <a:xfrm>
            <a:off x="5019468" y="2869426"/>
            <a:ext cx="262815" cy="12311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a:solidFill>
                  <a:srgbClr val="3F3F3F"/>
                </a:solidFill>
                <a:latin typeface="Tw Cen MT" panose="020B0602020104020603" pitchFamily="34" charset="77"/>
                <a:ea typeface="Calibri"/>
                <a:cs typeface="Calibri"/>
              </a:rPr>
              <a:t>11AM</a:t>
            </a:r>
            <a:endParaRPr lang="en-US">
              <a:latin typeface="Tw Cen MT" panose="020B0602020104020603" pitchFamily="34" charset="77"/>
            </a:endParaRPr>
          </a:p>
        </p:txBody>
      </p:sp>
      <p:sp>
        <p:nvSpPr>
          <p:cNvPr id="34" name="Google Shape;118;p3">
            <a:extLst>
              <a:ext uri="{FF2B5EF4-FFF2-40B4-BE49-F238E27FC236}">
                <a16:creationId xmlns:a16="http://schemas.microsoft.com/office/drawing/2014/main" id="{2570DF75-BB1E-89C3-0786-9C012B8EA8EF}"/>
              </a:ext>
            </a:extLst>
          </p:cNvPr>
          <p:cNvSpPr txBox="1"/>
          <p:nvPr/>
        </p:nvSpPr>
        <p:spPr>
          <a:xfrm>
            <a:off x="5763596" y="2869426"/>
            <a:ext cx="262815" cy="12311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a:solidFill>
                  <a:srgbClr val="3F3F3F"/>
                </a:solidFill>
                <a:latin typeface="Tw Cen MT" panose="020B0602020104020603" pitchFamily="34" charset="77"/>
                <a:ea typeface="Calibri"/>
                <a:cs typeface="Calibri"/>
              </a:rPr>
              <a:t>12PM</a:t>
            </a:r>
            <a:endParaRPr lang="en-US">
              <a:latin typeface="Tw Cen MT" panose="020B0602020104020603" pitchFamily="34" charset="77"/>
            </a:endParaRPr>
          </a:p>
        </p:txBody>
      </p:sp>
      <p:sp>
        <p:nvSpPr>
          <p:cNvPr id="35" name="Google Shape;118;p3">
            <a:extLst>
              <a:ext uri="{FF2B5EF4-FFF2-40B4-BE49-F238E27FC236}">
                <a16:creationId xmlns:a16="http://schemas.microsoft.com/office/drawing/2014/main" id="{01D12A19-2647-7177-DA95-72DCA5E4D812}"/>
              </a:ext>
            </a:extLst>
          </p:cNvPr>
          <p:cNvSpPr txBox="1"/>
          <p:nvPr/>
        </p:nvSpPr>
        <p:spPr>
          <a:xfrm>
            <a:off x="6507724" y="2869426"/>
            <a:ext cx="262815" cy="12311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a:solidFill>
                  <a:srgbClr val="3F3F3F"/>
                </a:solidFill>
                <a:latin typeface="Tw Cen MT" panose="020B0602020104020603" pitchFamily="34" charset="77"/>
                <a:ea typeface="Calibri"/>
                <a:cs typeface="Calibri"/>
              </a:rPr>
              <a:t>1PM</a:t>
            </a:r>
            <a:endParaRPr lang="en-US" sz="1000">
              <a:latin typeface="Tw Cen MT" panose="020B0602020104020603" pitchFamily="34" charset="77"/>
            </a:endParaRPr>
          </a:p>
        </p:txBody>
      </p:sp>
      <p:sp>
        <p:nvSpPr>
          <p:cNvPr id="36" name="Google Shape;118;p3">
            <a:extLst>
              <a:ext uri="{FF2B5EF4-FFF2-40B4-BE49-F238E27FC236}">
                <a16:creationId xmlns:a16="http://schemas.microsoft.com/office/drawing/2014/main" id="{1CBB6CF8-7EF3-C532-223C-241A6388898D}"/>
              </a:ext>
            </a:extLst>
          </p:cNvPr>
          <p:cNvSpPr txBox="1"/>
          <p:nvPr/>
        </p:nvSpPr>
        <p:spPr>
          <a:xfrm>
            <a:off x="7251852" y="2869426"/>
            <a:ext cx="262815" cy="12311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a:solidFill>
                  <a:srgbClr val="3F3F3F"/>
                </a:solidFill>
                <a:latin typeface="Tw Cen MT" panose="020B0602020104020603" pitchFamily="34" charset="77"/>
                <a:ea typeface="Calibri"/>
                <a:cs typeface="Calibri"/>
              </a:rPr>
              <a:t>2PM</a:t>
            </a:r>
            <a:endParaRPr lang="en-US" sz="1000">
              <a:latin typeface="Tw Cen MT" panose="020B0602020104020603" pitchFamily="34" charset="77"/>
            </a:endParaRPr>
          </a:p>
        </p:txBody>
      </p:sp>
      <p:sp>
        <p:nvSpPr>
          <p:cNvPr id="37" name="Google Shape;118;p3">
            <a:extLst>
              <a:ext uri="{FF2B5EF4-FFF2-40B4-BE49-F238E27FC236}">
                <a16:creationId xmlns:a16="http://schemas.microsoft.com/office/drawing/2014/main" id="{3684A1DE-3C78-1517-7362-E607F3BF2A53}"/>
              </a:ext>
            </a:extLst>
          </p:cNvPr>
          <p:cNvSpPr txBox="1"/>
          <p:nvPr/>
        </p:nvSpPr>
        <p:spPr>
          <a:xfrm>
            <a:off x="7995980" y="2869426"/>
            <a:ext cx="262815" cy="12311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a:solidFill>
                  <a:srgbClr val="3F3F3F"/>
                </a:solidFill>
                <a:latin typeface="Tw Cen MT" panose="020B0602020104020603" pitchFamily="34" charset="77"/>
                <a:ea typeface="Calibri"/>
                <a:cs typeface="Calibri"/>
              </a:rPr>
              <a:t>3PM</a:t>
            </a:r>
            <a:endParaRPr lang="en-US">
              <a:latin typeface="Tw Cen MT" panose="020B0602020104020603" pitchFamily="34" charset="77"/>
            </a:endParaRPr>
          </a:p>
        </p:txBody>
      </p:sp>
      <p:sp>
        <p:nvSpPr>
          <p:cNvPr id="38" name="Google Shape;118;p3">
            <a:extLst>
              <a:ext uri="{FF2B5EF4-FFF2-40B4-BE49-F238E27FC236}">
                <a16:creationId xmlns:a16="http://schemas.microsoft.com/office/drawing/2014/main" id="{38EACF7F-2A5F-9261-886B-0EEE6972714A}"/>
              </a:ext>
            </a:extLst>
          </p:cNvPr>
          <p:cNvSpPr txBox="1"/>
          <p:nvPr/>
        </p:nvSpPr>
        <p:spPr>
          <a:xfrm>
            <a:off x="8740107" y="2869426"/>
            <a:ext cx="262815" cy="12311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a:solidFill>
                  <a:srgbClr val="3F3F3F"/>
                </a:solidFill>
                <a:latin typeface="Tw Cen MT" panose="020B0602020104020603" pitchFamily="34" charset="77"/>
                <a:ea typeface="Calibri"/>
                <a:cs typeface="Calibri"/>
              </a:rPr>
              <a:t>4PM</a:t>
            </a:r>
            <a:endParaRPr lang="en-US" sz="1000">
              <a:latin typeface="Tw Cen MT" panose="020B0602020104020603" pitchFamily="34" charset="77"/>
            </a:endParaRPr>
          </a:p>
        </p:txBody>
      </p:sp>
      <p:sp>
        <p:nvSpPr>
          <p:cNvPr id="46" name="Rectangle 45">
            <a:extLst>
              <a:ext uri="{FF2B5EF4-FFF2-40B4-BE49-F238E27FC236}">
                <a16:creationId xmlns:a16="http://schemas.microsoft.com/office/drawing/2014/main" id="{9B1B7756-6F96-4CF6-F362-A3519848183B}"/>
              </a:ext>
            </a:extLst>
          </p:cNvPr>
          <p:cNvSpPr/>
          <p:nvPr/>
        </p:nvSpPr>
        <p:spPr>
          <a:xfrm>
            <a:off x="322989" y="4356753"/>
            <a:ext cx="1416746" cy="1944760"/>
          </a:xfrm>
          <a:prstGeom prst="rect">
            <a:avLst/>
          </a:prstGeom>
          <a:solidFill>
            <a:srgbClr val="BDAC54"/>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a:solidFill>
                  <a:schemeClr val="bg1"/>
                </a:solidFill>
                <a:latin typeface="Tw Cen MT" panose="020B0602020104020603" pitchFamily="34" charset="77"/>
                <a:ea typeface="Calibri"/>
                <a:cs typeface="Calibri"/>
              </a:rPr>
              <a:t>Reflection Box: </a:t>
            </a:r>
          </a:p>
          <a:p>
            <a:r>
              <a:rPr lang="en-US" sz="1100">
                <a:solidFill>
                  <a:schemeClr val="bg1"/>
                </a:solidFill>
                <a:latin typeface="Tw Cen MT" panose="020B0602020104020603" pitchFamily="34" charset="77"/>
                <a:ea typeface="Calibri"/>
                <a:cs typeface="Calibri"/>
              </a:rPr>
              <a:t>In addition to the line above, write </a:t>
            </a:r>
            <a:br>
              <a:rPr lang="en-US" sz="1100">
                <a:solidFill>
                  <a:schemeClr val="bg1"/>
                </a:solidFill>
                <a:latin typeface="Tw Cen MT" panose="020B0602020104020603" pitchFamily="34" charset="77"/>
                <a:ea typeface="Calibri"/>
                <a:cs typeface="Calibri"/>
              </a:rPr>
            </a:br>
            <a:r>
              <a:rPr lang="en-US" sz="1100">
                <a:solidFill>
                  <a:schemeClr val="bg1"/>
                </a:solidFill>
                <a:latin typeface="Tw Cen MT" panose="020B0602020104020603" pitchFamily="34" charset="77"/>
                <a:ea typeface="Calibri"/>
                <a:cs typeface="Calibri"/>
              </a:rPr>
              <a:t>a few key notes about what is happening at different points </a:t>
            </a:r>
            <a:br>
              <a:rPr lang="en-US" sz="1100">
                <a:solidFill>
                  <a:schemeClr val="bg1"/>
                </a:solidFill>
                <a:latin typeface="Tw Cen MT" panose="020B0602020104020603" pitchFamily="34" charset="77"/>
                <a:ea typeface="Calibri"/>
                <a:cs typeface="Calibri"/>
              </a:rPr>
            </a:br>
            <a:r>
              <a:rPr lang="en-US" sz="1100">
                <a:solidFill>
                  <a:schemeClr val="bg1"/>
                </a:solidFill>
                <a:latin typeface="Tw Cen MT" panose="020B0602020104020603" pitchFamily="34" charset="77"/>
                <a:ea typeface="Calibri"/>
                <a:cs typeface="Calibri"/>
              </a:rPr>
              <a:t>in the day.</a:t>
            </a:r>
          </a:p>
        </p:txBody>
      </p:sp>
      <p:grpSp>
        <p:nvGrpSpPr>
          <p:cNvPr id="56" name="Group 55">
            <a:extLst>
              <a:ext uri="{FF2B5EF4-FFF2-40B4-BE49-F238E27FC236}">
                <a16:creationId xmlns:a16="http://schemas.microsoft.com/office/drawing/2014/main" id="{FF9A548A-29FF-B484-90E1-52E294EE6677}"/>
              </a:ext>
            </a:extLst>
          </p:cNvPr>
          <p:cNvGrpSpPr/>
          <p:nvPr/>
        </p:nvGrpSpPr>
        <p:grpSpPr>
          <a:xfrm>
            <a:off x="1698048" y="2462664"/>
            <a:ext cx="83376" cy="1289736"/>
            <a:chOff x="1395226" y="1866763"/>
            <a:chExt cx="83376" cy="1289736"/>
          </a:xfrm>
        </p:grpSpPr>
        <p:cxnSp>
          <p:nvCxnSpPr>
            <p:cNvPr id="52" name="Straight Connector 51">
              <a:extLst>
                <a:ext uri="{FF2B5EF4-FFF2-40B4-BE49-F238E27FC236}">
                  <a16:creationId xmlns:a16="http://schemas.microsoft.com/office/drawing/2014/main" id="{B854091F-70C3-467B-22E3-FB34421ADA4D}"/>
                </a:ext>
              </a:extLst>
            </p:cNvPr>
            <p:cNvCxnSpPr/>
            <p:nvPr/>
          </p:nvCxnSpPr>
          <p:spPr>
            <a:xfrm>
              <a:off x="1436914" y="1911927"/>
              <a:ext cx="0" cy="1199408"/>
            </a:xfrm>
            <a:prstGeom prst="line">
              <a:avLst/>
            </a:prstGeom>
            <a:ln>
              <a:solidFill>
                <a:srgbClr val="BDAC54"/>
              </a:solidFill>
            </a:ln>
          </p:spPr>
          <p:style>
            <a:lnRef idx="2">
              <a:schemeClr val="accent1"/>
            </a:lnRef>
            <a:fillRef idx="0">
              <a:schemeClr val="accent1"/>
            </a:fillRef>
            <a:effectRef idx="1">
              <a:schemeClr val="accent1"/>
            </a:effectRef>
            <a:fontRef idx="minor">
              <a:schemeClr val="tx1"/>
            </a:fontRef>
          </p:style>
        </p:cxnSp>
        <p:sp>
          <p:nvSpPr>
            <p:cNvPr id="53" name="Oval 52">
              <a:extLst>
                <a:ext uri="{FF2B5EF4-FFF2-40B4-BE49-F238E27FC236}">
                  <a16:creationId xmlns:a16="http://schemas.microsoft.com/office/drawing/2014/main" id="{A15D387A-7889-C96B-BDD4-9FE0C031692C}"/>
                </a:ext>
              </a:extLst>
            </p:cNvPr>
            <p:cNvSpPr/>
            <p:nvPr/>
          </p:nvSpPr>
          <p:spPr>
            <a:xfrm>
              <a:off x="1395226" y="1866763"/>
              <a:ext cx="83376" cy="80399"/>
            </a:xfrm>
            <a:prstGeom prst="ellipse">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54" name="Oval 53">
              <a:extLst>
                <a:ext uri="{FF2B5EF4-FFF2-40B4-BE49-F238E27FC236}">
                  <a16:creationId xmlns:a16="http://schemas.microsoft.com/office/drawing/2014/main" id="{729D025C-8BF8-D712-D2E1-478932159BC0}"/>
                </a:ext>
              </a:extLst>
            </p:cNvPr>
            <p:cNvSpPr/>
            <p:nvPr/>
          </p:nvSpPr>
          <p:spPr>
            <a:xfrm>
              <a:off x="1395226" y="3076100"/>
              <a:ext cx="83376" cy="80399"/>
            </a:xfrm>
            <a:prstGeom prst="ellipse">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grpSp>
      <p:sp>
        <p:nvSpPr>
          <p:cNvPr id="7" name="Google Shape;212;p4">
            <a:extLst>
              <a:ext uri="{FF2B5EF4-FFF2-40B4-BE49-F238E27FC236}">
                <a16:creationId xmlns:a16="http://schemas.microsoft.com/office/drawing/2014/main" id="{F8D97133-DA90-923C-45BC-61051E4B054C}"/>
              </a:ext>
            </a:extLst>
          </p:cNvPr>
          <p:cNvSpPr txBox="1">
            <a:spLocks noGrp="1"/>
          </p:cNvSpPr>
          <p:nvPr/>
        </p:nvSpPr>
        <p:spPr>
          <a:xfrm>
            <a:off x="453504" y="969926"/>
            <a:ext cx="2223793" cy="92333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BDAC54"/>
                </a:solidFill>
                <a:latin typeface="Tw Cen MT" panose="020B0602020104020603" pitchFamily="34" charset="77"/>
              </a:rPr>
              <a:t>OBSERVATION/ IMMERSION NOTES</a:t>
            </a:r>
          </a:p>
          <a:p>
            <a:endParaRPr lang="en-US" sz="2000">
              <a:solidFill>
                <a:srgbClr val="BDAC54"/>
              </a:solidFill>
              <a:latin typeface="Tw Cen MT" panose="020B0602020104020603" pitchFamily="34" charset="77"/>
            </a:endParaRPr>
          </a:p>
        </p:txBody>
      </p:sp>
      <p:sp>
        <p:nvSpPr>
          <p:cNvPr id="9" name="Google Shape;118;p3">
            <a:extLst>
              <a:ext uri="{FF2B5EF4-FFF2-40B4-BE49-F238E27FC236}">
                <a16:creationId xmlns:a16="http://schemas.microsoft.com/office/drawing/2014/main" id="{8A947B6F-03A2-0A4D-03AF-8AD0E2604C01}"/>
              </a:ext>
            </a:extLst>
          </p:cNvPr>
          <p:cNvSpPr txBox="1"/>
          <p:nvPr/>
        </p:nvSpPr>
        <p:spPr>
          <a:xfrm>
            <a:off x="3022546" y="893633"/>
            <a:ext cx="5980375" cy="50652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a:solidFill>
                  <a:srgbClr val="414042"/>
                </a:solidFill>
                <a:latin typeface="Tw Cen MT" panose="020B0602020104020603" pitchFamily="34" charset="77"/>
                <a:ea typeface="Calibri"/>
              </a:rPr>
              <a:t>Journey maps are a great way of documenting your stakeholder’s experience over a duration of time (day, month, or year)</a:t>
            </a:r>
          </a:p>
          <a:p>
            <a:r>
              <a:rPr lang="en-US" sz="900">
                <a:solidFill>
                  <a:srgbClr val="414042"/>
                </a:solidFill>
                <a:latin typeface="Tw Cen MT" panose="020B0602020104020603" pitchFamily="34" charset="77"/>
                <a:ea typeface="Calibri"/>
              </a:rPr>
              <a:t>Using the framework below, and the notes you took from the observing your learner, draw how engaged you think they were during different parts of the day. From arriving at school, morning class, lunch, afternoon class, breaks, and dismissal. </a:t>
            </a:r>
          </a:p>
        </p:txBody>
      </p:sp>
      <p:sp>
        <p:nvSpPr>
          <p:cNvPr id="10" name="Google Shape;118;p3">
            <a:extLst>
              <a:ext uri="{FF2B5EF4-FFF2-40B4-BE49-F238E27FC236}">
                <a16:creationId xmlns:a16="http://schemas.microsoft.com/office/drawing/2014/main" id="{9869F29E-BCF5-0181-3332-5D4AB4FEF8BB}"/>
              </a:ext>
            </a:extLst>
          </p:cNvPr>
          <p:cNvSpPr txBox="1"/>
          <p:nvPr/>
        </p:nvSpPr>
        <p:spPr>
          <a:xfrm>
            <a:off x="8769577" y="320512"/>
            <a:ext cx="686476" cy="375638"/>
          </a:xfrm>
          <a:prstGeom prst="rect">
            <a:avLst/>
          </a:prstGeom>
          <a:solidFill>
            <a:srgbClr val="BDAC54"/>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000"/>
            <a:r>
              <a:rPr lang="pt-PT" sz="1200" b="1">
                <a:solidFill>
                  <a:schemeClr val="bg1"/>
                </a:solidFill>
                <a:latin typeface="Tw Cen MT" panose="020B0602020104020603" pitchFamily="34" charset="77"/>
              </a:rPr>
              <a:t>30 min</a:t>
            </a:r>
          </a:p>
        </p:txBody>
      </p:sp>
      <p:sp>
        <p:nvSpPr>
          <p:cNvPr id="12" name="Google Shape;118;p3">
            <a:extLst>
              <a:ext uri="{FF2B5EF4-FFF2-40B4-BE49-F238E27FC236}">
                <a16:creationId xmlns:a16="http://schemas.microsoft.com/office/drawing/2014/main" id="{59F4C0E1-F810-BE93-F2FC-FBC43BF93988}"/>
              </a:ext>
            </a:extLst>
          </p:cNvPr>
          <p:cNvSpPr txBox="1"/>
          <p:nvPr/>
        </p:nvSpPr>
        <p:spPr>
          <a:xfrm>
            <a:off x="8380120" y="320512"/>
            <a:ext cx="389457" cy="375638"/>
          </a:xfrm>
          <a:prstGeom prst="rect">
            <a:avLst/>
          </a:prstGeom>
          <a:solidFill>
            <a:srgbClr val="BDAC54">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13" name="Imagem 12">
            <a:extLst>
              <a:ext uri="{FF2B5EF4-FFF2-40B4-BE49-F238E27FC236}">
                <a16:creationId xmlns:a16="http://schemas.microsoft.com/office/drawing/2014/main" id="{60742B64-F24E-29CB-6E62-C34970CB0122}"/>
              </a:ext>
            </a:extLst>
          </p:cNvPr>
          <p:cNvPicPr>
            <a:picLocks noChangeAspect="1"/>
          </p:cNvPicPr>
          <p:nvPr/>
        </p:nvPicPr>
        <p:blipFill>
          <a:blip r:embed="rId2"/>
          <a:stretch>
            <a:fillRect/>
          </a:stretch>
        </p:blipFill>
        <p:spPr>
          <a:xfrm>
            <a:off x="8460568" y="392672"/>
            <a:ext cx="241262" cy="241262"/>
          </a:xfrm>
          <a:prstGeom prst="rect">
            <a:avLst/>
          </a:prstGeom>
        </p:spPr>
      </p:pic>
      <p:sp>
        <p:nvSpPr>
          <p:cNvPr id="17" name="Rectangle 32">
            <a:extLst>
              <a:ext uri="{FF2B5EF4-FFF2-40B4-BE49-F238E27FC236}">
                <a16:creationId xmlns:a16="http://schemas.microsoft.com/office/drawing/2014/main" id="{7F1CFDA4-8F72-BDA1-2582-5BB1662AAACD}"/>
              </a:ext>
            </a:extLst>
          </p:cNvPr>
          <p:cNvSpPr/>
          <p:nvPr/>
        </p:nvSpPr>
        <p:spPr>
          <a:xfrm>
            <a:off x="1739735" y="4356751"/>
            <a:ext cx="7685894" cy="1944755"/>
          </a:xfrm>
          <a:prstGeom prst="rect">
            <a:avLst/>
          </a:prstGeom>
          <a:solidFill>
            <a:srgbClr val="BDAC54">
              <a:alpha val="1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6" name="Rectangle 2">
            <a:extLst>
              <a:ext uri="{FF2B5EF4-FFF2-40B4-BE49-F238E27FC236}">
                <a16:creationId xmlns:a16="http://schemas.microsoft.com/office/drawing/2014/main" id="{13673DFF-1931-789F-64A1-A081C2F19842}"/>
              </a:ext>
            </a:extLst>
          </p:cNvPr>
          <p:cNvSpPr/>
          <p:nvPr/>
        </p:nvSpPr>
        <p:spPr>
          <a:xfrm>
            <a:off x="322989" y="6588866"/>
            <a:ext cx="9174695" cy="161004"/>
          </a:xfrm>
          <a:prstGeom prst="rect">
            <a:avLst/>
          </a:prstGeom>
          <a:solidFill>
            <a:srgbClr val="BDA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19112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51B697-51A5-CC1C-3DC7-EDF097A32B67}"/>
            </a:ext>
          </a:extLst>
        </p:cNvPr>
        <p:cNvGrpSpPr/>
        <p:nvPr/>
      </p:nvGrpSpPr>
      <p:grpSpPr>
        <a:xfrm>
          <a:off x="0" y="0"/>
          <a:ext cx="0" cy="0"/>
          <a:chOff x="0" y="0"/>
          <a:chExt cx="0" cy="0"/>
        </a:xfrm>
      </p:grpSpPr>
      <p:grpSp>
        <p:nvGrpSpPr>
          <p:cNvPr id="5" name="Agrupar 4">
            <a:extLst>
              <a:ext uri="{FF2B5EF4-FFF2-40B4-BE49-F238E27FC236}">
                <a16:creationId xmlns:a16="http://schemas.microsoft.com/office/drawing/2014/main" id="{9A877C50-5533-0613-1AFC-C01E42B822C4}"/>
              </a:ext>
            </a:extLst>
          </p:cNvPr>
          <p:cNvGrpSpPr/>
          <p:nvPr/>
        </p:nvGrpSpPr>
        <p:grpSpPr>
          <a:xfrm>
            <a:off x="2462101" y="327265"/>
            <a:ext cx="4981795" cy="4981795"/>
            <a:chOff x="6478685" y="-800040"/>
            <a:chExt cx="6246960" cy="6246960"/>
          </a:xfrm>
        </p:grpSpPr>
        <p:sp>
          <p:nvSpPr>
            <p:cNvPr id="7" name="Oval 6">
              <a:extLst>
                <a:ext uri="{FF2B5EF4-FFF2-40B4-BE49-F238E27FC236}">
                  <a16:creationId xmlns:a16="http://schemas.microsoft.com/office/drawing/2014/main" id="{659C65FD-9852-1203-2838-5A946FF76BD6}"/>
                </a:ext>
              </a:extLst>
            </p:cNvPr>
            <p:cNvSpPr/>
            <p:nvPr/>
          </p:nvSpPr>
          <p:spPr>
            <a:xfrm>
              <a:off x="6478685" y="-800040"/>
              <a:ext cx="6246960" cy="6246960"/>
            </a:xfrm>
            <a:prstGeom prst="ellipse">
              <a:avLst/>
            </a:prstGeom>
            <a:solidFill>
              <a:schemeClr val="bg1">
                <a:alpha val="1042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9" name="Oval 8">
              <a:extLst>
                <a:ext uri="{FF2B5EF4-FFF2-40B4-BE49-F238E27FC236}">
                  <a16:creationId xmlns:a16="http://schemas.microsoft.com/office/drawing/2014/main" id="{BDC8279D-80D6-7B6E-41EA-8FD2E2FF96CD}"/>
                </a:ext>
              </a:extLst>
            </p:cNvPr>
            <p:cNvSpPr/>
            <p:nvPr/>
          </p:nvSpPr>
          <p:spPr>
            <a:xfrm>
              <a:off x="7065606" y="-213119"/>
              <a:ext cx="5073119" cy="5073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grpSp>
      <p:sp>
        <p:nvSpPr>
          <p:cNvPr id="4" name="Google Shape;212;p4">
            <a:extLst>
              <a:ext uri="{FF2B5EF4-FFF2-40B4-BE49-F238E27FC236}">
                <a16:creationId xmlns:a16="http://schemas.microsoft.com/office/drawing/2014/main" id="{8688D831-5727-0204-ABC3-CF3F3BC3E468}"/>
              </a:ext>
            </a:extLst>
          </p:cNvPr>
          <p:cNvSpPr txBox="1">
            <a:spLocks noGrp="1"/>
          </p:cNvSpPr>
          <p:nvPr/>
        </p:nvSpPr>
        <p:spPr>
          <a:xfrm>
            <a:off x="2017718" y="5409709"/>
            <a:ext cx="5870564" cy="734811"/>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700" algn="ctr"/>
            <a:r>
              <a:rPr lang="en-US" sz="4700" dirty="0">
                <a:solidFill>
                  <a:schemeClr val="bg1"/>
                </a:solidFill>
                <a:latin typeface="Tw Cen MT" panose="020B0602020104020603" pitchFamily="34" charset="77"/>
              </a:rPr>
              <a:t>ORIENTATION</a:t>
            </a:r>
            <a:endParaRPr sz="4700" dirty="0">
              <a:solidFill>
                <a:schemeClr val="bg1"/>
              </a:solidFill>
              <a:latin typeface="Tw Cen MT" panose="020B0602020104020603" pitchFamily="34" charset="77"/>
            </a:endParaRPr>
          </a:p>
        </p:txBody>
      </p:sp>
      <p:sp>
        <p:nvSpPr>
          <p:cNvPr id="6" name="Google Shape;212;p4">
            <a:extLst>
              <a:ext uri="{FF2B5EF4-FFF2-40B4-BE49-F238E27FC236}">
                <a16:creationId xmlns:a16="http://schemas.microsoft.com/office/drawing/2014/main" id="{D55A0D8B-3394-6C74-CD5E-ED70B0F70921}"/>
              </a:ext>
            </a:extLst>
          </p:cNvPr>
          <p:cNvSpPr txBox="1">
            <a:spLocks noGrp="1"/>
          </p:cNvSpPr>
          <p:nvPr/>
        </p:nvSpPr>
        <p:spPr>
          <a:xfrm>
            <a:off x="2017717" y="6144570"/>
            <a:ext cx="5870564" cy="17511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700" algn="ctr"/>
            <a:r>
              <a:rPr lang="en-US" sz="1100" b="0" dirty="0">
                <a:solidFill>
                  <a:schemeClr val="bg1"/>
                </a:solidFill>
                <a:latin typeface="Tw Cen MT"/>
              </a:rPr>
              <a:t>Schools2030 Human-centered Design Sprint</a:t>
            </a:r>
          </a:p>
        </p:txBody>
      </p:sp>
      <p:pic>
        <p:nvPicPr>
          <p:cNvPr id="3" name="Imagem 2" descr="Uma imagem com desenho, relógio&#10;&#10;Os conteúdos gerados por IA poderão estar incorretos.">
            <a:extLst>
              <a:ext uri="{FF2B5EF4-FFF2-40B4-BE49-F238E27FC236}">
                <a16:creationId xmlns:a16="http://schemas.microsoft.com/office/drawing/2014/main" id="{FE58CECB-E079-A6B8-63C1-042D98487488}"/>
              </a:ext>
            </a:extLst>
          </p:cNvPr>
          <p:cNvPicPr>
            <a:picLocks noChangeAspect="1"/>
          </p:cNvPicPr>
          <p:nvPr/>
        </p:nvPicPr>
        <p:blipFill>
          <a:blip r:embed="rId2">
            <a:extLst>
              <a:ext uri="{28A0092B-C50C-407E-A947-70E740481C1C}">
                <a14:useLocalDpi xmlns:a14="http://schemas.microsoft.com/office/drawing/2010/main" val="0"/>
              </a:ext>
            </a:extLst>
          </a:blip>
          <a:srcRect l="28077" t="20698" r="31473" b="13096"/>
          <a:stretch/>
        </p:blipFill>
        <p:spPr>
          <a:xfrm>
            <a:off x="2722794" y="1063743"/>
            <a:ext cx="3599677" cy="4713372"/>
          </a:xfrm>
          <a:prstGeom prst="rect">
            <a:avLst/>
          </a:prstGeom>
        </p:spPr>
      </p:pic>
    </p:spTree>
    <p:extLst>
      <p:ext uri="{BB962C8B-B14F-4D97-AF65-F5344CB8AC3E}">
        <p14:creationId xmlns:p14="http://schemas.microsoft.com/office/powerpoint/2010/main" val="247552517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0243816A-9E9E-269E-ACF3-AD55C18C8023}"/>
              </a:ext>
            </a:extLst>
          </p:cNvPr>
          <p:cNvSpPr>
            <a:spLocks noGrp="1"/>
          </p:cNvSpPr>
          <p:nvPr>
            <p:ph type="body" sz="quarter" idx="13"/>
          </p:nvPr>
        </p:nvSpPr>
        <p:spPr>
          <a:xfrm>
            <a:off x="0" y="3030546"/>
            <a:ext cx="9906000" cy="1365365"/>
          </a:xfrm>
        </p:spPr>
        <p:txBody>
          <a:bodyPr/>
          <a:lstStyle/>
          <a:p>
            <a:pPr>
              <a:lnSpc>
                <a:spcPct val="100000"/>
              </a:lnSpc>
            </a:pPr>
            <a:r>
              <a:rPr lang="pt-PT" sz="2800" b="1">
                <a:solidFill>
                  <a:schemeClr val="bg1">
                    <a:alpha val="70000"/>
                  </a:schemeClr>
                </a:solidFill>
              </a:rPr>
              <a:t>CONGRATULATIONS </a:t>
            </a:r>
            <a:br>
              <a:rPr lang="pt-PT" sz="2800" b="1">
                <a:solidFill>
                  <a:schemeClr val="bg1">
                    <a:alpha val="70000"/>
                  </a:schemeClr>
                </a:solidFill>
              </a:rPr>
            </a:br>
            <a:r>
              <a:rPr lang="pt-PT" sz="2800" b="0">
                <a:solidFill>
                  <a:schemeClr val="bg1">
                    <a:alpha val="70000"/>
                  </a:schemeClr>
                </a:solidFill>
              </a:rPr>
              <a:t>FOR COMPLETING </a:t>
            </a:r>
            <a:br>
              <a:rPr lang="pt-PT" sz="2800" b="0">
                <a:solidFill>
                  <a:schemeClr val="bg1">
                    <a:alpha val="70000"/>
                  </a:schemeClr>
                </a:solidFill>
              </a:rPr>
            </a:br>
            <a:r>
              <a:rPr lang="pt-PT" sz="2800" b="0">
                <a:solidFill>
                  <a:schemeClr val="bg1">
                    <a:alpha val="70000"/>
                  </a:schemeClr>
                </a:solidFill>
              </a:rPr>
              <a:t>THE </a:t>
            </a:r>
            <a:r>
              <a:rPr lang="pt-PT" sz="2800"/>
              <a:t>EXPLORE PHASE</a:t>
            </a:r>
          </a:p>
        </p:txBody>
      </p:sp>
    </p:spTree>
    <p:extLst>
      <p:ext uri="{BB962C8B-B14F-4D97-AF65-F5344CB8AC3E}">
        <p14:creationId xmlns:p14="http://schemas.microsoft.com/office/powerpoint/2010/main" val="98647426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D4E3F-C7F3-4A0A-CCDA-A4D81D5EB4CC}"/>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EB208AE0-6B8E-9C54-EC8B-33D3F1DA4A6B}"/>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A05CB6F0-0E81-A62A-C756-7333C2DA02C8}"/>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6" name="Marcador de Posição do Texto 5">
            <a:extLst>
              <a:ext uri="{FF2B5EF4-FFF2-40B4-BE49-F238E27FC236}">
                <a16:creationId xmlns:a16="http://schemas.microsoft.com/office/drawing/2014/main" id="{6377F87B-4751-AA2C-B961-A31CFC5A3467}"/>
              </a:ext>
            </a:extLst>
          </p:cNvPr>
          <p:cNvSpPr>
            <a:spLocks noGrp="1"/>
          </p:cNvSpPr>
          <p:nvPr>
            <p:ph type="body" sz="quarter" idx="13"/>
          </p:nvPr>
        </p:nvSpPr>
        <p:spPr>
          <a:xfrm>
            <a:off x="5822905" y="3030546"/>
            <a:ext cx="8307686" cy="1426920"/>
          </a:xfrm>
        </p:spPr>
        <p:txBody>
          <a:bodyPr/>
          <a:lstStyle/>
          <a:p>
            <a:pPr algn="l">
              <a:lnSpc>
                <a:spcPct val="100000"/>
              </a:lnSpc>
            </a:pPr>
            <a:r>
              <a:rPr lang="pt-PT" sz="4400"/>
              <a:t>DEFINE </a:t>
            </a:r>
            <a:br>
              <a:rPr lang="pt-PT" sz="4400"/>
            </a:br>
            <a:r>
              <a:rPr lang="pt-PT" sz="4400"/>
              <a:t>PHASE</a:t>
            </a:r>
          </a:p>
        </p:txBody>
      </p:sp>
      <p:grpSp>
        <p:nvGrpSpPr>
          <p:cNvPr id="14" name="Agrupar 13">
            <a:extLst>
              <a:ext uri="{FF2B5EF4-FFF2-40B4-BE49-F238E27FC236}">
                <a16:creationId xmlns:a16="http://schemas.microsoft.com/office/drawing/2014/main" id="{9BCEDE62-4DB9-8348-B370-1C0AD9624F02}"/>
              </a:ext>
            </a:extLst>
          </p:cNvPr>
          <p:cNvGrpSpPr/>
          <p:nvPr/>
        </p:nvGrpSpPr>
        <p:grpSpPr>
          <a:xfrm>
            <a:off x="484713" y="1222332"/>
            <a:ext cx="4981795" cy="4981795"/>
            <a:chOff x="6478685" y="-800040"/>
            <a:chExt cx="6246960" cy="6246960"/>
          </a:xfrm>
        </p:grpSpPr>
        <p:sp>
          <p:nvSpPr>
            <p:cNvPr id="15" name="Oval 14">
              <a:extLst>
                <a:ext uri="{FF2B5EF4-FFF2-40B4-BE49-F238E27FC236}">
                  <a16:creationId xmlns:a16="http://schemas.microsoft.com/office/drawing/2014/main" id="{28213023-1CF2-2740-45FB-3CC608920DB2}"/>
                </a:ext>
              </a:extLst>
            </p:cNvPr>
            <p:cNvSpPr/>
            <p:nvPr/>
          </p:nvSpPr>
          <p:spPr>
            <a:xfrm>
              <a:off x="6478685" y="-800040"/>
              <a:ext cx="6246960" cy="6246960"/>
            </a:xfrm>
            <a:prstGeom prst="ellipse">
              <a:avLst/>
            </a:prstGeom>
            <a:solidFill>
              <a:schemeClr val="bg1">
                <a:alpha val="1042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Oval 15">
              <a:extLst>
                <a:ext uri="{FF2B5EF4-FFF2-40B4-BE49-F238E27FC236}">
                  <a16:creationId xmlns:a16="http://schemas.microsoft.com/office/drawing/2014/main" id="{426DC638-6069-7DB2-F551-D401253E59BB}"/>
                </a:ext>
              </a:extLst>
            </p:cNvPr>
            <p:cNvSpPr/>
            <p:nvPr/>
          </p:nvSpPr>
          <p:spPr>
            <a:xfrm>
              <a:off x="7065606" y="-213119"/>
              <a:ext cx="5073119" cy="5073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7" name="Imagem 6" descr="Uma imagem com desenho, clipart, esboço, ilustração&#10;&#10;Os conteúdos gerados por IA poderão estar incorretos.">
            <a:extLst>
              <a:ext uri="{FF2B5EF4-FFF2-40B4-BE49-F238E27FC236}">
                <a16:creationId xmlns:a16="http://schemas.microsoft.com/office/drawing/2014/main" id="{7D8B37BB-2D61-1D2E-6D05-ECC158389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2740"/>
            <a:ext cx="5779955" cy="4623964"/>
          </a:xfrm>
          <a:prstGeom prst="rect">
            <a:avLst/>
          </a:prstGeom>
        </p:spPr>
      </p:pic>
    </p:spTree>
    <p:extLst>
      <p:ext uri="{BB962C8B-B14F-4D97-AF65-F5344CB8AC3E}">
        <p14:creationId xmlns:p14="http://schemas.microsoft.com/office/powerpoint/2010/main" val="149250884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7">
            <a:extLst>
              <a:ext uri="{FF2B5EF4-FFF2-40B4-BE49-F238E27FC236}">
                <a16:creationId xmlns:a16="http://schemas.microsoft.com/office/drawing/2014/main" id="{C7D3ED4A-1AB2-BA5D-3C65-92274BF28272}"/>
              </a:ext>
            </a:extLst>
          </p:cNvPr>
          <p:cNvSpPr/>
          <p:nvPr/>
        </p:nvSpPr>
        <p:spPr>
          <a:xfrm>
            <a:off x="318781" y="4505093"/>
            <a:ext cx="9177557" cy="20886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9" name="TextBox 8">
            <a:extLst>
              <a:ext uri="{FF2B5EF4-FFF2-40B4-BE49-F238E27FC236}">
                <a16:creationId xmlns:a16="http://schemas.microsoft.com/office/drawing/2014/main" id="{7C3749DA-F906-2B5E-7947-EB2C164401EE}"/>
              </a:ext>
            </a:extLst>
          </p:cNvPr>
          <p:cNvSpPr txBox="1"/>
          <p:nvPr/>
        </p:nvSpPr>
        <p:spPr>
          <a:xfrm>
            <a:off x="999745" y="5502022"/>
            <a:ext cx="12961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rgbClr val="FDB913"/>
                </a:solidFill>
                <a:latin typeface="Tw Cen MT" panose="020B0602020104020603" pitchFamily="34" charset="77"/>
                <a:cs typeface="Arial"/>
              </a:rPr>
              <a:t>1. Research Reflection </a:t>
            </a:r>
            <a:br>
              <a:rPr lang="en-US" sz="900">
                <a:solidFill>
                  <a:srgbClr val="FDB913"/>
                </a:solidFill>
                <a:latin typeface="Tw Cen MT" panose="020B0602020104020603" pitchFamily="34" charset="77"/>
                <a:cs typeface="Arial"/>
              </a:rPr>
            </a:br>
            <a:r>
              <a:rPr lang="en-US" sz="900">
                <a:solidFill>
                  <a:srgbClr val="FDB913"/>
                </a:solidFill>
                <a:latin typeface="Tw Cen MT" panose="020B0602020104020603" pitchFamily="34" charset="77"/>
                <a:cs typeface="Arial"/>
              </a:rPr>
              <a:t>&amp; Synthesis</a:t>
            </a:r>
            <a:endParaRPr lang="en-US" sz="900">
              <a:solidFill>
                <a:srgbClr val="FDB913"/>
              </a:solidFill>
              <a:latin typeface="Tw Cen MT" panose="020B0602020104020603" pitchFamily="34" charset="77"/>
            </a:endParaRPr>
          </a:p>
        </p:txBody>
      </p:sp>
      <p:sp>
        <p:nvSpPr>
          <p:cNvPr id="17" name="TextBox 16">
            <a:extLst>
              <a:ext uri="{FF2B5EF4-FFF2-40B4-BE49-F238E27FC236}">
                <a16:creationId xmlns:a16="http://schemas.microsoft.com/office/drawing/2014/main" id="{36FB3D7A-EAF0-8E61-6ED0-8F5E391F0103}"/>
              </a:ext>
            </a:extLst>
          </p:cNvPr>
          <p:cNvSpPr txBox="1"/>
          <p:nvPr/>
        </p:nvSpPr>
        <p:spPr>
          <a:xfrm>
            <a:off x="2610496" y="5502020"/>
            <a:ext cx="12961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chemeClr val="tx1">
                    <a:lumMod val="76000"/>
                    <a:lumOff val="24000"/>
                  </a:schemeClr>
                </a:solidFill>
                <a:latin typeface="Tw Cen MT" panose="020B0602020104020603" pitchFamily="34" charset="77"/>
                <a:cs typeface="Arial"/>
              </a:rPr>
              <a:t>2. Thematic </a:t>
            </a:r>
            <a:br>
              <a:rPr lang="en-US" sz="900">
                <a:solidFill>
                  <a:schemeClr val="tx1">
                    <a:lumMod val="76000"/>
                    <a:lumOff val="24000"/>
                  </a:schemeClr>
                </a:solidFill>
                <a:latin typeface="Tw Cen MT" panose="020B0602020104020603" pitchFamily="34" charset="77"/>
                <a:cs typeface="Arial"/>
              </a:rPr>
            </a:br>
            <a:r>
              <a:rPr lang="en-US" sz="900">
                <a:solidFill>
                  <a:schemeClr val="tx1">
                    <a:lumMod val="76000"/>
                    <a:lumOff val="24000"/>
                  </a:schemeClr>
                </a:solidFill>
                <a:latin typeface="Tw Cen MT" panose="020B0602020104020603" pitchFamily="34" charset="77"/>
                <a:cs typeface="Arial"/>
              </a:rPr>
              <a:t>Clustering</a:t>
            </a:r>
          </a:p>
        </p:txBody>
      </p:sp>
      <p:sp>
        <p:nvSpPr>
          <p:cNvPr id="20" name="TextBox 19">
            <a:extLst>
              <a:ext uri="{FF2B5EF4-FFF2-40B4-BE49-F238E27FC236}">
                <a16:creationId xmlns:a16="http://schemas.microsoft.com/office/drawing/2014/main" id="{D178CFC1-299E-06E9-C3D2-7FF817C878B0}"/>
              </a:ext>
            </a:extLst>
          </p:cNvPr>
          <p:cNvSpPr txBox="1"/>
          <p:nvPr/>
        </p:nvSpPr>
        <p:spPr>
          <a:xfrm>
            <a:off x="4225980" y="5502019"/>
            <a:ext cx="12961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chemeClr val="tx1">
                    <a:lumMod val="76000"/>
                    <a:lumOff val="24000"/>
                  </a:schemeClr>
                </a:solidFill>
                <a:latin typeface="Tw Cen MT" panose="020B0602020104020603" pitchFamily="34" charset="77"/>
                <a:cs typeface="Arial"/>
              </a:rPr>
              <a:t>3. Generate </a:t>
            </a:r>
            <a:br>
              <a:rPr lang="en-US" sz="900">
                <a:solidFill>
                  <a:schemeClr val="tx1">
                    <a:lumMod val="76000"/>
                    <a:lumOff val="24000"/>
                  </a:schemeClr>
                </a:solidFill>
                <a:latin typeface="Tw Cen MT" panose="020B0602020104020603" pitchFamily="34" charset="77"/>
                <a:cs typeface="Arial"/>
              </a:rPr>
            </a:br>
            <a:r>
              <a:rPr lang="en-US" sz="900">
                <a:solidFill>
                  <a:schemeClr val="tx1">
                    <a:lumMod val="76000"/>
                    <a:lumOff val="24000"/>
                  </a:schemeClr>
                </a:solidFill>
                <a:latin typeface="Tw Cen MT" panose="020B0602020104020603" pitchFamily="34" charset="77"/>
                <a:cs typeface="Arial"/>
              </a:rPr>
              <a:t>Insights from Themes</a:t>
            </a:r>
            <a:endParaRPr lang="en-US" sz="900">
              <a:latin typeface="Tw Cen MT" panose="020B0602020104020603" pitchFamily="34" charset="77"/>
            </a:endParaRPr>
          </a:p>
        </p:txBody>
      </p:sp>
      <p:sp>
        <p:nvSpPr>
          <p:cNvPr id="23" name="TextBox 22">
            <a:extLst>
              <a:ext uri="{FF2B5EF4-FFF2-40B4-BE49-F238E27FC236}">
                <a16:creationId xmlns:a16="http://schemas.microsoft.com/office/drawing/2014/main" id="{E7BD7237-2FF3-6840-A45C-E93EFDD77FE2}"/>
              </a:ext>
            </a:extLst>
          </p:cNvPr>
          <p:cNvSpPr txBox="1"/>
          <p:nvPr/>
        </p:nvSpPr>
        <p:spPr>
          <a:xfrm>
            <a:off x="5841464" y="5502018"/>
            <a:ext cx="1296182"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chemeClr val="tx1">
                    <a:lumMod val="76000"/>
                    <a:lumOff val="24000"/>
                  </a:schemeClr>
                </a:solidFill>
                <a:latin typeface="Tw Cen MT" panose="020B0602020104020603" pitchFamily="34" charset="77"/>
                <a:cs typeface="Arial"/>
              </a:rPr>
              <a:t>4. Define </a:t>
            </a:r>
            <a:br>
              <a:rPr lang="en-US" sz="900">
                <a:solidFill>
                  <a:schemeClr val="tx1">
                    <a:lumMod val="76000"/>
                    <a:lumOff val="24000"/>
                  </a:schemeClr>
                </a:solidFill>
                <a:latin typeface="Tw Cen MT" panose="020B0602020104020603" pitchFamily="34" charset="77"/>
                <a:cs typeface="Arial"/>
              </a:rPr>
            </a:br>
            <a:r>
              <a:rPr lang="en-US" sz="900">
                <a:solidFill>
                  <a:schemeClr val="tx1">
                    <a:lumMod val="76000"/>
                    <a:lumOff val="24000"/>
                  </a:schemeClr>
                </a:solidFill>
                <a:latin typeface="Tw Cen MT" panose="020B0602020104020603" pitchFamily="34" charset="77"/>
                <a:cs typeface="Arial"/>
              </a:rPr>
              <a:t>How Might </a:t>
            </a:r>
            <a:br>
              <a:rPr lang="en-US" sz="900">
                <a:solidFill>
                  <a:schemeClr val="tx1">
                    <a:lumMod val="76000"/>
                    <a:lumOff val="24000"/>
                  </a:schemeClr>
                </a:solidFill>
                <a:latin typeface="Tw Cen MT" panose="020B0602020104020603" pitchFamily="34" charset="77"/>
                <a:cs typeface="Arial"/>
              </a:rPr>
            </a:br>
            <a:r>
              <a:rPr lang="en-US" sz="900">
                <a:solidFill>
                  <a:schemeClr val="tx1">
                    <a:lumMod val="76000"/>
                    <a:lumOff val="24000"/>
                  </a:schemeClr>
                </a:solidFill>
                <a:latin typeface="Tw Cen MT" panose="020B0602020104020603" pitchFamily="34" charset="77"/>
                <a:cs typeface="Arial"/>
              </a:rPr>
              <a:t>We Question</a:t>
            </a:r>
            <a:endParaRPr lang="en-US" sz="900">
              <a:latin typeface="Tw Cen MT" panose="020B0602020104020603" pitchFamily="34" charset="77"/>
            </a:endParaRPr>
          </a:p>
        </p:txBody>
      </p:sp>
      <p:sp>
        <p:nvSpPr>
          <p:cNvPr id="26" name="TextBox 25">
            <a:extLst>
              <a:ext uri="{FF2B5EF4-FFF2-40B4-BE49-F238E27FC236}">
                <a16:creationId xmlns:a16="http://schemas.microsoft.com/office/drawing/2014/main" id="{477BF3AF-9D8B-C9AB-3513-496803DF6D52}"/>
              </a:ext>
            </a:extLst>
          </p:cNvPr>
          <p:cNvSpPr txBox="1"/>
          <p:nvPr/>
        </p:nvSpPr>
        <p:spPr>
          <a:xfrm>
            <a:off x="7456949" y="5502015"/>
            <a:ext cx="12961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chemeClr val="tx1">
                    <a:lumMod val="76000"/>
                    <a:lumOff val="24000"/>
                  </a:schemeClr>
                </a:solidFill>
                <a:latin typeface="Tw Cen MT" panose="020B0602020104020603" pitchFamily="34" charset="77"/>
                <a:cs typeface="Arial"/>
              </a:rPr>
              <a:t>5. Align HMW with LO and LE</a:t>
            </a:r>
            <a:endParaRPr lang="en-US" sz="900">
              <a:solidFill>
                <a:schemeClr val="tx1">
                  <a:lumMod val="76000"/>
                  <a:lumOff val="24000"/>
                </a:schemeClr>
              </a:solidFill>
              <a:latin typeface="Tw Cen MT" panose="020B0602020104020603" pitchFamily="34" charset="77"/>
            </a:endParaRPr>
          </a:p>
        </p:txBody>
      </p:sp>
      <p:cxnSp>
        <p:nvCxnSpPr>
          <p:cNvPr id="30" name="Straight Arrow Connector 29">
            <a:extLst>
              <a:ext uri="{FF2B5EF4-FFF2-40B4-BE49-F238E27FC236}">
                <a16:creationId xmlns:a16="http://schemas.microsoft.com/office/drawing/2014/main" id="{58B7BC40-AA5D-6EC0-BDE9-77C4BFC6E9F2}"/>
              </a:ext>
            </a:extLst>
          </p:cNvPr>
          <p:cNvCxnSpPr/>
          <p:nvPr/>
        </p:nvCxnSpPr>
        <p:spPr>
          <a:xfrm flipV="1">
            <a:off x="1947039" y="5320827"/>
            <a:ext cx="1009647" cy="3788"/>
          </a:xfrm>
          <a:prstGeom prst="straightConnector1">
            <a:avLst/>
          </a:prstGeom>
          <a:ln>
            <a:solidFill>
              <a:srgbClr val="FDC3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CA570A62-7B30-D7AC-4690-7D48EC74727D}"/>
              </a:ext>
            </a:extLst>
          </p:cNvPr>
          <p:cNvCxnSpPr>
            <a:cxnSpLocks/>
          </p:cNvCxnSpPr>
          <p:nvPr/>
        </p:nvCxnSpPr>
        <p:spPr>
          <a:xfrm flipV="1">
            <a:off x="3562524" y="5320827"/>
            <a:ext cx="1009647" cy="3788"/>
          </a:xfrm>
          <a:prstGeom prst="straightConnector1">
            <a:avLst/>
          </a:prstGeom>
          <a:ln>
            <a:solidFill>
              <a:srgbClr val="FDC3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39D8067A-6CEE-416D-D2B3-5DC3BD0F5089}"/>
              </a:ext>
            </a:extLst>
          </p:cNvPr>
          <p:cNvCxnSpPr>
            <a:cxnSpLocks/>
          </p:cNvCxnSpPr>
          <p:nvPr/>
        </p:nvCxnSpPr>
        <p:spPr>
          <a:xfrm flipV="1">
            <a:off x="5178007" y="5320827"/>
            <a:ext cx="1009647" cy="3788"/>
          </a:xfrm>
          <a:prstGeom prst="straightConnector1">
            <a:avLst/>
          </a:prstGeom>
          <a:ln>
            <a:solidFill>
              <a:srgbClr val="FDC3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EA2CEC7-DC95-D46D-74BA-16B918421A43}"/>
              </a:ext>
            </a:extLst>
          </p:cNvPr>
          <p:cNvCxnSpPr>
            <a:cxnSpLocks/>
          </p:cNvCxnSpPr>
          <p:nvPr/>
        </p:nvCxnSpPr>
        <p:spPr>
          <a:xfrm flipV="1">
            <a:off x="6793492" y="5320827"/>
            <a:ext cx="1009647" cy="3788"/>
          </a:xfrm>
          <a:prstGeom prst="straightConnector1">
            <a:avLst/>
          </a:prstGeom>
          <a:ln>
            <a:solidFill>
              <a:srgbClr val="FDC300"/>
            </a:solidFill>
            <a:tailEnd type="triangle"/>
          </a:ln>
        </p:spPr>
        <p:style>
          <a:lnRef idx="2">
            <a:schemeClr val="accent1"/>
          </a:lnRef>
          <a:fillRef idx="0">
            <a:schemeClr val="accent1"/>
          </a:fillRef>
          <a:effectRef idx="1">
            <a:schemeClr val="accent1"/>
          </a:effectRef>
          <a:fontRef idx="minor">
            <a:schemeClr val="tx1"/>
          </a:fontRef>
        </p:style>
      </p:cxnSp>
      <p:sp>
        <p:nvSpPr>
          <p:cNvPr id="37" name="Google Shape;212;p4">
            <a:extLst>
              <a:ext uri="{FF2B5EF4-FFF2-40B4-BE49-F238E27FC236}">
                <a16:creationId xmlns:a16="http://schemas.microsoft.com/office/drawing/2014/main" id="{67038DF8-997C-1693-84EE-3E1912243952}"/>
              </a:ext>
            </a:extLst>
          </p:cNvPr>
          <p:cNvSpPr txBox="1">
            <a:spLocks noGrp="1"/>
          </p:cNvSpPr>
          <p:nvPr/>
        </p:nvSpPr>
        <p:spPr>
          <a:xfrm>
            <a:off x="453504" y="969926"/>
            <a:ext cx="6075312"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FDC300"/>
                </a:solidFill>
                <a:latin typeface="Tw Cen MT" panose="020B0602020104020603" pitchFamily="34" charset="77"/>
              </a:rPr>
              <a:t>DEFINE PHASE</a:t>
            </a:r>
          </a:p>
        </p:txBody>
      </p:sp>
      <p:grpSp>
        <p:nvGrpSpPr>
          <p:cNvPr id="50" name="Agrupar 49">
            <a:extLst>
              <a:ext uri="{FF2B5EF4-FFF2-40B4-BE49-F238E27FC236}">
                <a16:creationId xmlns:a16="http://schemas.microsoft.com/office/drawing/2014/main" id="{4A3978C1-070B-24F9-8CB4-75388B5FBD7E}"/>
              </a:ext>
            </a:extLst>
          </p:cNvPr>
          <p:cNvGrpSpPr/>
          <p:nvPr/>
        </p:nvGrpSpPr>
        <p:grpSpPr>
          <a:xfrm>
            <a:off x="3094515" y="5117228"/>
            <a:ext cx="324000" cy="324000"/>
            <a:chOff x="1834589" y="5203211"/>
            <a:chExt cx="324000" cy="324000"/>
          </a:xfrm>
        </p:grpSpPr>
        <p:sp>
          <p:nvSpPr>
            <p:cNvPr id="51" name="Oval 50">
              <a:extLst>
                <a:ext uri="{FF2B5EF4-FFF2-40B4-BE49-F238E27FC236}">
                  <a16:creationId xmlns:a16="http://schemas.microsoft.com/office/drawing/2014/main" id="{43890F10-F12E-289C-616A-BF2579CF2B33}"/>
                </a:ext>
              </a:extLst>
            </p:cNvPr>
            <p:cNvSpPr/>
            <p:nvPr/>
          </p:nvSpPr>
          <p:spPr>
            <a:xfrm>
              <a:off x="1834589" y="5203211"/>
              <a:ext cx="324000" cy="324000"/>
            </a:xfrm>
            <a:prstGeom prst="ellipse">
              <a:avLst/>
            </a:prstGeom>
            <a:solidFill>
              <a:srgbClr val="FDC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52" name="Picture 28">
              <a:extLst>
                <a:ext uri="{FF2B5EF4-FFF2-40B4-BE49-F238E27FC236}">
                  <a16:creationId xmlns:a16="http://schemas.microsoft.com/office/drawing/2014/main" id="{5964F759-86B6-5DC7-B770-FDFFEA90B7ED}"/>
                </a:ext>
              </a:extLst>
            </p:cNvPr>
            <p:cNvPicPr>
              <a:picLocks noChangeAspect="1"/>
            </p:cNvPicPr>
            <p:nvPr/>
          </p:nvPicPr>
          <p:blipFill>
            <a:blip r:embed="rId3"/>
            <a:stretch>
              <a:fillRect/>
            </a:stretch>
          </p:blipFill>
          <p:spPr>
            <a:xfrm>
              <a:off x="1880825" y="5291215"/>
              <a:ext cx="222428" cy="119157"/>
            </a:xfrm>
            <a:prstGeom prst="rect">
              <a:avLst/>
            </a:prstGeom>
          </p:spPr>
        </p:pic>
      </p:grpSp>
      <p:grpSp>
        <p:nvGrpSpPr>
          <p:cNvPr id="54" name="Agrupar 53">
            <a:extLst>
              <a:ext uri="{FF2B5EF4-FFF2-40B4-BE49-F238E27FC236}">
                <a16:creationId xmlns:a16="http://schemas.microsoft.com/office/drawing/2014/main" id="{23F11965-87B1-9051-F708-2D46CFE8C2F6}"/>
              </a:ext>
            </a:extLst>
          </p:cNvPr>
          <p:cNvGrpSpPr/>
          <p:nvPr/>
        </p:nvGrpSpPr>
        <p:grpSpPr>
          <a:xfrm>
            <a:off x="1475796" y="5117229"/>
            <a:ext cx="324000" cy="323999"/>
            <a:chOff x="802234" y="5117229"/>
            <a:chExt cx="324000" cy="323999"/>
          </a:xfrm>
        </p:grpSpPr>
        <p:sp>
          <p:nvSpPr>
            <p:cNvPr id="55" name="Oval 54">
              <a:extLst>
                <a:ext uri="{FF2B5EF4-FFF2-40B4-BE49-F238E27FC236}">
                  <a16:creationId xmlns:a16="http://schemas.microsoft.com/office/drawing/2014/main" id="{F962B983-C2D0-9176-9BAC-013D4750D258}"/>
                </a:ext>
              </a:extLst>
            </p:cNvPr>
            <p:cNvSpPr/>
            <p:nvPr/>
          </p:nvSpPr>
          <p:spPr>
            <a:xfrm>
              <a:off x="802234" y="5117229"/>
              <a:ext cx="324000" cy="323999"/>
            </a:xfrm>
            <a:prstGeom prst="ellipse">
              <a:avLst/>
            </a:prstGeom>
            <a:solidFill>
              <a:srgbClr val="FDC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56" name="Picture 35">
              <a:extLst>
                <a:ext uri="{FF2B5EF4-FFF2-40B4-BE49-F238E27FC236}">
                  <a16:creationId xmlns:a16="http://schemas.microsoft.com/office/drawing/2014/main" id="{4D0CE759-9CB3-C7F7-0DE3-5F79C0FC4267}"/>
                </a:ext>
              </a:extLst>
            </p:cNvPr>
            <p:cNvPicPr>
              <a:picLocks noChangeAspect="1"/>
            </p:cNvPicPr>
            <p:nvPr/>
          </p:nvPicPr>
          <p:blipFill>
            <a:blip r:embed="rId4"/>
            <a:stretch>
              <a:fillRect/>
            </a:stretch>
          </p:blipFill>
          <p:spPr>
            <a:xfrm>
              <a:off x="902893" y="5211361"/>
              <a:ext cx="122682" cy="135734"/>
            </a:xfrm>
            <a:prstGeom prst="rect">
              <a:avLst/>
            </a:prstGeom>
          </p:spPr>
        </p:pic>
      </p:grpSp>
      <p:grpSp>
        <p:nvGrpSpPr>
          <p:cNvPr id="57" name="Agrupar 56">
            <a:extLst>
              <a:ext uri="{FF2B5EF4-FFF2-40B4-BE49-F238E27FC236}">
                <a16:creationId xmlns:a16="http://schemas.microsoft.com/office/drawing/2014/main" id="{C8325CD1-C0C0-AF84-D741-E8CF502448B5}"/>
              </a:ext>
            </a:extLst>
          </p:cNvPr>
          <p:cNvGrpSpPr/>
          <p:nvPr/>
        </p:nvGrpSpPr>
        <p:grpSpPr>
          <a:xfrm>
            <a:off x="4715980" y="5117228"/>
            <a:ext cx="324000" cy="324000"/>
            <a:chOff x="1834589" y="5203211"/>
            <a:chExt cx="324000" cy="324000"/>
          </a:xfrm>
        </p:grpSpPr>
        <p:sp>
          <p:nvSpPr>
            <p:cNvPr id="68" name="Oval 67">
              <a:extLst>
                <a:ext uri="{FF2B5EF4-FFF2-40B4-BE49-F238E27FC236}">
                  <a16:creationId xmlns:a16="http://schemas.microsoft.com/office/drawing/2014/main" id="{3976FA6B-3933-020F-A6B9-4FE6FBBFBA59}"/>
                </a:ext>
              </a:extLst>
            </p:cNvPr>
            <p:cNvSpPr/>
            <p:nvPr/>
          </p:nvSpPr>
          <p:spPr>
            <a:xfrm>
              <a:off x="1834589" y="5203211"/>
              <a:ext cx="324000" cy="324000"/>
            </a:xfrm>
            <a:prstGeom prst="ellipse">
              <a:avLst/>
            </a:prstGeom>
            <a:solidFill>
              <a:srgbClr val="FDC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69" name="Picture 28">
              <a:extLst>
                <a:ext uri="{FF2B5EF4-FFF2-40B4-BE49-F238E27FC236}">
                  <a16:creationId xmlns:a16="http://schemas.microsoft.com/office/drawing/2014/main" id="{6D7DFA12-9011-67A1-5BA3-7FCEEF8EBA95}"/>
                </a:ext>
              </a:extLst>
            </p:cNvPr>
            <p:cNvPicPr>
              <a:picLocks noChangeAspect="1"/>
            </p:cNvPicPr>
            <p:nvPr/>
          </p:nvPicPr>
          <p:blipFill>
            <a:blip r:embed="rId3"/>
            <a:stretch>
              <a:fillRect/>
            </a:stretch>
          </p:blipFill>
          <p:spPr>
            <a:xfrm>
              <a:off x="1880825" y="5291215"/>
              <a:ext cx="222428" cy="119157"/>
            </a:xfrm>
            <a:prstGeom prst="rect">
              <a:avLst/>
            </a:prstGeom>
          </p:spPr>
        </p:pic>
      </p:grpSp>
      <p:grpSp>
        <p:nvGrpSpPr>
          <p:cNvPr id="70" name="Agrupar 69">
            <a:extLst>
              <a:ext uri="{FF2B5EF4-FFF2-40B4-BE49-F238E27FC236}">
                <a16:creationId xmlns:a16="http://schemas.microsoft.com/office/drawing/2014/main" id="{9A88C6F7-393D-9C7F-F297-4718A492C1FB}"/>
              </a:ext>
            </a:extLst>
          </p:cNvPr>
          <p:cNvGrpSpPr/>
          <p:nvPr/>
        </p:nvGrpSpPr>
        <p:grpSpPr>
          <a:xfrm>
            <a:off x="6326812" y="5117228"/>
            <a:ext cx="324000" cy="324000"/>
            <a:chOff x="1834589" y="5203211"/>
            <a:chExt cx="324000" cy="324000"/>
          </a:xfrm>
        </p:grpSpPr>
        <p:sp>
          <p:nvSpPr>
            <p:cNvPr id="72" name="Oval 71">
              <a:extLst>
                <a:ext uri="{FF2B5EF4-FFF2-40B4-BE49-F238E27FC236}">
                  <a16:creationId xmlns:a16="http://schemas.microsoft.com/office/drawing/2014/main" id="{16C62DB5-D5C1-C4DD-710E-90977316D466}"/>
                </a:ext>
              </a:extLst>
            </p:cNvPr>
            <p:cNvSpPr/>
            <p:nvPr/>
          </p:nvSpPr>
          <p:spPr>
            <a:xfrm>
              <a:off x="1834589" y="5203211"/>
              <a:ext cx="324000" cy="324000"/>
            </a:xfrm>
            <a:prstGeom prst="ellipse">
              <a:avLst/>
            </a:prstGeom>
            <a:solidFill>
              <a:srgbClr val="FDC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73" name="Picture 28">
              <a:extLst>
                <a:ext uri="{FF2B5EF4-FFF2-40B4-BE49-F238E27FC236}">
                  <a16:creationId xmlns:a16="http://schemas.microsoft.com/office/drawing/2014/main" id="{61C9B2C6-BDF7-20ED-217F-0F831F3C71E1}"/>
                </a:ext>
              </a:extLst>
            </p:cNvPr>
            <p:cNvPicPr>
              <a:picLocks noChangeAspect="1"/>
            </p:cNvPicPr>
            <p:nvPr/>
          </p:nvPicPr>
          <p:blipFill>
            <a:blip r:embed="rId3"/>
            <a:stretch>
              <a:fillRect/>
            </a:stretch>
          </p:blipFill>
          <p:spPr>
            <a:xfrm>
              <a:off x="1880825" y="5291215"/>
              <a:ext cx="222428" cy="119157"/>
            </a:xfrm>
            <a:prstGeom prst="rect">
              <a:avLst/>
            </a:prstGeom>
          </p:spPr>
        </p:pic>
      </p:grpSp>
      <p:grpSp>
        <p:nvGrpSpPr>
          <p:cNvPr id="74" name="Agrupar 73">
            <a:extLst>
              <a:ext uri="{FF2B5EF4-FFF2-40B4-BE49-F238E27FC236}">
                <a16:creationId xmlns:a16="http://schemas.microsoft.com/office/drawing/2014/main" id="{BBC9E771-E02F-F60E-4DB6-553B1394D3FA}"/>
              </a:ext>
            </a:extLst>
          </p:cNvPr>
          <p:cNvGrpSpPr/>
          <p:nvPr/>
        </p:nvGrpSpPr>
        <p:grpSpPr>
          <a:xfrm>
            <a:off x="7937645" y="5117228"/>
            <a:ext cx="324000" cy="324000"/>
            <a:chOff x="1834589" y="5203211"/>
            <a:chExt cx="324000" cy="324000"/>
          </a:xfrm>
        </p:grpSpPr>
        <p:sp>
          <p:nvSpPr>
            <p:cNvPr id="75" name="Oval 74">
              <a:extLst>
                <a:ext uri="{FF2B5EF4-FFF2-40B4-BE49-F238E27FC236}">
                  <a16:creationId xmlns:a16="http://schemas.microsoft.com/office/drawing/2014/main" id="{9D759022-C789-0C39-DAF5-91BFBA77C477}"/>
                </a:ext>
              </a:extLst>
            </p:cNvPr>
            <p:cNvSpPr/>
            <p:nvPr/>
          </p:nvSpPr>
          <p:spPr>
            <a:xfrm>
              <a:off x="1834589" y="5203211"/>
              <a:ext cx="324000" cy="324000"/>
            </a:xfrm>
            <a:prstGeom prst="ellipse">
              <a:avLst/>
            </a:prstGeom>
            <a:solidFill>
              <a:srgbClr val="FDC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76" name="Picture 28">
              <a:extLst>
                <a:ext uri="{FF2B5EF4-FFF2-40B4-BE49-F238E27FC236}">
                  <a16:creationId xmlns:a16="http://schemas.microsoft.com/office/drawing/2014/main" id="{F7667AC5-F73D-6E72-76D7-2F6A0D8A1582}"/>
                </a:ext>
              </a:extLst>
            </p:cNvPr>
            <p:cNvPicPr>
              <a:picLocks noChangeAspect="1"/>
            </p:cNvPicPr>
            <p:nvPr/>
          </p:nvPicPr>
          <p:blipFill>
            <a:blip r:embed="rId3"/>
            <a:stretch>
              <a:fillRect/>
            </a:stretch>
          </p:blipFill>
          <p:spPr>
            <a:xfrm>
              <a:off x="1880825" y="5291215"/>
              <a:ext cx="222428" cy="119157"/>
            </a:xfrm>
            <a:prstGeom prst="rect">
              <a:avLst/>
            </a:prstGeom>
          </p:spPr>
        </p:pic>
      </p:grpSp>
      <p:sp>
        <p:nvSpPr>
          <p:cNvPr id="77" name="Google Shape;118;p3">
            <a:extLst>
              <a:ext uri="{FF2B5EF4-FFF2-40B4-BE49-F238E27FC236}">
                <a16:creationId xmlns:a16="http://schemas.microsoft.com/office/drawing/2014/main" id="{A334DB45-61E3-528F-CC22-7FCC9914575C}"/>
              </a:ext>
            </a:extLst>
          </p:cNvPr>
          <p:cNvSpPr txBox="1"/>
          <p:nvPr/>
        </p:nvSpPr>
        <p:spPr>
          <a:xfrm>
            <a:off x="4981515" y="1872295"/>
            <a:ext cx="3600000" cy="2160000"/>
          </a:xfrm>
          <a:prstGeom prst="rect">
            <a:avLst/>
          </a:prstGeom>
          <a:solidFill>
            <a:srgbClr val="FDC300">
              <a:alpha val="9816"/>
            </a:srgbClr>
          </a:solidFill>
          <a:ln>
            <a:noFill/>
          </a:ln>
        </p:spPr>
        <p:txBody>
          <a:bodyPr spcFirstLastPara="1" wrap="square" lIns="108000" tIns="108000" rIns="108000" bIns="108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b="1">
                <a:solidFill>
                  <a:schemeClr val="dk1"/>
                </a:solidFill>
                <a:latin typeface="Tw Cen MT" panose="020B0602020104020603" pitchFamily="34" charset="77"/>
              </a:rPr>
              <a:t>DEFINE MINDSETS</a:t>
            </a:r>
          </a:p>
          <a:p>
            <a:pPr marL="171455" indent="-171455">
              <a:spcAft>
                <a:spcPts val="600"/>
              </a:spcAft>
              <a:buClr>
                <a:srgbClr val="BDAC54"/>
              </a:buClr>
              <a:buChar char="•"/>
            </a:pPr>
            <a:r>
              <a:rPr lang="en-US" sz="900">
                <a:solidFill>
                  <a:srgbClr val="414042"/>
                </a:solidFill>
                <a:latin typeface="Tw Cen MT" panose="020B0602020104020603" pitchFamily="34" charset="77"/>
              </a:rPr>
              <a:t>Seek new perspectives on old problems </a:t>
            </a:r>
          </a:p>
          <a:p>
            <a:pPr marL="171455" indent="-171455">
              <a:spcAft>
                <a:spcPts val="600"/>
              </a:spcAft>
              <a:buClr>
                <a:srgbClr val="BDAC54"/>
              </a:buClr>
              <a:buChar char="•"/>
            </a:pPr>
            <a:r>
              <a:rPr lang="en-US" sz="900">
                <a:solidFill>
                  <a:srgbClr val="414042"/>
                </a:solidFill>
                <a:latin typeface="Tw Cen MT" panose="020B0602020104020603" pitchFamily="34" charset="77"/>
              </a:rPr>
              <a:t>Look carefully to understand potential problems and opportunities </a:t>
            </a:r>
          </a:p>
          <a:p>
            <a:pPr marL="171455" indent="-171455">
              <a:spcAft>
                <a:spcPts val="600"/>
              </a:spcAft>
              <a:buClr>
                <a:srgbClr val="BDAC54"/>
              </a:buClr>
              <a:buChar char="•"/>
            </a:pPr>
            <a:r>
              <a:rPr lang="en-US" sz="900">
                <a:solidFill>
                  <a:srgbClr val="414042"/>
                </a:solidFill>
                <a:latin typeface="Tw Cen MT" panose="020B0602020104020603" pitchFamily="34" charset="77"/>
              </a:rPr>
              <a:t>Stay optimistic that you can solve the problem </a:t>
            </a:r>
          </a:p>
          <a:p>
            <a:pPr marL="171455" indent="-171455">
              <a:spcAft>
                <a:spcPts val="600"/>
              </a:spcAft>
              <a:buClr>
                <a:srgbClr val="BDAC54"/>
              </a:buClr>
              <a:buChar char="•"/>
            </a:pPr>
            <a:r>
              <a:rPr lang="en-US" sz="900">
                <a:solidFill>
                  <a:srgbClr val="414042"/>
                </a:solidFill>
                <a:latin typeface="Tw Cen MT" panose="020B0602020104020603" pitchFamily="34" charset="77"/>
              </a:rPr>
              <a:t>See opportunities in constraints </a:t>
            </a:r>
          </a:p>
          <a:p>
            <a:pPr marL="171455" indent="-171455">
              <a:spcAft>
                <a:spcPts val="600"/>
              </a:spcAft>
              <a:buClr>
                <a:srgbClr val="BDAC54"/>
              </a:buClr>
              <a:buChar char="•"/>
            </a:pPr>
            <a:r>
              <a:rPr lang="en-US" sz="900">
                <a:solidFill>
                  <a:srgbClr val="414042"/>
                </a:solidFill>
                <a:latin typeface="Tw Cen MT" panose="020B0602020104020603" pitchFamily="34" charset="77"/>
              </a:rPr>
              <a:t>Get comfortable with navigating contradictory information </a:t>
            </a:r>
          </a:p>
          <a:p>
            <a:pPr marL="171455" indent="-171455">
              <a:spcAft>
                <a:spcPts val="600"/>
              </a:spcAft>
              <a:buClr>
                <a:srgbClr val="BDAC54"/>
              </a:buClr>
              <a:buChar char="•"/>
            </a:pPr>
            <a:r>
              <a:rPr lang="en-US" sz="900">
                <a:solidFill>
                  <a:srgbClr val="414042"/>
                </a:solidFill>
                <a:latin typeface="Tw Cen MT" panose="020B0602020104020603" pitchFamily="34" charset="77"/>
              </a:rPr>
              <a:t>Hold back on solving the problem during this phase</a:t>
            </a:r>
          </a:p>
        </p:txBody>
      </p:sp>
      <p:sp>
        <p:nvSpPr>
          <p:cNvPr id="78" name="CaixaDeTexto 77">
            <a:extLst>
              <a:ext uri="{FF2B5EF4-FFF2-40B4-BE49-F238E27FC236}">
                <a16:creationId xmlns:a16="http://schemas.microsoft.com/office/drawing/2014/main" id="{7679EA4D-DE77-4DCE-C82C-F8F2491A6FEB}"/>
              </a:ext>
            </a:extLst>
          </p:cNvPr>
          <p:cNvSpPr txBox="1"/>
          <p:nvPr/>
        </p:nvSpPr>
        <p:spPr>
          <a:xfrm>
            <a:off x="1181384" y="1872297"/>
            <a:ext cx="3600000" cy="2187879"/>
          </a:xfrm>
          <a:prstGeom prst="rect">
            <a:avLst/>
          </a:prstGeom>
          <a:solidFill>
            <a:srgbClr val="FDC300">
              <a:alpha val="9816"/>
            </a:srgbClr>
          </a:solidFill>
        </p:spPr>
        <p:txBody>
          <a:bodyPr wrap="square" lIns="108000" tIns="108000" rIns="108000" bIns="108000">
            <a:spAutoFit/>
          </a:bodyPr>
          <a:lstStyle/>
          <a:p>
            <a:pPr>
              <a:spcAft>
                <a:spcPts val="600"/>
              </a:spcAft>
            </a:pPr>
            <a:r>
              <a:rPr lang="en-US" sz="1400" b="1">
                <a:solidFill>
                  <a:schemeClr val="dk1"/>
                </a:solidFill>
                <a:latin typeface="Tw Cen MT" panose="020B0602020104020603" pitchFamily="34" charset="77"/>
              </a:rPr>
              <a:t>DEFINE OBJECTIVES</a:t>
            </a:r>
          </a:p>
          <a:p>
            <a:pPr marL="171455" indent="-171455">
              <a:spcAft>
                <a:spcPts val="600"/>
              </a:spcAft>
              <a:buClr>
                <a:srgbClr val="BDAC54"/>
              </a:buClr>
              <a:buChar char="•"/>
            </a:pPr>
            <a:r>
              <a:rPr lang="en-US" sz="900">
                <a:solidFill>
                  <a:srgbClr val="414042"/>
                </a:solidFill>
                <a:latin typeface="Tw Cen MT" panose="020B0602020104020603" pitchFamily="34" charset="77"/>
                <a:sym typeface="Arial Black"/>
              </a:rPr>
              <a:t>The goal of the synthesis phase is to identify the unique needs, aspirations, and pain points of your stakeholders based on the research you conducted. </a:t>
            </a:r>
          </a:p>
          <a:p>
            <a:pPr marL="171455" indent="-171455">
              <a:spcAft>
                <a:spcPts val="600"/>
              </a:spcAft>
              <a:buClr>
                <a:srgbClr val="BDAC54"/>
              </a:buClr>
              <a:buChar char="•"/>
            </a:pPr>
            <a:r>
              <a:rPr lang="en-US" sz="900">
                <a:solidFill>
                  <a:srgbClr val="414042"/>
                </a:solidFill>
                <a:latin typeface="Tw Cen MT" panose="020B0602020104020603" pitchFamily="34" charset="77"/>
                <a:sym typeface="Arial Black"/>
              </a:rPr>
              <a:t>You will synthesize the information gathered from interviews and observations to uncover key insights. These insights should highlight meaningful patterns and reflect opportunities for innovation that address the real challenges faced by your stakeholders.</a:t>
            </a:r>
          </a:p>
          <a:p>
            <a:pPr marL="171455" indent="-171455">
              <a:spcAft>
                <a:spcPts val="600"/>
              </a:spcAft>
              <a:buClr>
                <a:srgbClr val="BDAC54"/>
              </a:buClr>
              <a:buChar char="•"/>
            </a:pPr>
            <a:r>
              <a:rPr lang="en-US" sz="900">
                <a:solidFill>
                  <a:srgbClr val="414042"/>
                </a:solidFill>
                <a:latin typeface="Tw Cen MT" panose="020B0602020104020603" pitchFamily="34" charset="77"/>
                <a:sym typeface="Arial Black"/>
              </a:rPr>
              <a:t>You will use these insights to reframe the original problem statement to an area of opportunity that emerged from your research. </a:t>
            </a:r>
            <a:br>
              <a:rPr lang="en-US" sz="900">
                <a:solidFill>
                  <a:srgbClr val="414042"/>
                </a:solidFill>
                <a:latin typeface="Tw Cen MT" panose="020B0602020104020603" pitchFamily="34" charset="77"/>
                <a:sym typeface="Arial Black"/>
              </a:rPr>
            </a:br>
            <a:r>
              <a:rPr lang="en-US" sz="900">
                <a:solidFill>
                  <a:srgbClr val="414042"/>
                </a:solidFill>
                <a:latin typeface="Tw Cen MT" panose="020B0602020104020603" pitchFamily="34" charset="77"/>
                <a:sym typeface="Arial Black"/>
              </a:rPr>
              <a:t>This reframe will serve as the foundation for generating potential solutions that better meet the needs of your stakeholders.</a:t>
            </a:r>
          </a:p>
        </p:txBody>
      </p:sp>
      <p:sp>
        <p:nvSpPr>
          <p:cNvPr id="79" name="Rectangle 2">
            <a:extLst>
              <a:ext uri="{FF2B5EF4-FFF2-40B4-BE49-F238E27FC236}">
                <a16:creationId xmlns:a16="http://schemas.microsoft.com/office/drawing/2014/main" id="{9951B2E8-B762-A7F3-876B-D684A061F57F}"/>
              </a:ext>
            </a:extLst>
          </p:cNvPr>
          <p:cNvSpPr/>
          <p:nvPr/>
        </p:nvSpPr>
        <p:spPr>
          <a:xfrm>
            <a:off x="1181384" y="1830337"/>
            <a:ext cx="3600000" cy="45719"/>
          </a:xfrm>
          <a:prstGeom prst="rect">
            <a:avLst/>
          </a:prstGeom>
          <a:solidFill>
            <a:srgbClr val="FDC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
        <p:nvSpPr>
          <p:cNvPr id="80" name="Rectangle 2">
            <a:extLst>
              <a:ext uri="{FF2B5EF4-FFF2-40B4-BE49-F238E27FC236}">
                <a16:creationId xmlns:a16="http://schemas.microsoft.com/office/drawing/2014/main" id="{48AFA9BE-48E9-95B6-DC66-153FF6328CC6}"/>
              </a:ext>
            </a:extLst>
          </p:cNvPr>
          <p:cNvSpPr/>
          <p:nvPr/>
        </p:nvSpPr>
        <p:spPr>
          <a:xfrm>
            <a:off x="4992518" y="1830337"/>
            <a:ext cx="3600000" cy="45719"/>
          </a:xfrm>
          <a:prstGeom prst="rect">
            <a:avLst/>
          </a:prstGeom>
          <a:solidFill>
            <a:srgbClr val="FDC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
        <p:nvSpPr>
          <p:cNvPr id="2" name="Rectangle 2">
            <a:extLst>
              <a:ext uri="{FF2B5EF4-FFF2-40B4-BE49-F238E27FC236}">
                <a16:creationId xmlns:a16="http://schemas.microsoft.com/office/drawing/2014/main" id="{374A2C83-5E41-CF3D-459C-D626C16C2548}"/>
              </a:ext>
            </a:extLst>
          </p:cNvPr>
          <p:cNvSpPr/>
          <p:nvPr/>
        </p:nvSpPr>
        <p:spPr>
          <a:xfrm>
            <a:off x="322989" y="6588866"/>
            <a:ext cx="9174695" cy="161004"/>
          </a:xfrm>
          <a:prstGeom prst="rect">
            <a:avLst/>
          </a:prstGeom>
          <a:solidFill>
            <a:srgbClr val="FEC3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3340282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D4D56-45B8-671B-44E7-73BB4823E33D}"/>
            </a:ext>
          </a:extLst>
        </p:cNvPr>
        <p:cNvGrpSpPr/>
        <p:nvPr/>
      </p:nvGrpSpPr>
      <p:grpSpPr>
        <a:xfrm>
          <a:off x="0" y="0"/>
          <a:ext cx="0" cy="0"/>
          <a:chOff x="0" y="0"/>
          <a:chExt cx="0" cy="0"/>
        </a:xfrm>
      </p:grpSpPr>
      <p:sp>
        <p:nvSpPr>
          <p:cNvPr id="4" name="Google Shape;118;p3">
            <a:extLst>
              <a:ext uri="{FF2B5EF4-FFF2-40B4-BE49-F238E27FC236}">
                <a16:creationId xmlns:a16="http://schemas.microsoft.com/office/drawing/2014/main" id="{D0347F98-A6B1-B43B-8A4E-FCB8A5205B9C}"/>
              </a:ext>
            </a:extLst>
          </p:cNvPr>
          <p:cNvSpPr txBox="1"/>
          <p:nvPr/>
        </p:nvSpPr>
        <p:spPr>
          <a:xfrm>
            <a:off x="4667393" y="893633"/>
            <a:ext cx="4878943" cy="36802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a:solidFill>
                  <a:srgbClr val="414042"/>
                </a:solidFill>
                <a:latin typeface="Tw Cen MT" panose="020B0602020104020603" pitchFamily="34" charset="77"/>
                <a:ea typeface="Calibri"/>
              </a:rPr>
              <a:t>Reflect individually on your notes to identify key quotes, surprises, and contradictions from your interviews with students, parents, and teachers. Use this template to documents your Reflection of all the interviews.</a:t>
            </a:r>
          </a:p>
        </p:txBody>
      </p:sp>
      <p:grpSp>
        <p:nvGrpSpPr>
          <p:cNvPr id="24" name="Group 37">
            <a:extLst>
              <a:ext uri="{FF2B5EF4-FFF2-40B4-BE49-F238E27FC236}">
                <a16:creationId xmlns:a16="http://schemas.microsoft.com/office/drawing/2014/main" id="{46BE794B-1B0A-6246-8B09-62A731402D57}"/>
              </a:ext>
            </a:extLst>
          </p:cNvPr>
          <p:cNvGrpSpPr/>
          <p:nvPr/>
        </p:nvGrpSpPr>
        <p:grpSpPr>
          <a:xfrm>
            <a:off x="321556" y="2675728"/>
            <a:ext cx="3079239" cy="3906970"/>
            <a:chOff x="432458" y="1848080"/>
            <a:chExt cx="3041688" cy="3906970"/>
          </a:xfrm>
        </p:grpSpPr>
        <p:sp>
          <p:nvSpPr>
            <p:cNvPr id="25" name="Rectangle 28">
              <a:extLst>
                <a:ext uri="{FF2B5EF4-FFF2-40B4-BE49-F238E27FC236}">
                  <a16:creationId xmlns:a16="http://schemas.microsoft.com/office/drawing/2014/main" id="{C9B0936A-B419-D44E-D100-263A81A8ECE5}"/>
                </a:ext>
              </a:extLst>
            </p:cNvPr>
            <p:cNvSpPr/>
            <p:nvPr/>
          </p:nvSpPr>
          <p:spPr>
            <a:xfrm>
              <a:off x="432458" y="2162773"/>
              <a:ext cx="3038703" cy="3592277"/>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6" name="Google Shape;118;p3">
              <a:extLst>
                <a:ext uri="{FF2B5EF4-FFF2-40B4-BE49-F238E27FC236}">
                  <a16:creationId xmlns:a16="http://schemas.microsoft.com/office/drawing/2014/main" id="{0A2D4C80-35FB-5AD4-B662-24D2B94597E5}"/>
                </a:ext>
              </a:extLst>
            </p:cNvPr>
            <p:cNvSpPr txBox="1"/>
            <p:nvPr/>
          </p:nvSpPr>
          <p:spPr>
            <a:xfrm>
              <a:off x="622084" y="2205448"/>
              <a:ext cx="1622806" cy="214141"/>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a:solidFill>
                    <a:srgbClr val="3F3F3F"/>
                  </a:solidFill>
                  <a:latin typeface="Tw Cen MT" panose="020B0602020104020603" pitchFamily="34" charset="77"/>
                  <a:ea typeface="Calibri"/>
                  <a:cs typeface="Calibri"/>
                </a:rPr>
                <a:t>QUOTES:</a:t>
              </a:r>
            </a:p>
          </p:txBody>
        </p:sp>
        <p:sp>
          <p:nvSpPr>
            <p:cNvPr id="29" name="Google Shape;118;p3">
              <a:extLst>
                <a:ext uri="{FF2B5EF4-FFF2-40B4-BE49-F238E27FC236}">
                  <a16:creationId xmlns:a16="http://schemas.microsoft.com/office/drawing/2014/main" id="{610AE85B-A180-4C59-DCC0-44D5D74F5F70}"/>
                </a:ext>
              </a:extLst>
            </p:cNvPr>
            <p:cNvSpPr txBox="1"/>
            <p:nvPr/>
          </p:nvSpPr>
          <p:spPr>
            <a:xfrm>
              <a:off x="530455" y="1848080"/>
              <a:ext cx="2943691" cy="314693"/>
            </a:xfrm>
            <a:prstGeom prst="rect">
              <a:avLst/>
            </a:prstGeom>
            <a:solidFill>
              <a:srgbClr val="FDC300"/>
            </a:solidFill>
            <a:ln>
              <a:noFill/>
            </a:ln>
          </p:spPr>
          <p:txBody>
            <a:bodyPr spcFirstLastPara="1" wrap="square" lIns="10800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US" sz="1000" b="1">
                  <a:solidFill>
                    <a:schemeClr val="bg1"/>
                  </a:solidFill>
                  <a:latin typeface="Tw Cen MT" panose="020B0602020104020603" pitchFamily="34" charset="77"/>
                  <a:ea typeface="Calibri"/>
                  <a:cs typeface="Calibri"/>
                </a:rPr>
                <a:t> STUDENTS</a:t>
              </a:r>
              <a:endParaRPr lang="en-US" sz="1000" b="1">
                <a:solidFill>
                  <a:schemeClr val="bg1"/>
                </a:solidFill>
                <a:latin typeface="Tw Cen MT" panose="020B0602020104020603" pitchFamily="34" charset="77"/>
              </a:endParaRPr>
            </a:p>
          </p:txBody>
        </p:sp>
      </p:grpSp>
      <p:grpSp>
        <p:nvGrpSpPr>
          <p:cNvPr id="30" name="Group 37">
            <a:extLst>
              <a:ext uri="{FF2B5EF4-FFF2-40B4-BE49-F238E27FC236}">
                <a16:creationId xmlns:a16="http://schemas.microsoft.com/office/drawing/2014/main" id="{6FF17C40-DA54-92DE-2963-C76110F29E4A}"/>
              </a:ext>
            </a:extLst>
          </p:cNvPr>
          <p:cNvGrpSpPr/>
          <p:nvPr/>
        </p:nvGrpSpPr>
        <p:grpSpPr>
          <a:xfrm>
            <a:off x="3615148" y="2990421"/>
            <a:ext cx="2880000" cy="3592277"/>
            <a:chOff x="527470" y="2162773"/>
            <a:chExt cx="2844879" cy="3592277"/>
          </a:xfrm>
        </p:grpSpPr>
        <p:sp>
          <p:nvSpPr>
            <p:cNvPr id="31" name="Rectangle 28">
              <a:extLst>
                <a:ext uri="{FF2B5EF4-FFF2-40B4-BE49-F238E27FC236}">
                  <a16:creationId xmlns:a16="http://schemas.microsoft.com/office/drawing/2014/main" id="{2FBBA256-7FA0-8AB6-1270-97D40430EED7}"/>
                </a:ext>
              </a:extLst>
            </p:cNvPr>
            <p:cNvSpPr/>
            <p:nvPr/>
          </p:nvSpPr>
          <p:spPr>
            <a:xfrm>
              <a:off x="527470" y="2162773"/>
              <a:ext cx="2844879" cy="3592277"/>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2" name="Google Shape;118;p3">
              <a:extLst>
                <a:ext uri="{FF2B5EF4-FFF2-40B4-BE49-F238E27FC236}">
                  <a16:creationId xmlns:a16="http://schemas.microsoft.com/office/drawing/2014/main" id="{30462249-C029-28C8-353B-4A5F1218EF9E}"/>
                </a:ext>
              </a:extLst>
            </p:cNvPr>
            <p:cNvSpPr txBox="1"/>
            <p:nvPr/>
          </p:nvSpPr>
          <p:spPr>
            <a:xfrm>
              <a:off x="622084" y="2205448"/>
              <a:ext cx="1622806" cy="214141"/>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a:solidFill>
                    <a:srgbClr val="3F3F3F"/>
                  </a:solidFill>
                  <a:latin typeface="Tw Cen MT" panose="020B0602020104020603" pitchFamily="34" charset="77"/>
                  <a:ea typeface="Calibri"/>
                  <a:cs typeface="Calibri"/>
                </a:rPr>
                <a:t>SURPRISES:</a:t>
              </a:r>
            </a:p>
          </p:txBody>
        </p:sp>
      </p:grpSp>
      <p:sp>
        <p:nvSpPr>
          <p:cNvPr id="42" name="Google Shape;212;p4">
            <a:extLst>
              <a:ext uri="{FF2B5EF4-FFF2-40B4-BE49-F238E27FC236}">
                <a16:creationId xmlns:a16="http://schemas.microsoft.com/office/drawing/2014/main" id="{DD6B2458-5CFA-CAE5-8CF2-D73337DF04BE}"/>
              </a:ext>
            </a:extLst>
          </p:cNvPr>
          <p:cNvSpPr txBox="1">
            <a:spLocks noGrp="1"/>
          </p:cNvSpPr>
          <p:nvPr/>
        </p:nvSpPr>
        <p:spPr>
          <a:xfrm>
            <a:off x="453504" y="969926"/>
            <a:ext cx="3990480"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FDC300"/>
                </a:solidFill>
                <a:latin typeface="Tw Cen MT" panose="020B0602020104020603" pitchFamily="34" charset="77"/>
              </a:rPr>
              <a:t>RESEARCH REFLECTION &amp; SYNTHESIS</a:t>
            </a:r>
          </a:p>
        </p:txBody>
      </p:sp>
      <p:sp>
        <p:nvSpPr>
          <p:cNvPr id="43" name="Google Shape;118;p3">
            <a:extLst>
              <a:ext uri="{FF2B5EF4-FFF2-40B4-BE49-F238E27FC236}">
                <a16:creationId xmlns:a16="http://schemas.microsoft.com/office/drawing/2014/main" id="{D26EC23B-191F-4842-F0C0-73417355E2CF}"/>
              </a:ext>
            </a:extLst>
          </p:cNvPr>
          <p:cNvSpPr txBox="1"/>
          <p:nvPr/>
        </p:nvSpPr>
        <p:spPr>
          <a:xfrm>
            <a:off x="8769577" y="320512"/>
            <a:ext cx="686476" cy="375638"/>
          </a:xfrm>
          <a:prstGeom prst="rect">
            <a:avLst/>
          </a:prstGeom>
          <a:solidFill>
            <a:srgbClr val="FDC300"/>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000"/>
            <a:r>
              <a:rPr lang="pt-PT" sz="1200" b="1">
                <a:solidFill>
                  <a:schemeClr val="bg1"/>
                </a:solidFill>
                <a:latin typeface="Tw Cen MT" panose="020B0602020104020603" pitchFamily="34" charset="77"/>
              </a:rPr>
              <a:t>10 min</a:t>
            </a:r>
          </a:p>
        </p:txBody>
      </p:sp>
      <p:sp>
        <p:nvSpPr>
          <p:cNvPr id="44" name="Google Shape;118;p3">
            <a:extLst>
              <a:ext uri="{FF2B5EF4-FFF2-40B4-BE49-F238E27FC236}">
                <a16:creationId xmlns:a16="http://schemas.microsoft.com/office/drawing/2014/main" id="{9EED6008-94AB-9E8D-56B4-E2A9B943E0EE}"/>
              </a:ext>
            </a:extLst>
          </p:cNvPr>
          <p:cNvSpPr txBox="1"/>
          <p:nvPr/>
        </p:nvSpPr>
        <p:spPr>
          <a:xfrm>
            <a:off x="8380120" y="320512"/>
            <a:ext cx="389457" cy="375638"/>
          </a:xfrm>
          <a:prstGeom prst="rect">
            <a:avLst/>
          </a:prstGeom>
          <a:solidFill>
            <a:srgbClr val="FDC300">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46" name="Imagem 45">
            <a:extLst>
              <a:ext uri="{FF2B5EF4-FFF2-40B4-BE49-F238E27FC236}">
                <a16:creationId xmlns:a16="http://schemas.microsoft.com/office/drawing/2014/main" id="{B7E3973C-7EFC-1146-3EBE-21C9DC90E381}"/>
              </a:ext>
            </a:extLst>
          </p:cNvPr>
          <p:cNvPicPr>
            <a:picLocks noChangeAspect="1"/>
          </p:cNvPicPr>
          <p:nvPr/>
        </p:nvPicPr>
        <p:blipFill>
          <a:blip r:embed="rId2"/>
          <a:stretch>
            <a:fillRect/>
          </a:stretch>
        </p:blipFill>
        <p:spPr>
          <a:xfrm>
            <a:off x="8460568" y="392672"/>
            <a:ext cx="241262" cy="241262"/>
          </a:xfrm>
          <a:prstGeom prst="rect">
            <a:avLst/>
          </a:prstGeom>
        </p:spPr>
      </p:pic>
      <p:sp>
        <p:nvSpPr>
          <p:cNvPr id="57" name="Oval 56">
            <a:extLst>
              <a:ext uri="{FF2B5EF4-FFF2-40B4-BE49-F238E27FC236}">
                <a16:creationId xmlns:a16="http://schemas.microsoft.com/office/drawing/2014/main" id="{EC25ADF0-27AE-8286-C172-27F7F5576DB8}"/>
              </a:ext>
            </a:extLst>
          </p:cNvPr>
          <p:cNvSpPr/>
          <p:nvPr/>
        </p:nvSpPr>
        <p:spPr>
          <a:xfrm>
            <a:off x="321556" y="2496873"/>
            <a:ext cx="533109" cy="514073"/>
          </a:xfrm>
          <a:prstGeom prst="ellipse">
            <a:avLst/>
          </a:prstGeom>
          <a:solidFill>
            <a:srgbClr val="FDC3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grpSp>
        <p:nvGrpSpPr>
          <p:cNvPr id="61" name="Group 37">
            <a:extLst>
              <a:ext uri="{FF2B5EF4-FFF2-40B4-BE49-F238E27FC236}">
                <a16:creationId xmlns:a16="http://schemas.microsoft.com/office/drawing/2014/main" id="{7D146536-5C95-7343-2CC8-AE1AC9000583}"/>
              </a:ext>
            </a:extLst>
          </p:cNvPr>
          <p:cNvGrpSpPr/>
          <p:nvPr/>
        </p:nvGrpSpPr>
        <p:grpSpPr>
          <a:xfrm>
            <a:off x="6719855" y="2990421"/>
            <a:ext cx="2762565" cy="3592277"/>
            <a:chOff x="527470" y="2162773"/>
            <a:chExt cx="2844879" cy="3592277"/>
          </a:xfrm>
        </p:grpSpPr>
        <p:sp>
          <p:nvSpPr>
            <p:cNvPr id="62" name="Rectangle 28">
              <a:extLst>
                <a:ext uri="{FF2B5EF4-FFF2-40B4-BE49-F238E27FC236}">
                  <a16:creationId xmlns:a16="http://schemas.microsoft.com/office/drawing/2014/main" id="{60105B6D-802E-3856-58CA-7F166EA7E9D7}"/>
                </a:ext>
              </a:extLst>
            </p:cNvPr>
            <p:cNvSpPr/>
            <p:nvPr/>
          </p:nvSpPr>
          <p:spPr>
            <a:xfrm>
              <a:off x="527470" y="2162773"/>
              <a:ext cx="2844879" cy="3592277"/>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63" name="Google Shape;118;p3">
              <a:extLst>
                <a:ext uri="{FF2B5EF4-FFF2-40B4-BE49-F238E27FC236}">
                  <a16:creationId xmlns:a16="http://schemas.microsoft.com/office/drawing/2014/main" id="{561281E9-983A-0388-1BBA-5EB8FD18F7E6}"/>
                </a:ext>
              </a:extLst>
            </p:cNvPr>
            <p:cNvSpPr txBox="1"/>
            <p:nvPr/>
          </p:nvSpPr>
          <p:spPr>
            <a:xfrm>
              <a:off x="622084" y="2205448"/>
              <a:ext cx="1622806" cy="214141"/>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a:solidFill>
                    <a:srgbClr val="3F3F3F"/>
                  </a:solidFill>
                  <a:latin typeface="Tw Cen MT" panose="020B0602020104020603" pitchFamily="34" charset="77"/>
                  <a:ea typeface="Calibri"/>
                  <a:cs typeface="Calibri"/>
                </a:rPr>
                <a:t>CONTRADICTIONS:</a:t>
              </a:r>
            </a:p>
          </p:txBody>
        </p:sp>
      </p:grpSp>
      <p:sp>
        <p:nvSpPr>
          <p:cNvPr id="69" name="Rectangle: Rounded Corners 20">
            <a:extLst>
              <a:ext uri="{FF2B5EF4-FFF2-40B4-BE49-F238E27FC236}">
                <a16:creationId xmlns:a16="http://schemas.microsoft.com/office/drawing/2014/main" id="{EE447B91-5BD4-71D2-4795-95E93B542A9C}"/>
              </a:ext>
            </a:extLst>
          </p:cNvPr>
          <p:cNvSpPr/>
          <p:nvPr/>
        </p:nvSpPr>
        <p:spPr>
          <a:xfrm>
            <a:off x="421534" y="1415294"/>
            <a:ext cx="2980033" cy="1051378"/>
          </a:xfrm>
          <a:prstGeom prst="roundRect">
            <a:avLst>
              <a:gd name="adj" fmla="val 0"/>
            </a:avLst>
          </a:prstGeom>
          <a:solidFill>
            <a:srgbClr val="FDC3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600"/>
              </a:spcAft>
            </a:pPr>
            <a:r>
              <a:rPr lang="en-US" sz="1100" b="1">
                <a:solidFill>
                  <a:srgbClr val="414042"/>
                </a:solidFill>
                <a:latin typeface="Tw Cen MT" panose="020B0602020104020603" pitchFamily="34" charset="77"/>
              </a:rPr>
              <a:t>A. Key Quotes</a:t>
            </a:r>
          </a:p>
          <a:p>
            <a:r>
              <a:rPr lang="en-US" sz="900">
                <a:solidFill>
                  <a:srgbClr val="414042"/>
                </a:solidFill>
                <a:latin typeface="Tw Cen MT" panose="020B0602020104020603" pitchFamily="34" charset="77"/>
              </a:rPr>
              <a:t>Highlight statements that stood out to you—those that are memorable, meaningful, or revealing of important perspectives.</a:t>
            </a:r>
          </a:p>
        </p:txBody>
      </p:sp>
      <p:sp>
        <p:nvSpPr>
          <p:cNvPr id="70" name="Rectangle: Rounded Corners 45">
            <a:extLst>
              <a:ext uri="{FF2B5EF4-FFF2-40B4-BE49-F238E27FC236}">
                <a16:creationId xmlns:a16="http://schemas.microsoft.com/office/drawing/2014/main" id="{38849AA0-2A42-AB69-7013-46CC78B6E5B2}"/>
              </a:ext>
            </a:extLst>
          </p:cNvPr>
          <p:cNvSpPr/>
          <p:nvPr/>
        </p:nvSpPr>
        <p:spPr>
          <a:xfrm>
            <a:off x="3615148" y="1414921"/>
            <a:ext cx="2889287" cy="1051751"/>
          </a:xfrm>
          <a:prstGeom prst="roundRect">
            <a:avLst>
              <a:gd name="adj" fmla="val 0"/>
            </a:avLst>
          </a:prstGeom>
          <a:solidFill>
            <a:srgbClr val="FDC3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600"/>
              </a:spcAft>
            </a:pPr>
            <a:r>
              <a:rPr lang="en-US" sz="1100" b="1">
                <a:solidFill>
                  <a:srgbClr val="414042"/>
                </a:solidFill>
                <a:latin typeface="Tw Cen MT" panose="020B0602020104020603" pitchFamily="34" charset="77"/>
              </a:rPr>
              <a:t>B. Surprises</a:t>
            </a:r>
          </a:p>
          <a:p>
            <a:r>
              <a:rPr lang="en-US" sz="900">
                <a:solidFill>
                  <a:srgbClr val="414042"/>
                </a:solidFill>
                <a:latin typeface="Tw Cen MT" panose="020B0602020104020603" pitchFamily="34" charset="77"/>
              </a:rPr>
              <a:t>Reflect on what you hadn’t anticipated—whether it </a:t>
            </a:r>
            <a:br>
              <a:rPr lang="en-US" sz="900">
                <a:solidFill>
                  <a:srgbClr val="414042"/>
                </a:solidFill>
                <a:latin typeface="Tw Cen MT" panose="020B0602020104020603" pitchFamily="34" charset="77"/>
              </a:rPr>
            </a:br>
            <a:r>
              <a:rPr lang="en-US" sz="900">
                <a:solidFill>
                  <a:srgbClr val="414042"/>
                </a:solidFill>
                <a:latin typeface="Tw Cen MT" panose="020B0602020104020603" pitchFamily="34" charset="77"/>
              </a:rPr>
              <a:t>was a new insight, behavior, or comment that shifted </a:t>
            </a:r>
            <a:br>
              <a:rPr lang="en-US" sz="900">
                <a:solidFill>
                  <a:srgbClr val="414042"/>
                </a:solidFill>
                <a:latin typeface="Tw Cen MT" panose="020B0602020104020603" pitchFamily="34" charset="77"/>
              </a:rPr>
            </a:br>
            <a:r>
              <a:rPr lang="en-US" sz="900">
                <a:solidFill>
                  <a:srgbClr val="414042"/>
                </a:solidFill>
                <a:latin typeface="Tw Cen MT" panose="020B0602020104020603" pitchFamily="34" charset="77"/>
              </a:rPr>
              <a:t>your understanding.</a:t>
            </a:r>
          </a:p>
          <a:p>
            <a:endParaRPr lang="en-US" sz="1000">
              <a:solidFill>
                <a:srgbClr val="414042"/>
              </a:solidFill>
              <a:latin typeface="Tw Cen MT" panose="020B0602020104020603" pitchFamily="34" charset="77"/>
            </a:endParaRPr>
          </a:p>
          <a:p>
            <a:endParaRPr lang="en-US" sz="1000">
              <a:solidFill>
                <a:srgbClr val="414042"/>
              </a:solidFill>
              <a:latin typeface="Tw Cen MT" panose="020B0602020104020603" pitchFamily="34" charset="77"/>
            </a:endParaRPr>
          </a:p>
          <a:p>
            <a:endParaRPr lang="en-US" sz="1000">
              <a:solidFill>
                <a:srgbClr val="414042"/>
              </a:solidFill>
              <a:latin typeface="Tw Cen MT" panose="020B0602020104020603" pitchFamily="34" charset="77"/>
            </a:endParaRPr>
          </a:p>
        </p:txBody>
      </p:sp>
      <p:sp>
        <p:nvSpPr>
          <p:cNvPr id="72" name="Rectangle: Rounded Corners 45">
            <a:extLst>
              <a:ext uri="{FF2B5EF4-FFF2-40B4-BE49-F238E27FC236}">
                <a16:creationId xmlns:a16="http://schemas.microsoft.com/office/drawing/2014/main" id="{987843CB-B77E-37A2-BDFE-66CF204E9398}"/>
              </a:ext>
            </a:extLst>
          </p:cNvPr>
          <p:cNvSpPr/>
          <p:nvPr/>
        </p:nvSpPr>
        <p:spPr>
          <a:xfrm>
            <a:off x="6709223" y="1414921"/>
            <a:ext cx="2773197" cy="1051751"/>
          </a:xfrm>
          <a:prstGeom prst="roundRect">
            <a:avLst>
              <a:gd name="adj" fmla="val 0"/>
            </a:avLst>
          </a:prstGeom>
          <a:solidFill>
            <a:srgbClr val="FDC3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pPr>
            <a:r>
              <a:rPr lang="en-US" sz="1100" b="1">
                <a:solidFill>
                  <a:srgbClr val="414042"/>
                </a:solidFill>
                <a:latin typeface="Tw Cen MT"/>
              </a:rPr>
              <a:t>C. Contradictions</a:t>
            </a:r>
          </a:p>
          <a:p>
            <a:pPr marL="171450" indent="-171450">
              <a:buFont typeface="Arial" panose="020B0604020202020204" pitchFamily="34" charset="0"/>
              <a:buChar char="•"/>
            </a:pPr>
            <a:r>
              <a:rPr lang="en-US" sz="900">
                <a:solidFill>
                  <a:srgbClr val="414042"/>
                </a:solidFill>
                <a:latin typeface="Tw Cen MT"/>
              </a:rPr>
              <a:t>Look for contradictions in what people said or how they behaved. </a:t>
            </a:r>
          </a:p>
          <a:p>
            <a:pPr marL="171450" indent="-171450">
              <a:buFont typeface="Arial" panose="020B0604020202020204" pitchFamily="34" charset="0"/>
              <a:buChar char="•"/>
            </a:pPr>
            <a:r>
              <a:rPr lang="en-US" sz="900">
                <a:solidFill>
                  <a:srgbClr val="414042"/>
                </a:solidFill>
                <a:latin typeface="Tw Cen MT"/>
              </a:rPr>
              <a:t>Identify conflicting viewpoints between different stakeholders (e.g., students vs. teachers) or within an individual’s own responses.</a:t>
            </a:r>
          </a:p>
          <a:p>
            <a:endParaRPr lang="en-US" sz="1000">
              <a:solidFill>
                <a:srgbClr val="414042"/>
              </a:solidFill>
              <a:latin typeface="Tw Cen MT" panose="020B0602020104020603" pitchFamily="34" charset="77"/>
            </a:endParaRPr>
          </a:p>
        </p:txBody>
      </p:sp>
      <p:pic>
        <p:nvPicPr>
          <p:cNvPr id="2" name="Imagem 1" descr="Uma imagem com design&#10;&#10;Os conteúdos gerados por IA poderão estar incorretos.">
            <a:extLst>
              <a:ext uri="{FF2B5EF4-FFF2-40B4-BE49-F238E27FC236}">
                <a16:creationId xmlns:a16="http://schemas.microsoft.com/office/drawing/2014/main" id="{3A4165CE-CC6A-0F3E-0463-88E92749A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41" y="2544053"/>
            <a:ext cx="360000" cy="360000"/>
          </a:xfrm>
          <a:prstGeom prst="rect">
            <a:avLst/>
          </a:prstGeom>
        </p:spPr>
      </p:pic>
      <p:sp>
        <p:nvSpPr>
          <p:cNvPr id="5" name="Rectangle 2">
            <a:extLst>
              <a:ext uri="{FF2B5EF4-FFF2-40B4-BE49-F238E27FC236}">
                <a16:creationId xmlns:a16="http://schemas.microsoft.com/office/drawing/2014/main" id="{5C6F7AB2-EBCC-F021-AE88-3F7FD8382B45}"/>
              </a:ext>
            </a:extLst>
          </p:cNvPr>
          <p:cNvSpPr/>
          <p:nvPr/>
        </p:nvSpPr>
        <p:spPr>
          <a:xfrm>
            <a:off x="322989" y="6588866"/>
            <a:ext cx="9174695" cy="161004"/>
          </a:xfrm>
          <a:prstGeom prst="rect">
            <a:avLst/>
          </a:prstGeom>
          <a:solidFill>
            <a:srgbClr val="FEC3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4086702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D508B-2381-8AAA-2C55-2CF0D712C2CA}"/>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9042D6DC-150B-E117-6BAD-00FFCDE376E2}"/>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37C629DB-05C1-EE00-E8D2-D932BD84098B}"/>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4" name="Google Shape;118;p3">
            <a:extLst>
              <a:ext uri="{FF2B5EF4-FFF2-40B4-BE49-F238E27FC236}">
                <a16:creationId xmlns:a16="http://schemas.microsoft.com/office/drawing/2014/main" id="{C5A62FF8-7575-A628-4F1C-399E1B2E502B}"/>
              </a:ext>
            </a:extLst>
          </p:cNvPr>
          <p:cNvSpPr txBox="1"/>
          <p:nvPr/>
        </p:nvSpPr>
        <p:spPr>
          <a:xfrm>
            <a:off x="4667393" y="893633"/>
            <a:ext cx="4878943" cy="36802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a:solidFill>
                  <a:srgbClr val="414042"/>
                </a:solidFill>
                <a:latin typeface="Tw Cen MT" panose="020B0602020104020603" pitchFamily="34" charset="77"/>
                <a:ea typeface="Calibri"/>
              </a:rPr>
              <a:t>Reflect individually on your notes to identify key quotes, surprises, and contradictions from your interviews with students, parents, and teachers. Use this template to documents your Reflection of all the interviews.</a:t>
            </a:r>
          </a:p>
        </p:txBody>
      </p:sp>
      <p:grpSp>
        <p:nvGrpSpPr>
          <p:cNvPr id="24" name="Group 37">
            <a:extLst>
              <a:ext uri="{FF2B5EF4-FFF2-40B4-BE49-F238E27FC236}">
                <a16:creationId xmlns:a16="http://schemas.microsoft.com/office/drawing/2014/main" id="{2B3F9B18-E613-7747-D2A9-D4D72A00BABD}"/>
              </a:ext>
            </a:extLst>
          </p:cNvPr>
          <p:cNvGrpSpPr/>
          <p:nvPr/>
        </p:nvGrpSpPr>
        <p:grpSpPr>
          <a:xfrm>
            <a:off x="321556" y="2675728"/>
            <a:ext cx="3079239" cy="3906970"/>
            <a:chOff x="432458" y="1848080"/>
            <a:chExt cx="3041688" cy="3906970"/>
          </a:xfrm>
        </p:grpSpPr>
        <p:sp>
          <p:nvSpPr>
            <p:cNvPr id="25" name="Rectangle 28">
              <a:extLst>
                <a:ext uri="{FF2B5EF4-FFF2-40B4-BE49-F238E27FC236}">
                  <a16:creationId xmlns:a16="http://schemas.microsoft.com/office/drawing/2014/main" id="{D472B914-4529-0A90-284B-A1421696CA55}"/>
                </a:ext>
              </a:extLst>
            </p:cNvPr>
            <p:cNvSpPr/>
            <p:nvPr/>
          </p:nvSpPr>
          <p:spPr>
            <a:xfrm>
              <a:off x="432458" y="2162773"/>
              <a:ext cx="3038703" cy="3592277"/>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6" name="Google Shape;118;p3">
              <a:extLst>
                <a:ext uri="{FF2B5EF4-FFF2-40B4-BE49-F238E27FC236}">
                  <a16:creationId xmlns:a16="http://schemas.microsoft.com/office/drawing/2014/main" id="{C8B5492B-6DA3-5483-F3AC-48471385E725}"/>
                </a:ext>
              </a:extLst>
            </p:cNvPr>
            <p:cNvSpPr txBox="1"/>
            <p:nvPr/>
          </p:nvSpPr>
          <p:spPr>
            <a:xfrm>
              <a:off x="622084" y="2205448"/>
              <a:ext cx="1622806" cy="214141"/>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a:solidFill>
                    <a:srgbClr val="3F3F3F"/>
                  </a:solidFill>
                  <a:latin typeface="Tw Cen MT" panose="020B0602020104020603" pitchFamily="34" charset="77"/>
                  <a:ea typeface="Calibri"/>
                  <a:cs typeface="Calibri"/>
                </a:rPr>
                <a:t>QUOTES:</a:t>
              </a:r>
            </a:p>
          </p:txBody>
        </p:sp>
        <p:sp>
          <p:nvSpPr>
            <p:cNvPr id="27" name="Google Shape;118;p3">
              <a:extLst>
                <a:ext uri="{FF2B5EF4-FFF2-40B4-BE49-F238E27FC236}">
                  <a16:creationId xmlns:a16="http://schemas.microsoft.com/office/drawing/2014/main" id="{00A19415-D0F1-EE42-6E8C-CD95FD2649AE}"/>
                </a:ext>
              </a:extLst>
            </p:cNvPr>
            <p:cNvSpPr txBox="1"/>
            <p:nvPr/>
          </p:nvSpPr>
          <p:spPr>
            <a:xfrm>
              <a:off x="530455" y="1848080"/>
              <a:ext cx="2943691" cy="314693"/>
            </a:xfrm>
            <a:prstGeom prst="rect">
              <a:avLst/>
            </a:prstGeom>
            <a:solidFill>
              <a:srgbClr val="FDC300"/>
            </a:solidFill>
            <a:ln>
              <a:noFill/>
            </a:ln>
          </p:spPr>
          <p:txBody>
            <a:bodyPr spcFirstLastPara="1" wrap="square" lIns="10800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US" sz="1000" b="1">
                  <a:solidFill>
                    <a:schemeClr val="bg1"/>
                  </a:solidFill>
                  <a:latin typeface="Tw Cen MT" panose="020B0602020104020603" pitchFamily="34" charset="77"/>
                  <a:ea typeface="Calibri"/>
                  <a:cs typeface="Calibri"/>
                </a:rPr>
                <a:t>SCHOOL STAFF</a:t>
              </a:r>
            </a:p>
          </p:txBody>
        </p:sp>
      </p:grpSp>
      <p:grpSp>
        <p:nvGrpSpPr>
          <p:cNvPr id="28" name="Group 37">
            <a:extLst>
              <a:ext uri="{FF2B5EF4-FFF2-40B4-BE49-F238E27FC236}">
                <a16:creationId xmlns:a16="http://schemas.microsoft.com/office/drawing/2014/main" id="{B266801D-7996-6A49-02E2-5DA4C8958691}"/>
              </a:ext>
            </a:extLst>
          </p:cNvPr>
          <p:cNvGrpSpPr/>
          <p:nvPr/>
        </p:nvGrpSpPr>
        <p:grpSpPr>
          <a:xfrm>
            <a:off x="3615148" y="2990421"/>
            <a:ext cx="2880000" cy="3592277"/>
            <a:chOff x="527470" y="2162773"/>
            <a:chExt cx="2844879" cy="3592277"/>
          </a:xfrm>
        </p:grpSpPr>
        <p:sp>
          <p:nvSpPr>
            <p:cNvPr id="29" name="Rectangle 28">
              <a:extLst>
                <a:ext uri="{FF2B5EF4-FFF2-40B4-BE49-F238E27FC236}">
                  <a16:creationId xmlns:a16="http://schemas.microsoft.com/office/drawing/2014/main" id="{580D0646-1953-8D27-8933-02E1191E698E}"/>
                </a:ext>
              </a:extLst>
            </p:cNvPr>
            <p:cNvSpPr/>
            <p:nvPr/>
          </p:nvSpPr>
          <p:spPr>
            <a:xfrm>
              <a:off x="527470" y="2162773"/>
              <a:ext cx="2844879" cy="3592277"/>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0" name="Google Shape;118;p3">
              <a:extLst>
                <a:ext uri="{FF2B5EF4-FFF2-40B4-BE49-F238E27FC236}">
                  <a16:creationId xmlns:a16="http://schemas.microsoft.com/office/drawing/2014/main" id="{F41806AB-ABA4-8F76-58E7-49B333890568}"/>
                </a:ext>
              </a:extLst>
            </p:cNvPr>
            <p:cNvSpPr txBox="1"/>
            <p:nvPr/>
          </p:nvSpPr>
          <p:spPr>
            <a:xfrm>
              <a:off x="622084" y="2205448"/>
              <a:ext cx="1622806" cy="214141"/>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a:solidFill>
                    <a:srgbClr val="3F3F3F"/>
                  </a:solidFill>
                  <a:latin typeface="Tw Cen MT" panose="020B0602020104020603" pitchFamily="34" charset="77"/>
                  <a:ea typeface="Calibri"/>
                  <a:cs typeface="Calibri"/>
                </a:rPr>
                <a:t>SURPRISES:</a:t>
              </a:r>
            </a:p>
          </p:txBody>
        </p:sp>
      </p:grpSp>
      <p:sp>
        <p:nvSpPr>
          <p:cNvPr id="31" name="Google Shape;212;p4">
            <a:extLst>
              <a:ext uri="{FF2B5EF4-FFF2-40B4-BE49-F238E27FC236}">
                <a16:creationId xmlns:a16="http://schemas.microsoft.com/office/drawing/2014/main" id="{89353A38-4C43-7DF9-2729-B7BD582E9B41}"/>
              </a:ext>
            </a:extLst>
          </p:cNvPr>
          <p:cNvSpPr txBox="1">
            <a:spLocks noGrp="1"/>
          </p:cNvSpPr>
          <p:nvPr/>
        </p:nvSpPr>
        <p:spPr>
          <a:xfrm>
            <a:off x="453504" y="969926"/>
            <a:ext cx="3990480"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FDC300"/>
                </a:solidFill>
                <a:latin typeface="Tw Cen MT" panose="020B0602020104020603" pitchFamily="34" charset="77"/>
              </a:rPr>
              <a:t>RESEARCH REFLECTION &amp; SYNTHESIS</a:t>
            </a:r>
          </a:p>
        </p:txBody>
      </p:sp>
      <p:sp>
        <p:nvSpPr>
          <p:cNvPr id="32" name="Oval 31">
            <a:extLst>
              <a:ext uri="{FF2B5EF4-FFF2-40B4-BE49-F238E27FC236}">
                <a16:creationId xmlns:a16="http://schemas.microsoft.com/office/drawing/2014/main" id="{ECFF43BE-D723-5437-F5C7-6552AD55AE76}"/>
              </a:ext>
            </a:extLst>
          </p:cNvPr>
          <p:cNvSpPr/>
          <p:nvPr/>
        </p:nvSpPr>
        <p:spPr>
          <a:xfrm>
            <a:off x="321556" y="2496873"/>
            <a:ext cx="533109" cy="514073"/>
          </a:xfrm>
          <a:prstGeom prst="ellipse">
            <a:avLst/>
          </a:prstGeom>
          <a:solidFill>
            <a:srgbClr val="FDC3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8" name="Google Shape;118;p3">
            <a:extLst>
              <a:ext uri="{FF2B5EF4-FFF2-40B4-BE49-F238E27FC236}">
                <a16:creationId xmlns:a16="http://schemas.microsoft.com/office/drawing/2014/main" id="{7B3121FE-3758-77B5-B045-70D04B9B4E44}"/>
              </a:ext>
            </a:extLst>
          </p:cNvPr>
          <p:cNvSpPr txBox="1"/>
          <p:nvPr/>
        </p:nvSpPr>
        <p:spPr>
          <a:xfrm>
            <a:off x="8769577" y="320512"/>
            <a:ext cx="686476" cy="375638"/>
          </a:xfrm>
          <a:prstGeom prst="rect">
            <a:avLst/>
          </a:prstGeom>
          <a:solidFill>
            <a:srgbClr val="FDC300"/>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000"/>
            <a:r>
              <a:rPr lang="pt-PT" sz="1200" b="1">
                <a:solidFill>
                  <a:schemeClr val="bg1"/>
                </a:solidFill>
                <a:latin typeface="Tw Cen MT" panose="020B0602020104020603" pitchFamily="34" charset="77"/>
              </a:rPr>
              <a:t>10 min</a:t>
            </a:r>
          </a:p>
        </p:txBody>
      </p:sp>
      <p:sp>
        <p:nvSpPr>
          <p:cNvPr id="39" name="Google Shape;118;p3">
            <a:extLst>
              <a:ext uri="{FF2B5EF4-FFF2-40B4-BE49-F238E27FC236}">
                <a16:creationId xmlns:a16="http://schemas.microsoft.com/office/drawing/2014/main" id="{D5F0F94E-7959-AA04-E145-C1FFFE5257CF}"/>
              </a:ext>
            </a:extLst>
          </p:cNvPr>
          <p:cNvSpPr txBox="1"/>
          <p:nvPr/>
        </p:nvSpPr>
        <p:spPr>
          <a:xfrm>
            <a:off x="8380120" y="320512"/>
            <a:ext cx="389457" cy="375638"/>
          </a:xfrm>
          <a:prstGeom prst="rect">
            <a:avLst/>
          </a:prstGeom>
          <a:solidFill>
            <a:srgbClr val="FDC300">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40" name="Imagem 39">
            <a:extLst>
              <a:ext uri="{FF2B5EF4-FFF2-40B4-BE49-F238E27FC236}">
                <a16:creationId xmlns:a16="http://schemas.microsoft.com/office/drawing/2014/main" id="{B824BCE6-EFD7-D46A-6D22-13FAB4E03C46}"/>
              </a:ext>
            </a:extLst>
          </p:cNvPr>
          <p:cNvPicPr>
            <a:picLocks noChangeAspect="1"/>
          </p:cNvPicPr>
          <p:nvPr/>
        </p:nvPicPr>
        <p:blipFill>
          <a:blip r:embed="rId2"/>
          <a:stretch>
            <a:fillRect/>
          </a:stretch>
        </p:blipFill>
        <p:spPr>
          <a:xfrm>
            <a:off x="8460568" y="392672"/>
            <a:ext cx="241262" cy="241262"/>
          </a:xfrm>
          <a:prstGeom prst="rect">
            <a:avLst/>
          </a:prstGeom>
        </p:spPr>
      </p:pic>
      <p:sp>
        <p:nvSpPr>
          <p:cNvPr id="41" name="Rectangle: Rounded Corners 20">
            <a:extLst>
              <a:ext uri="{FF2B5EF4-FFF2-40B4-BE49-F238E27FC236}">
                <a16:creationId xmlns:a16="http://schemas.microsoft.com/office/drawing/2014/main" id="{B54D3813-6505-E70A-8091-13BA01783940}"/>
              </a:ext>
            </a:extLst>
          </p:cNvPr>
          <p:cNvSpPr/>
          <p:nvPr/>
        </p:nvSpPr>
        <p:spPr>
          <a:xfrm>
            <a:off x="421534" y="1415294"/>
            <a:ext cx="2980033" cy="1051378"/>
          </a:xfrm>
          <a:prstGeom prst="roundRect">
            <a:avLst>
              <a:gd name="adj" fmla="val 0"/>
            </a:avLst>
          </a:prstGeom>
          <a:solidFill>
            <a:srgbClr val="FDC3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600"/>
              </a:spcAft>
            </a:pPr>
            <a:r>
              <a:rPr lang="en-US" sz="1100" b="1">
                <a:solidFill>
                  <a:srgbClr val="414042"/>
                </a:solidFill>
                <a:latin typeface="Tw Cen MT" panose="020B0602020104020603" pitchFamily="34" charset="77"/>
              </a:rPr>
              <a:t>A. Key Quotes</a:t>
            </a:r>
          </a:p>
          <a:p>
            <a:r>
              <a:rPr lang="en-US" sz="900">
                <a:solidFill>
                  <a:srgbClr val="414042"/>
                </a:solidFill>
                <a:latin typeface="Tw Cen MT" panose="020B0602020104020603" pitchFamily="34" charset="77"/>
              </a:rPr>
              <a:t>Highlight statements that stood out to you—those that are memorable, meaningful, or revealing of important perspectives.</a:t>
            </a:r>
          </a:p>
        </p:txBody>
      </p:sp>
      <p:sp>
        <p:nvSpPr>
          <p:cNvPr id="42" name="Rectangle: Rounded Corners 45">
            <a:extLst>
              <a:ext uri="{FF2B5EF4-FFF2-40B4-BE49-F238E27FC236}">
                <a16:creationId xmlns:a16="http://schemas.microsoft.com/office/drawing/2014/main" id="{6E5F9CAA-5601-A37A-99AC-3D64C339F9DA}"/>
              </a:ext>
            </a:extLst>
          </p:cNvPr>
          <p:cNvSpPr/>
          <p:nvPr/>
        </p:nvSpPr>
        <p:spPr>
          <a:xfrm>
            <a:off x="3615148" y="1414921"/>
            <a:ext cx="2889287" cy="1051751"/>
          </a:xfrm>
          <a:prstGeom prst="roundRect">
            <a:avLst>
              <a:gd name="adj" fmla="val 0"/>
            </a:avLst>
          </a:prstGeom>
          <a:solidFill>
            <a:srgbClr val="FDC3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600"/>
              </a:spcAft>
            </a:pPr>
            <a:r>
              <a:rPr lang="en-US" sz="1100" b="1">
                <a:solidFill>
                  <a:srgbClr val="414042"/>
                </a:solidFill>
                <a:latin typeface="Tw Cen MT" panose="020B0602020104020603" pitchFamily="34" charset="77"/>
              </a:rPr>
              <a:t>B. Surprises</a:t>
            </a:r>
          </a:p>
          <a:p>
            <a:r>
              <a:rPr lang="en-US" sz="900">
                <a:solidFill>
                  <a:srgbClr val="414042"/>
                </a:solidFill>
                <a:latin typeface="Tw Cen MT" panose="020B0602020104020603" pitchFamily="34" charset="77"/>
              </a:rPr>
              <a:t>Reflect on what you hadn’t anticipated—whether it </a:t>
            </a:r>
            <a:br>
              <a:rPr lang="en-US" sz="900">
                <a:solidFill>
                  <a:srgbClr val="414042"/>
                </a:solidFill>
                <a:latin typeface="Tw Cen MT" panose="020B0602020104020603" pitchFamily="34" charset="77"/>
              </a:rPr>
            </a:br>
            <a:r>
              <a:rPr lang="en-US" sz="900">
                <a:solidFill>
                  <a:srgbClr val="414042"/>
                </a:solidFill>
                <a:latin typeface="Tw Cen MT" panose="020B0602020104020603" pitchFamily="34" charset="77"/>
              </a:rPr>
              <a:t>was a new insight, behavior, or comment that shifted </a:t>
            </a:r>
            <a:br>
              <a:rPr lang="en-US" sz="900">
                <a:solidFill>
                  <a:srgbClr val="414042"/>
                </a:solidFill>
                <a:latin typeface="Tw Cen MT" panose="020B0602020104020603" pitchFamily="34" charset="77"/>
              </a:rPr>
            </a:br>
            <a:r>
              <a:rPr lang="en-US" sz="900">
                <a:solidFill>
                  <a:srgbClr val="414042"/>
                </a:solidFill>
                <a:latin typeface="Tw Cen MT" panose="020B0602020104020603" pitchFamily="34" charset="77"/>
              </a:rPr>
              <a:t>your understanding.</a:t>
            </a:r>
          </a:p>
          <a:p>
            <a:endParaRPr lang="en-US" sz="1000">
              <a:solidFill>
                <a:srgbClr val="414042"/>
              </a:solidFill>
              <a:latin typeface="Tw Cen MT" panose="020B0602020104020603" pitchFamily="34" charset="77"/>
            </a:endParaRPr>
          </a:p>
          <a:p>
            <a:endParaRPr lang="en-US" sz="1000">
              <a:solidFill>
                <a:srgbClr val="414042"/>
              </a:solidFill>
              <a:latin typeface="Tw Cen MT" panose="020B0602020104020603" pitchFamily="34" charset="77"/>
            </a:endParaRPr>
          </a:p>
          <a:p>
            <a:endParaRPr lang="en-US" sz="1000">
              <a:solidFill>
                <a:srgbClr val="414042"/>
              </a:solidFill>
              <a:latin typeface="Tw Cen MT" panose="020B0602020104020603" pitchFamily="34" charset="77"/>
            </a:endParaRPr>
          </a:p>
        </p:txBody>
      </p:sp>
      <p:pic>
        <p:nvPicPr>
          <p:cNvPr id="5" name="Imagem 4" descr="Uma imagem com símbolo, Gráficos, Tipo de letra, clipart&#10;&#10;Os conteúdos gerados por IA poderão estar incorretos.">
            <a:extLst>
              <a:ext uri="{FF2B5EF4-FFF2-40B4-BE49-F238E27FC236}">
                <a16:creationId xmlns:a16="http://schemas.microsoft.com/office/drawing/2014/main" id="{2B81132A-3C33-8F17-22DA-63D2807A8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27" y="2550453"/>
            <a:ext cx="370011" cy="370011"/>
          </a:xfrm>
          <a:prstGeom prst="rect">
            <a:avLst/>
          </a:prstGeom>
        </p:spPr>
      </p:pic>
      <p:grpSp>
        <p:nvGrpSpPr>
          <p:cNvPr id="6" name="Group 37">
            <a:extLst>
              <a:ext uri="{FF2B5EF4-FFF2-40B4-BE49-F238E27FC236}">
                <a16:creationId xmlns:a16="http://schemas.microsoft.com/office/drawing/2014/main" id="{0B7AEFF6-44CA-F2CD-BAA2-AACF189DB6A1}"/>
              </a:ext>
            </a:extLst>
          </p:cNvPr>
          <p:cNvGrpSpPr/>
          <p:nvPr/>
        </p:nvGrpSpPr>
        <p:grpSpPr>
          <a:xfrm>
            <a:off x="6719855" y="2990421"/>
            <a:ext cx="2762565" cy="3592277"/>
            <a:chOff x="527470" y="2162773"/>
            <a:chExt cx="2844879" cy="3592277"/>
          </a:xfrm>
        </p:grpSpPr>
        <p:sp>
          <p:nvSpPr>
            <p:cNvPr id="7" name="Rectangle 28">
              <a:extLst>
                <a:ext uri="{FF2B5EF4-FFF2-40B4-BE49-F238E27FC236}">
                  <a16:creationId xmlns:a16="http://schemas.microsoft.com/office/drawing/2014/main" id="{6A0C626D-9FD1-4F15-A470-DF3E65B1D12D}"/>
                </a:ext>
              </a:extLst>
            </p:cNvPr>
            <p:cNvSpPr/>
            <p:nvPr/>
          </p:nvSpPr>
          <p:spPr>
            <a:xfrm>
              <a:off x="527470" y="2162773"/>
              <a:ext cx="2844879" cy="3592277"/>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8" name="Google Shape;118;p3">
              <a:extLst>
                <a:ext uri="{FF2B5EF4-FFF2-40B4-BE49-F238E27FC236}">
                  <a16:creationId xmlns:a16="http://schemas.microsoft.com/office/drawing/2014/main" id="{89A9AEAD-4C83-E43B-14A3-0D524293FAB9}"/>
                </a:ext>
              </a:extLst>
            </p:cNvPr>
            <p:cNvSpPr txBox="1"/>
            <p:nvPr/>
          </p:nvSpPr>
          <p:spPr>
            <a:xfrm>
              <a:off x="622084" y="2205448"/>
              <a:ext cx="1622806" cy="214141"/>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a:solidFill>
                    <a:srgbClr val="3F3F3F"/>
                  </a:solidFill>
                  <a:latin typeface="Tw Cen MT" panose="020B0602020104020603" pitchFamily="34" charset="77"/>
                  <a:ea typeface="Calibri"/>
                  <a:cs typeface="Calibri"/>
                </a:rPr>
                <a:t>CONTRADICTIONS:</a:t>
              </a:r>
            </a:p>
          </p:txBody>
        </p:sp>
      </p:grpSp>
      <p:sp>
        <p:nvSpPr>
          <p:cNvPr id="9" name="Rectangle: Rounded Corners 45">
            <a:extLst>
              <a:ext uri="{FF2B5EF4-FFF2-40B4-BE49-F238E27FC236}">
                <a16:creationId xmlns:a16="http://schemas.microsoft.com/office/drawing/2014/main" id="{E3D8A34B-388B-7E2C-BDF7-14EFEFB33523}"/>
              </a:ext>
            </a:extLst>
          </p:cNvPr>
          <p:cNvSpPr/>
          <p:nvPr/>
        </p:nvSpPr>
        <p:spPr>
          <a:xfrm>
            <a:off x="6709223" y="1414921"/>
            <a:ext cx="2773197" cy="1051751"/>
          </a:xfrm>
          <a:prstGeom prst="roundRect">
            <a:avLst>
              <a:gd name="adj" fmla="val 0"/>
            </a:avLst>
          </a:prstGeom>
          <a:solidFill>
            <a:srgbClr val="FDC3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pPr>
            <a:r>
              <a:rPr lang="en-US" sz="1100" b="1">
                <a:solidFill>
                  <a:srgbClr val="414042"/>
                </a:solidFill>
                <a:latin typeface="Tw Cen MT"/>
              </a:rPr>
              <a:t>C. Contradictions</a:t>
            </a:r>
          </a:p>
          <a:p>
            <a:pPr marL="171450" indent="-171450">
              <a:buFont typeface="Arial" panose="020B0604020202020204" pitchFamily="34" charset="0"/>
              <a:buChar char="•"/>
            </a:pPr>
            <a:r>
              <a:rPr lang="en-US" sz="900">
                <a:solidFill>
                  <a:srgbClr val="414042"/>
                </a:solidFill>
                <a:latin typeface="Tw Cen MT"/>
              </a:rPr>
              <a:t>Look for contradictions in what people said or how they behaved. </a:t>
            </a:r>
          </a:p>
          <a:p>
            <a:pPr marL="171450" indent="-171450">
              <a:buFont typeface="Arial" panose="020B0604020202020204" pitchFamily="34" charset="0"/>
              <a:buChar char="•"/>
            </a:pPr>
            <a:r>
              <a:rPr lang="en-US" sz="900">
                <a:solidFill>
                  <a:srgbClr val="414042"/>
                </a:solidFill>
                <a:latin typeface="Tw Cen MT"/>
              </a:rPr>
              <a:t>Identify conflicting viewpoints between different stakeholders (e.g., students vs. teachers) or within an individual’s own responses.</a:t>
            </a:r>
          </a:p>
          <a:p>
            <a:endParaRPr lang="en-US" sz="1000">
              <a:solidFill>
                <a:srgbClr val="414042"/>
              </a:solidFill>
              <a:latin typeface="Tw Cen MT" panose="020B0602020104020603" pitchFamily="34" charset="77"/>
            </a:endParaRPr>
          </a:p>
        </p:txBody>
      </p:sp>
      <p:sp>
        <p:nvSpPr>
          <p:cNvPr id="11" name="Rectangle 2">
            <a:extLst>
              <a:ext uri="{FF2B5EF4-FFF2-40B4-BE49-F238E27FC236}">
                <a16:creationId xmlns:a16="http://schemas.microsoft.com/office/drawing/2014/main" id="{6D9786B3-F92B-0F26-0D3C-151FA45AFAD1}"/>
              </a:ext>
            </a:extLst>
          </p:cNvPr>
          <p:cNvSpPr/>
          <p:nvPr/>
        </p:nvSpPr>
        <p:spPr>
          <a:xfrm>
            <a:off x="322989" y="6588866"/>
            <a:ext cx="9174695" cy="161004"/>
          </a:xfrm>
          <a:prstGeom prst="rect">
            <a:avLst/>
          </a:prstGeom>
          <a:solidFill>
            <a:srgbClr val="FEC3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1438669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BF2F0-771F-BD05-640E-E7D6A0353C60}"/>
            </a:ext>
          </a:extLst>
        </p:cNvPr>
        <p:cNvGrpSpPr/>
        <p:nvPr/>
      </p:nvGrpSpPr>
      <p:grpSpPr>
        <a:xfrm>
          <a:off x="0" y="0"/>
          <a:ext cx="0" cy="0"/>
          <a:chOff x="0" y="0"/>
          <a:chExt cx="0" cy="0"/>
        </a:xfrm>
      </p:grpSpPr>
      <p:grpSp>
        <p:nvGrpSpPr>
          <p:cNvPr id="28" name="Group 37">
            <a:extLst>
              <a:ext uri="{FF2B5EF4-FFF2-40B4-BE49-F238E27FC236}">
                <a16:creationId xmlns:a16="http://schemas.microsoft.com/office/drawing/2014/main" id="{13595864-2519-E871-6928-2153707536CE}"/>
              </a:ext>
            </a:extLst>
          </p:cNvPr>
          <p:cNvGrpSpPr/>
          <p:nvPr/>
        </p:nvGrpSpPr>
        <p:grpSpPr>
          <a:xfrm>
            <a:off x="321556" y="2675728"/>
            <a:ext cx="3079239" cy="3906970"/>
            <a:chOff x="432458" y="1848080"/>
            <a:chExt cx="3041688" cy="3906970"/>
          </a:xfrm>
        </p:grpSpPr>
        <p:sp>
          <p:nvSpPr>
            <p:cNvPr id="29" name="Rectangle 28">
              <a:extLst>
                <a:ext uri="{FF2B5EF4-FFF2-40B4-BE49-F238E27FC236}">
                  <a16:creationId xmlns:a16="http://schemas.microsoft.com/office/drawing/2014/main" id="{C2C88B4F-C3C5-F950-9CBB-438B4419DACA}"/>
                </a:ext>
              </a:extLst>
            </p:cNvPr>
            <p:cNvSpPr/>
            <p:nvPr/>
          </p:nvSpPr>
          <p:spPr>
            <a:xfrm>
              <a:off x="432458" y="2162773"/>
              <a:ext cx="3038703" cy="3592277"/>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0" name="Google Shape;118;p3">
              <a:extLst>
                <a:ext uri="{FF2B5EF4-FFF2-40B4-BE49-F238E27FC236}">
                  <a16:creationId xmlns:a16="http://schemas.microsoft.com/office/drawing/2014/main" id="{366811D5-64D5-B3CF-841E-79849CF9F2B7}"/>
                </a:ext>
              </a:extLst>
            </p:cNvPr>
            <p:cNvSpPr txBox="1"/>
            <p:nvPr/>
          </p:nvSpPr>
          <p:spPr>
            <a:xfrm>
              <a:off x="622084" y="2205448"/>
              <a:ext cx="1622806" cy="214141"/>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a:solidFill>
                    <a:srgbClr val="3F3F3F"/>
                  </a:solidFill>
                  <a:latin typeface="Tw Cen MT" panose="020B0602020104020603" pitchFamily="34" charset="77"/>
                  <a:ea typeface="Calibri"/>
                  <a:cs typeface="Calibri"/>
                </a:rPr>
                <a:t>QUOTES:</a:t>
              </a:r>
            </a:p>
          </p:txBody>
        </p:sp>
        <p:sp>
          <p:nvSpPr>
            <p:cNvPr id="31" name="Google Shape;118;p3">
              <a:extLst>
                <a:ext uri="{FF2B5EF4-FFF2-40B4-BE49-F238E27FC236}">
                  <a16:creationId xmlns:a16="http://schemas.microsoft.com/office/drawing/2014/main" id="{E7781B48-1AE0-C6D0-EC9C-6116D1CF1E45}"/>
                </a:ext>
              </a:extLst>
            </p:cNvPr>
            <p:cNvSpPr txBox="1"/>
            <p:nvPr/>
          </p:nvSpPr>
          <p:spPr>
            <a:xfrm>
              <a:off x="530455" y="1848080"/>
              <a:ext cx="2943691" cy="314693"/>
            </a:xfrm>
            <a:prstGeom prst="rect">
              <a:avLst/>
            </a:prstGeom>
            <a:solidFill>
              <a:srgbClr val="FDC300"/>
            </a:solidFill>
            <a:ln>
              <a:noFill/>
            </a:ln>
          </p:spPr>
          <p:txBody>
            <a:bodyPr spcFirstLastPara="1" wrap="square" lIns="10800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US" sz="1000" b="1">
                  <a:solidFill>
                    <a:schemeClr val="bg1"/>
                  </a:solidFill>
                  <a:latin typeface="Tw Cen MT" panose="020B0602020104020603" pitchFamily="34" charset="77"/>
                  <a:ea typeface="Calibri"/>
                  <a:cs typeface="Calibri"/>
                </a:rPr>
                <a:t>FAMILY</a:t>
              </a:r>
            </a:p>
          </p:txBody>
        </p:sp>
      </p:grpSp>
      <p:grpSp>
        <p:nvGrpSpPr>
          <p:cNvPr id="32" name="Group 37">
            <a:extLst>
              <a:ext uri="{FF2B5EF4-FFF2-40B4-BE49-F238E27FC236}">
                <a16:creationId xmlns:a16="http://schemas.microsoft.com/office/drawing/2014/main" id="{17F773D7-6AAF-274E-B5D2-CAC2802DEFD0}"/>
              </a:ext>
            </a:extLst>
          </p:cNvPr>
          <p:cNvGrpSpPr/>
          <p:nvPr/>
        </p:nvGrpSpPr>
        <p:grpSpPr>
          <a:xfrm>
            <a:off x="3615148" y="2990421"/>
            <a:ext cx="2880000" cy="3592277"/>
            <a:chOff x="527470" y="2162773"/>
            <a:chExt cx="2844879" cy="3592277"/>
          </a:xfrm>
        </p:grpSpPr>
        <p:sp>
          <p:nvSpPr>
            <p:cNvPr id="33" name="Rectangle 28">
              <a:extLst>
                <a:ext uri="{FF2B5EF4-FFF2-40B4-BE49-F238E27FC236}">
                  <a16:creationId xmlns:a16="http://schemas.microsoft.com/office/drawing/2014/main" id="{846348C2-1EAC-3E37-6C08-AF6CEDB143E7}"/>
                </a:ext>
              </a:extLst>
            </p:cNvPr>
            <p:cNvSpPr/>
            <p:nvPr/>
          </p:nvSpPr>
          <p:spPr>
            <a:xfrm>
              <a:off x="527470" y="2162773"/>
              <a:ext cx="2844879" cy="3592277"/>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4" name="Google Shape;118;p3">
              <a:extLst>
                <a:ext uri="{FF2B5EF4-FFF2-40B4-BE49-F238E27FC236}">
                  <a16:creationId xmlns:a16="http://schemas.microsoft.com/office/drawing/2014/main" id="{7B1E403D-AD13-1088-1052-4F8C6D4B8300}"/>
                </a:ext>
              </a:extLst>
            </p:cNvPr>
            <p:cNvSpPr txBox="1"/>
            <p:nvPr/>
          </p:nvSpPr>
          <p:spPr>
            <a:xfrm>
              <a:off x="622084" y="2205448"/>
              <a:ext cx="1622806" cy="214141"/>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a:solidFill>
                    <a:srgbClr val="3F3F3F"/>
                  </a:solidFill>
                  <a:latin typeface="Tw Cen MT" panose="020B0602020104020603" pitchFamily="34" charset="77"/>
                  <a:ea typeface="Calibri"/>
                  <a:cs typeface="Calibri"/>
                </a:rPr>
                <a:t>SURPRISES:</a:t>
              </a:r>
            </a:p>
          </p:txBody>
        </p:sp>
      </p:grpSp>
      <p:sp>
        <p:nvSpPr>
          <p:cNvPr id="2" name="Google Shape;9015;p61">
            <a:extLst>
              <a:ext uri="{FF2B5EF4-FFF2-40B4-BE49-F238E27FC236}">
                <a16:creationId xmlns:a16="http://schemas.microsoft.com/office/drawing/2014/main" id="{73FF5426-B19B-BA4A-8791-032E1BF0B612}"/>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669DEC3C-924F-E4AA-2687-B3A3B886E7A5}"/>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4" name="Google Shape;9015;p61">
            <a:extLst>
              <a:ext uri="{FF2B5EF4-FFF2-40B4-BE49-F238E27FC236}">
                <a16:creationId xmlns:a16="http://schemas.microsoft.com/office/drawing/2014/main" id="{124AFF38-7F7D-0013-221A-BEDE9FBBE2EF}"/>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9" name="Google Shape;9017;p61">
            <a:extLst>
              <a:ext uri="{FF2B5EF4-FFF2-40B4-BE49-F238E27FC236}">
                <a16:creationId xmlns:a16="http://schemas.microsoft.com/office/drawing/2014/main" id="{570AA3D9-EE6B-C44A-F68D-D88A9F5F21E4}"/>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25" name="Google Shape;118;p3">
            <a:extLst>
              <a:ext uri="{FF2B5EF4-FFF2-40B4-BE49-F238E27FC236}">
                <a16:creationId xmlns:a16="http://schemas.microsoft.com/office/drawing/2014/main" id="{2C45CCD9-F07A-888A-3FD5-E680F4099228}"/>
              </a:ext>
            </a:extLst>
          </p:cNvPr>
          <p:cNvSpPr txBox="1"/>
          <p:nvPr/>
        </p:nvSpPr>
        <p:spPr>
          <a:xfrm>
            <a:off x="4667393" y="893633"/>
            <a:ext cx="4878943" cy="36802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a:solidFill>
                  <a:srgbClr val="414042"/>
                </a:solidFill>
                <a:latin typeface="Tw Cen MT" panose="020B0602020104020603" pitchFamily="34" charset="77"/>
                <a:ea typeface="Calibri"/>
              </a:rPr>
              <a:t>Reflect individually on your notes to identify key quotes, surprises, and contradictions from your interviews with students, parents, and teachers. Use this template to documents your Reflection of all the interviews.</a:t>
            </a:r>
          </a:p>
        </p:txBody>
      </p:sp>
      <p:sp>
        <p:nvSpPr>
          <p:cNvPr id="35" name="Google Shape;212;p4">
            <a:extLst>
              <a:ext uri="{FF2B5EF4-FFF2-40B4-BE49-F238E27FC236}">
                <a16:creationId xmlns:a16="http://schemas.microsoft.com/office/drawing/2014/main" id="{0E4FDA62-8A64-BAD6-3AA8-B4350019145F}"/>
              </a:ext>
            </a:extLst>
          </p:cNvPr>
          <p:cNvSpPr txBox="1">
            <a:spLocks noGrp="1"/>
          </p:cNvSpPr>
          <p:nvPr/>
        </p:nvSpPr>
        <p:spPr>
          <a:xfrm>
            <a:off x="453504" y="969926"/>
            <a:ext cx="3990480"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FDC300"/>
                </a:solidFill>
                <a:latin typeface="Tw Cen MT" panose="020B0602020104020603" pitchFamily="34" charset="77"/>
              </a:rPr>
              <a:t>RESEARCH REFLECTION &amp; SYNTHESIS</a:t>
            </a:r>
          </a:p>
        </p:txBody>
      </p:sp>
      <p:sp>
        <p:nvSpPr>
          <p:cNvPr id="36" name="Oval 35">
            <a:extLst>
              <a:ext uri="{FF2B5EF4-FFF2-40B4-BE49-F238E27FC236}">
                <a16:creationId xmlns:a16="http://schemas.microsoft.com/office/drawing/2014/main" id="{33C9E5AA-E866-580B-D797-E94F6653CD5D}"/>
              </a:ext>
            </a:extLst>
          </p:cNvPr>
          <p:cNvSpPr/>
          <p:nvPr/>
        </p:nvSpPr>
        <p:spPr>
          <a:xfrm>
            <a:off x="321556" y="2496873"/>
            <a:ext cx="533109" cy="514073"/>
          </a:xfrm>
          <a:prstGeom prst="ellipse">
            <a:avLst/>
          </a:prstGeom>
          <a:solidFill>
            <a:srgbClr val="FDC3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42" name="Google Shape;118;p3">
            <a:extLst>
              <a:ext uri="{FF2B5EF4-FFF2-40B4-BE49-F238E27FC236}">
                <a16:creationId xmlns:a16="http://schemas.microsoft.com/office/drawing/2014/main" id="{ED6415B4-1EAC-04F9-3BD5-4AE2D03089FB}"/>
              </a:ext>
            </a:extLst>
          </p:cNvPr>
          <p:cNvSpPr txBox="1"/>
          <p:nvPr/>
        </p:nvSpPr>
        <p:spPr>
          <a:xfrm>
            <a:off x="8769577" y="320512"/>
            <a:ext cx="686476" cy="375638"/>
          </a:xfrm>
          <a:prstGeom prst="rect">
            <a:avLst/>
          </a:prstGeom>
          <a:solidFill>
            <a:srgbClr val="FDC300"/>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000"/>
            <a:r>
              <a:rPr lang="pt-PT" sz="1200" b="1">
                <a:solidFill>
                  <a:schemeClr val="bg1"/>
                </a:solidFill>
                <a:latin typeface="Tw Cen MT" panose="020B0602020104020603" pitchFamily="34" charset="77"/>
              </a:rPr>
              <a:t>10 min</a:t>
            </a:r>
          </a:p>
        </p:txBody>
      </p:sp>
      <p:sp>
        <p:nvSpPr>
          <p:cNvPr id="43" name="Google Shape;118;p3">
            <a:extLst>
              <a:ext uri="{FF2B5EF4-FFF2-40B4-BE49-F238E27FC236}">
                <a16:creationId xmlns:a16="http://schemas.microsoft.com/office/drawing/2014/main" id="{6B546C93-A58D-A793-2DBC-9F3AB5B7E4E1}"/>
              </a:ext>
            </a:extLst>
          </p:cNvPr>
          <p:cNvSpPr txBox="1"/>
          <p:nvPr/>
        </p:nvSpPr>
        <p:spPr>
          <a:xfrm>
            <a:off x="8380120" y="320512"/>
            <a:ext cx="389457" cy="375638"/>
          </a:xfrm>
          <a:prstGeom prst="rect">
            <a:avLst/>
          </a:prstGeom>
          <a:solidFill>
            <a:srgbClr val="FDC300">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44" name="Imagem 43">
            <a:extLst>
              <a:ext uri="{FF2B5EF4-FFF2-40B4-BE49-F238E27FC236}">
                <a16:creationId xmlns:a16="http://schemas.microsoft.com/office/drawing/2014/main" id="{A25C96CF-DAEB-4540-E916-2A5853954F48}"/>
              </a:ext>
            </a:extLst>
          </p:cNvPr>
          <p:cNvPicPr>
            <a:picLocks noChangeAspect="1"/>
          </p:cNvPicPr>
          <p:nvPr/>
        </p:nvPicPr>
        <p:blipFill>
          <a:blip r:embed="rId2"/>
          <a:stretch>
            <a:fillRect/>
          </a:stretch>
        </p:blipFill>
        <p:spPr>
          <a:xfrm>
            <a:off x="8460568" y="392672"/>
            <a:ext cx="241262" cy="241262"/>
          </a:xfrm>
          <a:prstGeom prst="rect">
            <a:avLst/>
          </a:prstGeom>
        </p:spPr>
      </p:pic>
      <p:sp>
        <p:nvSpPr>
          <p:cNvPr id="56" name="Rectangle: Rounded Corners 20">
            <a:extLst>
              <a:ext uri="{FF2B5EF4-FFF2-40B4-BE49-F238E27FC236}">
                <a16:creationId xmlns:a16="http://schemas.microsoft.com/office/drawing/2014/main" id="{874BAD0F-ABBF-303E-A19E-CFF7D75BBED3}"/>
              </a:ext>
            </a:extLst>
          </p:cNvPr>
          <p:cNvSpPr/>
          <p:nvPr/>
        </p:nvSpPr>
        <p:spPr>
          <a:xfrm>
            <a:off x="421534" y="1415294"/>
            <a:ext cx="2980033" cy="1051378"/>
          </a:xfrm>
          <a:prstGeom prst="roundRect">
            <a:avLst>
              <a:gd name="adj" fmla="val 0"/>
            </a:avLst>
          </a:prstGeom>
          <a:solidFill>
            <a:srgbClr val="FDC3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600"/>
              </a:spcAft>
            </a:pPr>
            <a:r>
              <a:rPr lang="en-US" sz="1100" b="1">
                <a:solidFill>
                  <a:srgbClr val="414042"/>
                </a:solidFill>
                <a:latin typeface="Tw Cen MT" panose="020B0602020104020603" pitchFamily="34" charset="77"/>
              </a:rPr>
              <a:t>A. Key Quotes</a:t>
            </a:r>
          </a:p>
          <a:p>
            <a:r>
              <a:rPr lang="en-US" sz="900">
                <a:solidFill>
                  <a:srgbClr val="414042"/>
                </a:solidFill>
                <a:latin typeface="Tw Cen MT" panose="020B0602020104020603" pitchFamily="34" charset="77"/>
              </a:rPr>
              <a:t>Highlight statements that stood out to you—those that are memorable, meaningful, or revealing of important perspectives.</a:t>
            </a:r>
          </a:p>
        </p:txBody>
      </p:sp>
      <p:sp>
        <p:nvSpPr>
          <p:cNvPr id="57" name="Rectangle: Rounded Corners 45">
            <a:extLst>
              <a:ext uri="{FF2B5EF4-FFF2-40B4-BE49-F238E27FC236}">
                <a16:creationId xmlns:a16="http://schemas.microsoft.com/office/drawing/2014/main" id="{A6A37E09-D948-E372-8F28-450FDA8A816E}"/>
              </a:ext>
            </a:extLst>
          </p:cNvPr>
          <p:cNvSpPr/>
          <p:nvPr/>
        </p:nvSpPr>
        <p:spPr>
          <a:xfrm>
            <a:off x="3615148" y="1414921"/>
            <a:ext cx="2889287" cy="1051751"/>
          </a:xfrm>
          <a:prstGeom prst="roundRect">
            <a:avLst>
              <a:gd name="adj" fmla="val 0"/>
            </a:avLst>
          </a:prstGeom>
          <a:solidFill>
            <a:srgbClr val="FDC3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600"/>
              </a:spcAft>
            </a:pPr>
            <a:r>
              <a:rPr lang="en-US" sz="1100" b="1">
                <a:solidFill>
                  <a:srgbClr val="414042"/>
                </a:solidFill>
                <a:latin typeface="Tw Cen MT" panose="020B0602020104020603" pitchFamily="34" charset="77"/>
              </a:rPr>
              <a:t>B. Surprises</a:t>
            </a:r>
          </a:p>
          <a:p>
            <a:r>
              <a:rPr lang="en-US" sz="900">
                <a:solidFill>
                  <a:srgbClr val="414042"/>
                </a:solidFill>
                <a:latin typeface="Tw Cen MT" panose="020B0602020104020603" pitchFamily="34" charset="77"/>
              </a:rPr>
              <a:t>Reflect on what you hadn’t anticipated—whether it </a:t>
            </a:r>
            <a:br>
              <a:rPr lang="en-US" sz="900">
                <a:solidFill>
                  <a:srgbClr val="414042"/>
                </a:solidFill>
                <a:latin typeface="Tw Cen MT" panose="020B0602020104020603" pitchFamily="34" charset="77"/>
              </a:rPr>
            </a:br>
            <a:r>
              <a:rPr lang="en-US" sz="900">
                <a:solidFill>
                  <a:srgbClr val="414042"/>
                </a:solidFill>
                <a:latin typeface="Tw Cen MT" panose="020B0602020104020603" pitchFamily="34" charset="77"/>
              </a:rPr>
              <a:t>was a new insight, behavior, or comment that shifted </a:t>
            </a:r>
            <a:br>
              <a:rPr lang="en-US" sz="900">
                <a:solidFill>
                  <a:srgbClr val="414042"/>
                </a:solidFill>
                <a:latin typeface="Tw Cen MT" panose="020B0602020104020603" pitchFamily="34" charset="77"/>
              </a:rPr>
            </a:br>
            <a:r>
              <a:rPr lang="en-US" sz="900">
                <a:solidFill>
                  <a:srgbClr val="414042"/>
                </a:solidFill>
                <a:latin typeface="Tw Cen MT" panose="020B0602020104020603" pitchFamily="34" charset="77"/>
              </a:rPr>
              <a:t>your understanding.</a:t>
            </a:r>
          </a:p>
          <a:p>
            <a:endParaRPr lang="en-US" sz="1000">
              <a:solidFill>
                <a:srgbClr val="414042"/>
              </a:solidFill>
              <a:latin typeface="Tw Cen MT" panose="020B0602020104020603" pitchFamily="34" charset="77"/>
            </a:endParaRPr>
          </a:p>
          <a:p>
            <a:endParaRPr lang="en-US" sz="1000">
              <a:solidFill>
                <a:srgbClr val="414042"/>
              </a:solidFill>
              <a:latin typeface="Tw Cen MT" panose="020B0602020104020603" pitchFamily="34" charset="77"/>
            </a:endParaRPr>
          </a:p>
          <a:p>
            <a:endParaRPr lang="en-US" sz="1000">
              <a:solidFill>
                <a:srgbClr val="414042"/>
              </a:solidFill>
              <a:latin typeface="Tw Cen MT" panose="020B0602020104020603" pitchFamily="34" charset="77"/>
            </a:endParaRPr>
          </a:p>
        </p:txBody>
      </p:sp>
      <p:pic>
        <p:nvPicPr>
          <p:cNvPr id="6" name="Imagem 5" descr="Uma imagem com símbolo, Gráficos, círculo, Tipo de letra&#10;&#10;Os conteúdos gerados por IA poderão estar incorretos.">
            <a:extLst>
              <a:ext uri="{FF2B5EF4-FFF2-40B4-BE49-F238E27FC236}">
                <a16:creationId xmlns:a16="http://schemas.microsoft.com/office/drawing/2014/main" id="{16C6DA9C-31C0-BD2A-5894-1D8EA14BE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42" y="2544053"/>
            <a:ext cx="360000" cy="360000"/>
          </a:xfrm>
          <a:prstGeom prst="rect">
            <a:avLst/>
          </a:prstGeom>
        </p:spPr>
      </p:pic>
      <p:grpSp>
        <p:nvGrpSpPr>
          <p:cNvPr id="5" name="Group 37">
            <a:extLst>
              <a:ext uri="{FF2B5EF4-FFF2-40B4-BE49-F238E27FC236}">
                <a16:creationId xmlns:a16="http://schemas.microsoft.com/office/drawing/2014/main" id="{67194759-F1D9-2E31-FF14-9489E2243907}"/>
              </a:ext>
            </a:extLst>
          </p:cNvPr>
          <p:cNvGrpSpPr/>
          <p:nvPr/>
        </p:nvGrpSpPr>
        <p:grpSpPr>
          <a:xfrm>
            <a:off x="6719855" y="2990421"/>
            <a:ext cx="2762565" cy="3592277"/>
            <a:chOff x="527470" y="2162773"/>
            <a:chExt cx="2844879" cy="3592277"/>
          </a:xfrm>
        </p:grpSpPr>
        <p:sp>
          <p:nvSpPr>
            <p:cNvPr id="7" name="Rectangle 28">
              <a:extLst>
                <a:ext uri="{FF2B5EF4-FFF2-40B4-BE49-F238E27FC236}">
                  <a16:creationId xmlns:a16="http://schemas.microsoft.com/office/drawing/2014/main" id="{617F72E0-C4DF-AE89-A46E-6767856203A1}"/>
                </a:ext>
              </a:extLst>
            </p:cNvPr>
            <p:cNvSpPr/>
            <p:nvPr/>
          </p:nvSpPr>
          <p:spPr>
            <a:xfrm>
              <a:off x="527470" y="2162773"/>
              <a:ext cx="2844879" cy="3592277"/>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8" name="Google Shape;118;p3">
              <a:extLst>
                <a:ext uri="{FF2B5EF4-FFF2-40B4-BE49-F238E27FC236}">
                  <a16:creationId xmlns:a16="http://schemas.microsoft.com/office/drawing/2014/main" id="{359C01B0-1B9E-F20A-525E-94B57749D3A4}"/>
                </a:ext>
              </a:extLst>
            </p:cNvPr>
            <p:cNvSpPr txBox="1"/>
            <p:nvPr/>
          </p:nvSpPr>
          <p:spPr>
            <a:xfrm>
              <a:off x="622084" y="2205448"/>
              <a:ext cx="1622806" cy="214141"/>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b="1">
                  <a:solidFill>
                    <a:srgbClr val="3F3F3F"/>
                  </a:solidFill>
                  <a:latin typeface="Tw Cen MT" panose="020B0602020104020603" pitchFamily="34" charset="77"/>
                  <a:ea typeface="Calibri"/>
                  <a:cs typeface="Calibri"/>
                </a:rPr>
                <a:t>CONTRADICTIONS:</a:t>
              </a:r>
            </a:p>
          </p:txBody>
        </p:sp>
      </p:grpSp>
      <p:sp>
        <p:nvSpPr>
          <p:cNvPr id="10" name="Rectangle: Rounded Corners 45">
            <a:extLst>
              <a:ext uri="{FF2B5EF4-FFF2-40B4-BE49-F238E27FC236}">
                <a16:creationId xmlns:a16="http://schemas.microsoft.com/office/drawing/2014/main" id="{7585C8B0-7CA0-A620-92BF-4E6BBCB3DE6D}"/>
              </a:ext>
            </a:extLst>
          </p:cNvPr>
          <p:cNvSpPr/>
          <p:nvPr/>
        </p:nvSpPr>
        <p:spPr>
          <a:xfrm>
            <a:off x="6709223" y="1414921"/>
            <a:ext cx="2773197" cy="1051751"/>
          </a:xfrm>
          <a:prstGeom prst="roundRect">
            <a:avLst>
              <a:gd name="adj" fmla="val 0"/>
            </a:avLst>
          </a:prstGeom>
          <a:solidFill>
            <a:srgbClr val="FDC3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pPr>
            <a:r>
              <a:rPr lang="en-US" sz="1100" b="1">
                <a:solidFill>
                  <a:srgbClr val="414042"/>
                </a:solidFill>
                <a:latin typeface="Tw Cen MT"/>
              </a:rPr>
              <a:t>C. Contradictions</a:t>
            </a:r>
          </a:p>
          <a:p>
            <a:pPr marL="171450" indent="-171450">
              <a:buFont typeface="Arial" panose="020B0604020202020204" pitchFamily="34" charset="0"/>
              <a:buChar char="•"/>
            </a:pPr>
            <a:r>
              <a:rPr lang="en-US" sz="900">
                <a:solidFill>
                  <a:srgbClr val="414042"/>
                </a:solidFill>
                <a:latin typeface="Tw Cen MT"/>
              </a:rPr>
              <a:t>Look for contradictions in what people said or how they behaved. </a:t>
            </a:r>
          </a:p>
          <a:p>
            <a:pPr marL="171450" indent="-171450">
              <a:buFont typeface="Arial" panose="020B0604020202020204" pitchFamily="34" charset="0"/>
              <a:buChar char="•"/>
            </a:pPr>
            <a:r>
              <a:rPr lang="en-US" sz="900">
                <a:solidFill>
                  <a:srgbClr val="414042"/>
                </a:solidFill>
                <a:latin typeface="Tw Cen MT"/>
              </a:rPr>
              <a:t>Identify conflicting viewpoints between different stakeholders (e.g., students vs. teachers) or within an individual’s own responses.</a:t>
            </a:r>
          </a:p>
          <a:p>
            <a:endParaRPr lang="en-US" sz="1000">
              <a:solidFill>
                <a:srgbClr val="414042"/>
              </a:solidFill>
              <a:latin typeface="Tw Cen MT" panose="020B0602020104020603" pitchFamily="34" charset="77"/>
            </a:endParaRPr>
          </a:p>
        </p:txBody>
      </p:sp>
      <p:sp>
        <p:nvSpPr>
          <p:cNvPr id="12" name="Rectangle 2">
            <a:extLst>
              <a:ext uri="{FF2B5EF4-FFF2-40B4-BE49-F238E27FC236}">
                <a16:creationId xmlns:a16="http://schemas.microsoft.com/office/drawing/2014/main" id="{EF0FA46E-617B-E4A4-7B8D-A2013C253C37}"/>
              </a:ext>
            </a:extLst>
          </p:cNvPr>
          <p:cNvSpPr/>
          <p:nvPr/>
        </p:nvSpPr>
        <p:spPr>
          <a:xfrm>
            <a:off x="322989" y="6588866"/>
            <a:ext cx="9174695" cy="161004"/>
          </a:xfrm>
          <a:prstGeom prst="rect">
            <a:avLst/>
          </a:prstGeom>
          <a:solidFill>
            <a:srgbClr val="FEC3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4014750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D4E3F-C7F3-4A0A-CCDA-A4D81D5EB4CC}"/>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EB208AE0-6B8E-9C54-EC8B-33D3F1DA4A6B}"/>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A05CB6F0-0E81-A62A-C756-7333C2DA02C8}"/>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6" name="Marcador de Posição do Texto 5">
            <a:extLst>
              <a:ext uri="{FF2B5EF4-FFF2-40B4-BE49-F238E27FC236}">
                <a16:creationId xmlns:a16="http://schemas.microsoft.com/office/drawing/2014/main" id="{6377F87B-4751-AA2C-B961-A31CFC5A3467}"/>
              </a:ext>
            </a:extLst>
          </p:cNvPr>
          <p:cNvSpPr>
            <a:spLocks noGrp="1"/>
          </p:cNvSpPr>
          <p:nvPr>
            <p:ph type="body" sz="quarter" idx="13"/>
          </p:nvPr>
        </p:nvSpPr>
        <p:spPr>
          <a:xfrm>
            <a:off x="0" y="3030546"/>
            <a:ext cx="9906000" cy="1365365"/>
          </a:xfrm>
        </p:spPr>
        <p:txBody>
          <a:bodyPr/>
          <a:lstStyle/>
          <a:p>
            <a:pPr>
              <a:lnSpc>
                <a:spcPct val="100000"/>
              </a:lnSpc>
            </a:pPr>
            <a:r>
              <a:rPr lang="pt-PT" sz="2800" b="1">
                <a:solidFill>
                  <a:schemeClr val="bg1">
                    <a:alpha val="70000"/>
                  </a:schemeClr>
                </a:solidFill>
              </a:rPr>
              <a:t>CONGRATULATIONS </a:t>
            </a:r>
            <a:br>
              <a:rPr lang="pt-PT" sz="2800" b="1">
                <a:solidFill>
                  <a:schemeClr val="bg1">
                    <a:alpha val="70000"/>
                  </a:schemeClr>
                </a:solidFill>
              </a:rPr>
            </a:br>
            <a:r>
              <a:rPr lang="pt-PT" sz="2800" b="0">
                <a:solidFill>
                  <a:schemeClr val="bg1">
                    <a:alpha val="70000"/>
                  </a:schemeClr>
                </a:solidFill>
              </a:rPr>
              <a:t>FOR COMPLETING </a:t>
            </a:r>
            <a:br>
              <a:rPr lang="pt-PT" sz="2800" b="0">
                <a:solidFill>
                  <a:schemeClr val="bg1">
                    <a:alpha val="70000"/>
                  </a:schemeClr>
                </a:solidFill>
              </a:rPr>
            </a:br>
            <a:r>
              <a:rPr lang="pt-PT" sz="2800" b="0">
                <a:solidFill>
                  <a:schemeClr val="bg1">
                    <a:alpha val="70000"/>
                  </a:schemeClr>
                </a:solidFill>
              </a:rPr>
              <a:t>THE </a:t>
            </a:r>
            <a:r>
              <a:rPr lang="pt-PT" sz="2800"/>
              <a:t>DEFINE PHASE</a:t>
            </a:r>
          </a:p>
        </p:txBody>
      </p:sp>
    </p:spTree>
    <p:extLst>
      <p:ext uri="{BB962C8B-B14F-4D97-AF65-F5344CB8AC3E}">
        <p14:creationId xmlns:p14="http://schemas.microsoft.com/office/powerpoint/2010/main" val="238544583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AD9FA-3FB9-1192-C0FD-6C35A05B61A7}"/>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8AD64003-5193-E2F6-7D6D-364D8DAA6017}"/>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F8F07E0A-66A6-82F8-457C-360D7B1B1296}"/>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grpSp>
        <p:nvGrpSpPr>
          <p:cNvPr id="11" name="Agrupar 10">
            <a:extLst>
              <a:ext uri="{FF2B5EF4-FFF2-40B4-BE49-F238E27FC236}">
                <a16:creationId xmlns:a16="http://schemas.microsoft.com/office/drawing/2014/main" id="{69FDAC39-B821-C029-7540-1CE9F62B4F11}"/>
              </a:ext>
            </a:extLst>
          </p:cNvPr>
          <p:cNvGrpSpPr/>
          <p:nvPr/>
        </p:nvGrpSpPr>
        <p:grpSpPr>
          <a:xfrm>
            <a:off x="484713" y="1222332"/>
            <a:ext cx="4981795" cy="4981795"/>
            <a:chOff x="6478685" y="-800040"/>
            <a:chExt cx="6246960" cy="6246960"/>
          </a:xfrm>
        </p:grpSpPr>
        <p:sp>
          <p:nvSpPr>
            <p:cNvPr id="12" name="Oval 11">
              <a:extLst>
                <a:ext uri="{FF2B5EF4-FFF2-40B4-BE49-F238E27FC236}">
                  <a16:creationId xmlns:a16="http://schemas.microsoft.com/office/drawing/2014/main" id="{FDD12050-C2A2-5116-F1E5-C533B2ED14D7}"/>
                </a:ext>
              </a:extLst>
            </p:cNvPr>
            <p:cNvSpPr/>
            <p:nvPr/>
          </p:nvSpPr>
          <p:spPr>
            <a:xfrm>
              <a:off x="6478685" y="-800040"/>
              <a:ext cx="6246960" cy="6246960"/>
            </a:xfrm>
            <a:prstGeom prst="ellipse">
              <a:avLst/>
            </a:prstGeom>
            <a:solidFill>
              <a:schemeClr val="bg1">
                <a:alpha val="1042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Oval 12">
              <a:extLst>
                <a:ext uri="{FF2B5EF4-FFF2-40B4-BE49-F238E27FC236}">
                  <a16:creationId xmlns:a16="http://schemas.microsoft.com/office/drawing/2014/main" id="{8070F647-4F73-8669-44D4-2BA52BE7C0C1}"/>
                </a:ext>
              </a:extLst>
            </p:cNvPr>
            <p:cNvSpPr/>
            <p:nvPr/>
          </p:nvSpPr>
          <p:spPr>
            <a:xfrm>
              <a:off x="7065606" y="-213119"/>
              <a:ext cx="5073119" cy="5073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14" name="Marcador de Posição do Texto 5">
            <a:extLst>
              <a:ext uri="{FF2B5EF4-FFF2-40B4-BE49-F238E27FC236}">
                <a16:creationId xmlns:a16="http://schemas.microsoft.com/office/drawing/2014/main" id="{3077D55C-4D5F-F3F0-4585-9AFF6A6BCC14}"/>
              </a:ext>
            </a:extLst>
          </p:cNvPr>
          <p:cNvSpPr txBox="1">
            <a:spLocks/>
          </p:cNvSpPr>
          <p:nvPr/>
        </p:nvSpPr>
        <p:spPr>
          <a:xfrm>
            <a:off x="5822905" y="3030546"/>
            <a:ext cx="7196763" cy="1426920"/>
          </a:xfrm>
          <a:prstGeom prst="rect">
            <a:avLst/>
          </a:prstGeom>
        </p:spPr>
        <p:txBody>
          <a:bodyPr vert="horz" lIns="36000" tIns="36000" rIns="36000" bIns="36000" rtlCol="0">
            <a:spAutoFit/>
          </a:bodyPr>
          <a:lstStyle>
            <a:lvl1pPr marL="0" indent="0" algn="ctr" defTabSz="914400" rtl="0" eaLnBrk="1" latinLnBrk="0" hangingPunct="1">
              <a:lnSpc>
                <a:spcPct val="90000"/>
              </a:lnSpc>
              <a:spcBef>
                <a:spcPts val="1000"/>
              </a:spcBef>
              <a:buFont typeface="Arial" panose="020B0604020202020204" pitchFamily="34" charset="0"/>
              <a:buNone/>
              <a:defRPr sz="3467" b="0" i="0" kern="1200" spc="22" baseline="0">
                <a:solidFill>
                  <a:schemeClr val="bg1"/>
                </a:solidFill>
                <a:latin typeface="Tw Cen MT" panose="020B0602020104020603" pitchFamily="34" charset="77"/>
                <a:ea typeface="+mn-ea"/>
                <a:cs typeface="+mn-cs"/>
              </a:defRPr>
            </a:lvl1pPr>
            <a:lvl2pPr marL="371373"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Tw Cen MT" panose="020B06020201040206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w Cen MT" panose="020B06020201040206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w Cen MT" panose="020B06020201040206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pt-PT" sz="4400" b="1"/>
              <a:t>GENERATE </a:t>
            </a:r>
            <a:br>
              <a:rPr lang="pt-PT" sz="4400" b="1"/>
            </a:br>
            <a:r>
              <a:rPr lang="pt-PT" sz="4400" b="1"/>
              <a:t>PHASE</a:t>
            </a:r>
          </a:p>
        </p:txBody>
      </p:sp>
      <p:pic>
        <p:nvPicPr>
          <p:cNvPr id="7" name="Imagem 6" descr="Uma imagem com halloween, desenho, arte, ilustração&#10;&#10;Os conteúdos gerados por IA poderão estar incorretos.">
            <a:extLst>
              <a:ext uri="{FF2B5EF4-FFF2-40B4-BE49-F238E27FC236}">
                <a16:creationId xmlns:a16="http://schemas.microsoft.com/office/drawing/2014/main" id="{38A316E4-43C9-A5D5-F18D-79D4C53ED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4272"/>
            <a:ext cx="6087318" cy="4869855"/>
          </a:xfrm>
          <a:prstGeom prst="rect">
            <a:avLst/>
          </a:prstGeom>
        </p:spPr>
      </p:pic>
    </p:spTree>
    <p:extLst>
      <p:ext uri="{BB962C8B-B14F-4D97-AF65-F5344CB8AC3E}">
        <p14:creationId xmlns:p14="http://schemas.microsoft.com/office/powerpoint/2010/main" val="4073078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7">
            <a:extLst>
              <a:ext uri="{FF2B5EF4-FFF2-40B4-BE49-F238E27FC236}">
                <a16:creationId xmlns:a16="http://schemas.microsoft.com/office/drawing/2014/main" id="{F0ADD77A-EF7A-181F-7A3C-3BCB1A7394F8}"/>
              </a:ext>
            </a:extLst>
          </p:cNvPr>
          <p:cNvSpPr/>
          <p:nvPr/>
        </p:nvSpPr>
        <p:spPr>
          <a:xfrm>
            <a:off x="318781" y="4505093"/>
            <a:ext cx="9177557" cy="20801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49" name="Google Shape;212;p4">
            <a:extLst>
              <a:ext uri="{FF2B5EF4-FFF2-40B4-BE49-F238E27FC236}">
                <a16:creationId xmlns:a16="http://schemas.microsoft.com/office/drawing/2014/main" id="{D76D3AE0-EB9D-B7D2-66D5-59554330C904}"/>
              </a:ext>
            </a:extLst>
          </p:cNvPr>
          <p:cNvSpPr txBox="1">
            <a:spLocks noGrp="1"/>
          </p:cNvSpPr>
          <p:nvPr/>
        </p:nvSpPr>
        <p:spPr>
          <a:xfrm>
            <a:off x="453504" y="969926"/>
            <a:ext cx="6075312"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E5783B"/>
                </a:solidFill>
                <a:latin typeface="Tw Cen MT" panose="020B0602020104020603" pitchFamily="34" charset="77"/>
              </a:rPr>
              <a:t>GENERATE PHASE</a:t>
            </a:r>
          </a:p>
        </p:txBody>
      </p:sp>
      <p:sp>
        <p:nvSpPr>
          <p:cNvPr id="51" name="Google Shape;118;p3">
            <a:extLst>
              <a:ext uri="{FF2B5EF4-FFF2-40B4-BE49-F238E27FC236}">
                <a16:creationId xmlns:a16="http://schemas.microsoft.com/office/drawing/2014/main" id="{8EC1AB6A-8E3F-A328-990A-1CCF39074668}"/>
              </a:ext>
            </a:extLst>
          </p:cNvPr>
          <p:cNvSpPr txBox="1"/>
          <p:nvPr/>
        </p:nvSpPr>
        <p:spPr>
          <a:xfrm>
            <a:off x="4981515" y="1872297"/>
            <a:ext cx="3600000" cy="2080158"/>
          </a:xfrm>
          <a:prstGeom prst="rect">
            <a:avLst/>
          </a:prstGeom>
          <a:solidFill>
            <a:srgbClr val="E5783B">
              <a:alpha val="9816"/>
            </a:srgbClr>
          </a:solidFill>
          <a:ln>
            <a:noFill/>
          </a:ln>
        </p:spPr>
        <p:txBody>
          <a:bodyPr spcFirstLastPara="1" wrap="square" lIns="108000" tIns="108000" rIns="108000" bIns="108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b="1">
                <a:solidFill>
                  <a:schemeClr val="dk1"/>
                </a:solidFill>
                <a:latin typeface="Tw Cen MT" panose="020B0602020104020603" pitchFamily="34" charset="77"/>
              </a:rPr>
              <a:t>GENERATE MINDSETS</a:t>
            </a:r>
          </a:p>
          <a:p>
            <a:pPr marL="171455" indent="-171455">
              <a:spcAft>
                <a:spcPts val="600"/>
              </a:spcAft>
              <a:buClr>
                <a:srgbClr val="BDAC54"/>
              </a:buClr>
              <a:buChar char="•"/>
            </a:pPr>
            <a:r>
              <a:rPr lang="en-US" sz="900">
                <a:solidFill>
                  <a:srgbClr val="414042"/>
                </a:solidFill>
                <a:latin typeface="Tw Cen MT" panose="020B0602020104020603" pitchFamily="34" charset="77"/>
              </a:rPr>
              <a:t>Many ideas lead to good ideas </a:t>
            </a:r>
          </a:p>
          <a:p>
            <a:pPr marL="171455" indent="-171455">
              <a:spcAft>
                <a:spcPts val="600"/>
              </a:spcAft>
              <a:buClr>
                <a:srgbClr val="BDAC54"/>
              </a:buClr>
              <a:buChar char="•"/>
            </a:pPr>
            <a:r>
              <a:rPr lang="en-US" sz="900">
                <a:solidFill>
                  <a:srgbClr val="414042"/>
                </a:solidFill>
                <a:latin typeface="Tw Cen MT" panose="020B0602020104020603" pitchFamily="34" charset="77"/>
              </a:rPr>
              <a:t>Defer judgment and criticism of ideas </a:t>
            </a:r>
          </a:p>
          <a:p>
            <a:pPr marL="171455" indent="-171455">
              <a:spcAft>
                <a:spcPts val="600"/>
              </a:spcAft>
              <a:buClr>
                <a:srgbClr val="BDAC54"/>
              </a:buClr>
              <a:buChar char="•"/>
            </a:pPr>
            <a:r>
              <a:rPr lang="en-US" sz="900">
                <a:solidFill>
                  <a:srgbClr val="414042"/>
                </a:solidFill>
                <a:latin typeface="Tw Cen MT" panose="020B0602020104020603" pitchFamily="34" charset="77"/>
              </a:rPr>
              <a:t>Idea generation is not the time for evaluating ideas</a:t>
            </a:r>
          </a:p>
          <a:p>
            <a:pPr marL="171455" indent="-171455">
              <a:spcAft>
                <a:spcPts val="600"/>
              </a:spcAft>
              <a:buClr>
                <a:srgbClr val="BDAC54"/>
              </a:buClr>
              <a:buChar char="•"/>
            </a:pPr>
            <a:r>
              <a:rPr lang="en-US" sz="900">
                <a:solidFill>
                  <a:srgbClr val="414042"/>
                </a:solidFill>
                <a:latin typeface="Tw Cen MT" panose="020B0602020104020603" pitchFamily="34" charset="77"/>
              </a:rPr>
              <a:t>Brainstorming is a collaborative team activity</a:t>
            </a:r>
          </a:p>
          <a:p>
            <a:pPr marL="171455" indent="-171455">
              <a:spcAft>
                <a:spcPts val="600"/>
              </a:spcAft>
              <a:buClr>
                <a:srgbClr val="BDAC54"/>
              </a:buClr>
              <a:buChar char="•"/>
            </a:pPr>
            <a:r>
              <a:rPr lang="en-US" sz="900">
                <a:solidFill>
                  <a:srgbClr val="414042"/>
                </a:solidFill>
                <a:latin typeface="Tw Cen MT" panose="020B0602020104020603" pitchFamily="34" charset="77"/>
              </a:rPr>
              <a:t>Allow yourself to think of wild ideas </a:t>
            </a:r>
          </a:p>
          <a:p>
            <a:pPr marL="171455" indent="-171455">
              <a:spcAft>
                <a:spcPts val="600"/>
              </a:spcAft>
              <a:buClr>
                <a:srgbClr val="BDAC54"/>
              </a:buClr>
              <a:buChar char="•"/>
            </a:pPr>
            <a:r>
              <a:rPr lang="en-US" sz="900">
                <a:solidFill>
                  <a:srgbClr val="414042"/>
                </a:solidFill>
                <a:latin typeface="Tw Cen MT" panose="020B0602020104020603" pitchFamily="34" charset="77"/>
              </a:rPr>
              <a:t>See opportunities in constraints </a:t>
            </a:r>
          </a:p>
          <a:p>
            <a:pPr marL="171455" indent="-171455">
              <a:spcAft>
                <a:spcPts val="600"/>
              </a:spcAft>
              <a:buClr>
                <a:srgbClr val="BDAC54"/>
              </a:buClr>
              <a:buChar char="•"/>
            </a:pPr>
            <a:r>
              <a:rPr lang="en-US" sz="900">
                <a:solidFill>
                  <a:srgbClr val="414042"/>
                </a:solidFill>
                <a:latin typeface="Tw Cen MT" panose="020B0602020104020603" pitchFamily="34" charset="77"/>
              </a:rPr>
              <a:t>This phase is the time to solve the problem</a:t>
            </a:r>
          </a:p>
        </p:txBody>
      </p:sp>
      <p:sp>
        <p:nvSpPr>
          <p:cNvPr id="52" name="CaixaDeTexto 51">
            <a:extLst>
              <a:ext uri="{FF2B5EF4-FFF2-40B4-BE49-F238E27FC236}">
                <a16:creationId xmlns:a16="http://schemas.microsoft.com/office/drawing/2014/main" id="{168A4711-5E86-1574-53B1-9E67DE17EF96}"/>
              </a:ext>
            </a:extLst>
          </p:cNvPr>
          <p:cNvSpPr txBox="1"/>
          <p:nvPr/>
        </p:nvSpPr>
        <p:spPr>
          <a:xfrm>
            <a:off x="1181384" y="1872297"/>
            <a:ext cx="3600000" cy="2052000"/>
          </a:xfrm>
          <a:prstGeom prst="rect">
            <a:avLst/>
          </a:prstGeom>
          <a:solidFill>
            <a:srgbClr val="E5783B">
              <a:alpha val="9816"/>
            </a:srgbClr>
          </a:solidFill>
        </p:spPr>
        <p:txBody>
          <a:bodyPr wrap="square" lIns="108000" tIns="108000" rIns="108000" bIns="108000">
            <a:spAutoFit/>
          </a:bodyPr>
          <a:lstStyle/>
          <a:p>
            <a:pPr>
              <a:spcAft>
                <a:spcPts val="600"/>
              </a:spcAft>
            </a:pPr>
            <a:r>
              <a:rPr lang="en-US" sz="1400" b="1">
                <a:solidFill>
                  <a:schemeClr val="dk1"/>
                </a:solidFill>
                <a:latin typeface="Tw Cen MT" panose="020B0602020104020603" pitchFamily="34" charset="77"/>
              </a:rPr>
              <a:t>GENERATE OBJECTIVES</a:t>
            </a:r>
          </a:p>
          <a:p>
            <a:pPr marL="171455" indent="-171455">
              <a:spcAft>
                <a:spcPts val="600"/>
              </a:spcAft>
              <a:buClr>
                <a:srgbClr val="BDAC54"/>
              </a:buClr>
              <a:buChar char="•"/>
            </a:pPr>
            <a:r>
              <a:rPr lang="en-US" sz="900">
                <a:solidFill>
                  <a:srgbClr val="414042"/>
                </a:solidFill>
                <a:latin typeface="Tw Cen MT" panose="020B0602020104020603" pitchFamily="34" charset="77"/>
                <a:sym typeface="Arial Black"/>
              </a:rPr>
              <a:t>Translate problems into solutions by brainstorming as many ideas as possible</a:t>
            </a:r>
          </a:p>
          <a:p>
            <a:pPr marL="171455" indent="-171455">
              <a:spcAft>
                <a:spcPts val="600"/>
              </a:spcAft>
              <a:buClr>
                <a:srgbClr val="BDAC54"/>
              </a:buClr>
              <a:buChar char="•"/>
            </a:pPr>
            <a:r>
              <a:rPr lang="en-US" sz="900">
                <a:solidFill>
                  <a:srgbClr val="414042"/>
                </a:solidFill>
                <a:latin typeface="Tw Cen MT" panose="020B0602020104020603" pitchFamily="34" charset="77"/>
                <a:sym typeface="Arial Black"/>
              </a:rPr>
              <a:t>The goal of this phase is to use the HMW questions to generate many solutions. </a:t>
            </a:r>
          </a:p>
          <a:p>
            <a:pPr marL="171455" indent="-171455">
              <a:spcAft>
                <a:spcPts val="600"/>
              </a:spcAft>
              <a:buClr>
                <a:srgbClr val="BDAC54"/>
              </a:buClr>
              <a:buChar char="•"/>
            </a:pPr>
            <a:r>
              <a:rPr lang="en-US" sz="900">
                <a:solidFill>
                  <a:srgbClr val="414042"/>
                </a:solidFill>
                <a:latin typeface="Tw Cen MT" panose="020B0602020104020603" pitchFamily="34" charset="77"/>
                <a:sym typeface="Arial Black"/>
              </a:rPr>
              <a:t>By generating lots of solutions, you will get to innovative solutions. The best way to get a good ideas is to get a lot of ideas</a:t>
            </a:r>
          </a:p>
          <a:p>
            <a:pPr marL="171455" indent="-171455">
              <a:spcAft>
                <a:spcPts val="600"/>
              </a:spcAft>
              <a:buClr>
                <a:srgbClr val="BDAC54"/>
              </a:buClr>
              <a:buChar char="•"/>
            </a:pPr>
            <a:r>
              <a:rPr lang="en-US" sz="900">
                <a:solidFill>
                  <a:srgbClr val="414042"/>
                </a:solidFill>
                <a:latin typeface="Tw Cen MT" panose="020B0602020104020603" pitchFamily="34" charset="77"/>
                <a:sym typeface="Arial Black"/>
              </a:rPr>
              <a:t>At the end of this phase, all team members should be clear on 1 - 3ideasthey are interested in making and testing</a:t>
            </a:r>
          </a:p>
        </p:txBody>
      </p:sp>
      <p:sp>
        <p:nvSpPr>
          <p:cNvPr id="53" name="Rectangle 2">
            <a:extLst>
              <a:ext uri="{FF2B5EF4-FFF2-40B4-BE49-F238E27FC236}">
                <a16:creationId xmlns:a16="http://schemas.microsoft.com/office/drawing/2014/main" id="{5E0832EE-6DC0-3289-7826-0528D32314CC}"/>
              </a:ext>
            </a:extLst>
          </p:cNvPr>
          <p:cNvSpPr/>
          <p:nvPr/>
        </p:nvSpPr>
        <p:spPr>
          <a:xfrm>
            <a:off x="1181384" y="1830337"/>
            <a:ext cx="3600000" cy="45719"/>
          </a:xfrm>
          <a:prstGeom prst="rect">
            <a:avLst/>
          </a:prstGeom>
          <a:solidFill>
            <a:srgbClr val="E578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
        <p:nvSpPr>
          <p:cNvPr id="54" name="Rectangle 2">
            <a:extLst>
              <a:ext uri="{FF2B5EF4-FFF2-40B4-BE49-F238E27FC236}">
                <a16:creationId xmlns:a16="http://schemas.microsoft.com/office/drawing/2014/main" id="{279C4C82-58EF-ADAB-BA1B-E9F8816E2810}"/>
              </a:ext>
            </a:extLst>
          </p:cNvPr>
          <p:cNvSpPr/>
          <p:nvPr/>
        </p:nvSpPr>
        <p:spPr>
          <a:xfrm>
            <a:off x="4992518" y="1830337"/>
            <a:ext cx="3600000" cy="45719"/>
          </a:xfrm>
          <a:prstGeom prst="rect">
            <a:avLst/>
          </a:prstGeom>
          <a:solidFill>
            <a:srgbClr val="E578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grpSp>
        <p:nvGrpSpPr>
          <p:cNvPr id="2" name="Group 1">
            <a:extLst>
              <a:ext uri="{FF2B5EF4-FFF2-40B4-BE49-F238E27FC236}">
                <a16:creationId xmlns:a16="http://schemas.microsoft.com/office/drawing/2014/main" id="{C4DDA35D-0BA1-27B0-64BD-52D994DF0DA5}"/>
              </a:ext>
            </a:extLst>
          </p:cNvPr>
          <p:cNvGrpSpPr/>
          <p:nvPr/>
        </p:nvGrpSpPr>
        <p:grpSpPr>
          <a:xfrm>
            <a:off x="1683563" y="5117228"/>
            <a:ext cx="6538875" cy="806841"/>
            <a:chOff x="823052" y="5117228"/>
            <a:chExt cx="6538875" cy="806841"/>
          </a:xfrm>
        </p:grpSpPr>
        <p:sp>
          <p:nvSpPr>
            <p:cNvPr id="17" name="TextBox 16">
              <a:extLst>
                <a:ext uri="{FF2B5EF4-FFF2-40B4-BE49-F238E27FC236}">
                  <a16:creationId xmlns:a16="http://schemas.microsoft.com/office/drawing/2014/main" id="{36FB3D7A-EAF0-8E61-6ED0-8F5E391F0103}"/>
                </a:ext>
              </a:extLst>
            </p:cNvPr>
            <p:cNvSpPr txBox="1"/>
            <p:nvPr/>
          </p:nvSpPr>
          <p:spPr>
            <a:xfrm>
              <a:off x="2539029" y="5554736"/>
              <a:ext cx="1380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rgbClr val="595959"/>
                  </a:solidFill>
                  <a:latin typeface="Tw Cen MT" panose="020B0602020104020603" pitchFamily="34" charset="77"/>
                  <a:cs typeface="Arial"/>
                </a:rPr>
                <a:t>2. Assess and Prioritize</a:t>
              </a:r>
            </a:p>
            <a:p>
              <a:pPr algn="ctr"/>
              <a:endParaRPr lang="en-US" sz="900">
                <a:solidFill>
                  <a:srgbClr val="F37125"/>
                </a:solidFill>
                <a:latin typeface="Tw Cen MT" panose="020B0602020104020603" pitchFamily="34" charset="77"/>
                <a:cs typeface="Arial"/>
              </a:endParaRPr>
            </a:p>
          </p:txBody>
        </p:sp>
        <p:sp>
          <p:nvSpPr>
            <p:cNvPr id="9" name="TextBox 8">
              <a:extLst>
                <a:ext uri="{FF2B5EF4-FFF2-40B4-BE49-F238E27FC236}">
                  <a16:creationId xmlns:a16="http://schemas.microsoft.com/office/drawing/2014/main" id="{7C3749DA-F906-2B5E-7947-EB2C164401EE}"/>
                </a:ext>
              </a:extLst>
            </p:cNvPr>
            <p:cNvSpPr txBox="1"/>
            <p:nvPr/>
          </p:nvSpPr>
          <p:spPr>
            <a:xfrm>
              <a:off x="823052" y="5554737"/>
              <a:ext cx="1380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rgbClr val="E5783B"/>
                  </a:solidFill>
                  <a:latin typeface="Tw Cen MT" panose="020B0602020104020603" pitchFamily="34" charset="77"/>
                  <a:cs typeface="Arial"/>
                </a:rPr>
                <a:t>1. Brainstorming Ideas</a:t>
              </a:r>
            </a:p>
            <a:p>
              <a:pPr algn="ctr"/>
              <a:endParaRPr lang="en-US" sz="900">
                <a:solidFill>
                  <a:srgbClr val="000000"/>
                </a:solidFill>
                <a:latin typeface="Tw Cen MT" panose="020B0602020104020603" pitchFamily="34" charset="77"/>
                <a:cs typeface="Arial"/>
              </a:endParaRPr>
            </a:p>
          </p:txBody>
        </p:sp>
        <p:sp>
          <p:nvSpPr>
            <p:cNvPr id="20" name="TextBox 19">
              <a:extLst>
                <a:ext uri="{FF2B5EF4-FFF2-40B4-BE49-F238E27FC236}">
                  <a16:creationId xmlns:a16="http://schemas.microsoft.com/office/drawing/2014/main" id="{D178CFC1-299E-06E9-C3D2-7FF817C878B0}"/>
                </a:ext>
              </a:extLst>
            </p:cNvPr>
            <p:cNvSpPr txBox="1"/>
            <p:nvPr/>
          </p:nvSpPr>
          <p:spPr>
            <a:xfrm>
              <a:off x="4260049" y="5554736"/>
              <a:ext cx="138085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rgbClr val="F37125"/>
                  </a:solidFill>
                  <a:latin typeface="Tw Cen MT" panose="020B0602020104020603" pitchFamily="34" charset="77"/>
                  <a:cs typeface="Arial"/>
                </a:rPr>
                <a:t>3. Learn from Others</a:t>
              </a:r>
            </a:p>
          </p:txBody>
        </p:sp>
        <p:sp>
          <p:nvSpPr>
            <p:cNvPr id="23" name="TextBox 22">
              <a:extLst>
                <a:ext uri="{FF2B5EF4-FFF2-40B4-BE49-F238E27FC236}">
                  <a16:creationId xmlns:a16="http://schemas.microsoft.com/office/drawing/2014/main" id="{E7BD7237-2FF3-6840-A45C-E93EFDD77FE2}"/>
                </a:ext>
              </a:extLst>
            </p:cNvPr>
            <p:cNvSpPr txBox="1"/>
            <p:nvPr/>
          </p:nvSpPr>
          <p:spPr>
            <a:xfrm>
              <a:off x="5981069" y="5554735"/>
              <a:ext cx="138085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rgbClr val="F37125"/>
                  </a:solidFill>
                  <a:latin typeface="Tw Cen MT" panose="020B0602020104020603" pitchFamily="34" charset="77"/>
                  <a:cs typeface="Arial"/>
                </a:rPr>
                <a:t>4. Idea Dashboard</a:t>
              </a:r>
              <a:endParaRPr lang="en-US" sz="900">
                <a:solidFill>
                  <a:srgbClr val="000000"/>
                </a:solidFill>
                <a:latin typeface="Tw Cen MT" panose="020B0602020104020603" pitchFamily="34" charset="77"/>
                <a:cs typeface="Arial"/>
              </a:endParaRPr>
            </a:p>
          </p:txBody>
        </p:sp>
        <p:cxnSp>
          <p:nvCxnSpPr>
            <p:cNvPr id="30" name="Straight Arrow Connector 29">
              <a:extLst>
                <a:ext uri="{FF2B5EF4-FFF2-40B4-BE49-F238E27FC236}">
                  <a16:creationId xmlns:a16="http://schemas.microsoft.com/office/drawing/2014/main" id="{58B7BC40-AA5D-6EC0-BDE9-77C4BFC6E9F2}"/>
                </a:ext>
              </a:extLst>
            </p:cNvPr>
            <p:cNvCxnSpPr/>
            <p:nvPr/>
          </p:nvCxnSpPr>
          <p:spPr>
            <a:xfrm flipV="1">
              <a:off x="1832230" y="5276397"/>
              <a:ext cx="1075605" cy="4035"/>
            </a:xfrm>
            <a:prstGeom prst="straightConnector1">
              <a:avLst/>
            </a:prstGeom>
            <a:ln>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CA570A62-7B30-D7AC-4690-7D48EC74727D}"/>
                </a:ext>
              </a:extLst>
            </p:cNvPr>
            <p:cNvCxnSpPr>
              <a:cxnSpLocks/>
            </p:cNvCxnSpPr>
            <p:nvPr/>
          </p:nvCxnSpPr>
          <p:spPr>
            <a:xfrm flipV="1">
              <a:off x="3553251" y="5276397"/>
              <a:ext cx="1075605" cy="4035"/>
            </a:xfrm>
            <a:prstGeom prst="straightConnector1">
              <a:avLst/>
            </a:prstGeom>
            <a:ln>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39D8067A-6CEE-416D-D2B3-5DC3BD0F5089}"/>
                </a:ext>
              </a:extLst>
            </p:cNvPr>
            <p:cNvCxnSpPr>
              <a:cxnSpLocks/>
            </p:cNvCxnSpPr>
            <p:nvPr/>
          </p:nvCxnSpPr>
          <p:spPr>
            <a:xfrm flipV="1">
              <a:off x="5274270" y="5276397"/>
              <a:ext cx="1075605" cy="4035"/>
            </a:xfrm>
            <a:prstGeom prst="straightConnector1">
              <a:avLst/>
            </a:prstGeom>
            <a:ln>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65" name="Agrupar 64">
              <a:extLst>
                <a:ext uri="{FF2B5EF4-FFF2-40B4-BE49-F238E27FC236}">
                  <a16:creationId xmlns:a16="http://schemas.microsoft.com/office/drawing/2014/main" id="{707B6C93-92B3-E35F-6E1E-1CC218209C16}"/>
                </a:ext>
              </a:extLst>
            </p:cNvPr>
            <p:cNvGrpSpPr/>
            <p:nvPr/>
          </p:nvGrpSpPr>
          <p:grpSpPr>
            <a:xfrm>
              <a:off x="1338900" y="5117228"/>
              <a:ext cx="324000" cy="324000"/>
              <a:chOff x="1834589" y="5203211"/>
              <a:chExt cx="324000" cy="324000"/>
            </a:xfrm>
          </p:grpSpPr>
          <p:sp>
            <p:nvSpPr>
              <p:cNvPr id="66" name="Oval 65">
                <a:extLst>
                  <a:ext uri="{FF2B5EF4-FFF2-40B4-BE49-F238E27FC236}">
                    <a16:creationId xmlns:a16="http://schemas.microsoft.com/office/drawing/2014/main" id="{4FB67049-8CBB-CF7D-42EF-8C97B4F7A616}"/>
                  </a:ext>
                </a:extLst>
              </p:cNvPr>
              <p:cNvSpPr/>
              <p:nvPr/>
            </p:nvSpPr>
            <p:spPr>
              <a:xfrm>
                <a:off x="1834589" y="5203211"/>
                <a:ext cx="324000" cy="324000"/>
              </a:xfrm>
              <a:prstGeom prst="ellipse">
                <a:avLst/>
              </a:prstGeom>
              <a:solidFill>
                <a:srgbClr val="E578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67" name="Picture 28">
                <a:extLst>
                  <a:ext uri="{FF2B5EF4-FFF2-40B4-BE49-F238E27FC236}">
                    <a16:creationId xmlns:a16="http://schemas.microsoft.com/office/drawing/2014/main" id="{FA30FC9B-8BE7-B9F0-5623-43714FE0D047}"/>
                  </a:ext>
                </a:extLst>
              </p:cNvPr>
              <p:cNvPicPr>
                <a:picLocks noChangeAspect="1"/>
              </p:cNvPicPr>
              <p:nvPr/>
            </p:nvPicPr>
            <p:blipFill>
              <a:blip r:embed="rId3"/>
              <a:stretch>
                <a:fillRect/>
              </a:stretch>
            </p:blipFill>
            <p:spPr>
              <a:xfrm>
                <a:off x="1880825" y="5291215"/>
                <a:ext cx="222428" cy="119157"/>
              </a:xfrm>
              <a:prstGeom prst="rect">
                <a:avLst/>
              </a:prstGeom>
            </p:spPr>
          </p:pic>
        </p:grpSp>
        <p:grpSp>
          <p:nvGrpSpPr>
            <p:cNvPr id="68" name="Agrupar 67">
              <a:extLst>
                <a:ext uri="{FF2B5EF4-FFF2-40B4-BE49-F238E27FC236}">
                  <a16:creationId xmlns:a16="http://schemas.microsoft.com/office/drawing/2014/main" id="{D5DD2FBC-48F2-509C-DBFB-1E36DFFE3CFE}"/>
                </a:ext>
              </a:extLst>
            </p:cNvPr>
            <p:cNvGrpSpPr/>
            <p:nvPr/>
          </p:nvGrpSpPr>
          <p:grpSpPr>
            <a:xfrm>
              <a:off x="3061974" y="5117229"/>
              <a:ext cx="324000" cy="323999"/>
              <a:chOff x="802234" y="5117229"/>
              <a:chExt cx="324000" cy="323999"/>
            </a:xfrm>
          </p:grpSpPr>
          <p:sp>
            <p:nvSpPr>
              <p:cNvPr id="69" name="Oval 68">
                <a:extLst>
                  <a:ext uri="{FF2B5EF4-FFF2-40B4-BE49-F238E27FC236}">
                    <a16:creationId xmlns:a16="http://schemas.microsoft.com/office/drawing/2014/main" id="{FF11D58D-6689-3D15-A97B-3EBCBDA432C5}"/>
                  </a:ext>
                </a:extLst>
              </p:cNvPr>
              <p:cNvSpPr/>
              <p:nvPr/>
            </p:nvSpPr>
            <p:spPr>
              <a:xfrm>
                <a:off x="802234" y="5117229"/>
                <a:ext cx="324000" cy="323999"/>
              </a:xfrm>
              <a:prstGeom prst="ellipse">
                <a:avLst/>
              </a:prstGeom>
              <a:solidFill>
                <a:srgbClr val="E578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70" name="Picture 35">
                <a:extLst>
                  <a:ext uri="{FF2B5EF4-FFF2-40B4-BE49-F238E27FC236}">
                    <a16:creationId xmlns:a16="http://schemas.microsoft.com/office/drawing/2014/main" id="{FA01F32B-916F-8DBA-8F9E-06A6BB0A357A}"/>
                  </a:ext>
                </a:extLst>
              </p:cNvPr>
              <p:cNvPicPr>
                <a:picLocks noChangeAspect="1"/>
              </p:cNvPicPr>
              <p:nvPr/>
            </p:nvPicPr>
            <p:blipFill>
              <a:blip r:embed="rId4"/>
              <a:stretch>
                <a:fillRect/>
              </a:stretch>
            </p:blipFill>
            <p:spPr>
              <a:xfrm>
                <a:off x="902893" y="5211361"/>
                <a:ext cx="122682" cy="135734"/>
              </a:xfrm>
              <a:prstGeom prst="rect">
                <a:avLst/>
              </a:prstGeom>
            </p:spPr>
          </p:pic>
        </p:grpSp>
        <p:grpSp>
          <p:nvGrpSpPr>
            <p:cNvPr id="72" name="Agrupar 71">
              <a:extLst>
                <a:ext uri="{FF2B5EF4-FFF2-40B4-BE49-F238E27FC236}">
                  <a16:creationId xmlns:a16="http://schemas.microsoft.com/office/drawing/2014/main" id="{6B21DE92-0AB7-71A4-BF5C-D33D96B162B9}"/>
                </a:ext>
              </a:extLst>
            </p:cNvPr>
            <p:cNvGrpSpPr/>
            <p:nvPr/>
          </p:nvGrpSpPr>
          <p:grpSpPr>
            <a:xfrm>
              <a:off x="4780963" y="5117228"/>
              <a:ext cx="324000" cy="324000"/>
              <a:chOff x="1834589" y="5203211"/>
              <a:chExt cx="324000" cy="324000"/>
            </a:xfrm>
          </p:grpSpPr>
          <p:sp>
            <p:nvSpPr>
              <p:cNvPr id="73" name="Oval 72">
                <a:extLst>
                  <a:ext uri="{FF2B5EF4-FFF2-40B4-BE49-F238E27FC236}">
                    <a16:creationId xmlns:a16="http://schemas.microsoft.com/office/drawing/2014/main" id="{0A67C4F1-7D2E-9C1E-359B-01A45EB5A401}"/>
                  </a:ext>
                </a:extLst>
              </p:cNvPr>
              <p:cNvSpPr/>
              <p:nvPr/>
            </p:nvSpPr>
            <p:spPr>
              <a:xfrm>
                <a:off x="1834589" y="5203211"/>
                <a:ext cx="324000" cy="324000"/>
              </a:xfrm>
              <a:prstGeom prst="ellipse">
                <a:avLst/>
              </a:prstGeom>
              <a:solidFill>
                <a:srgbClr val="E578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74" name="Picture 28">
                <a:extLst>
                  <a:ext uri="{FF2B5EF4-FFF2-40B4-BE49-F238E27FC236}">
                    <a16:creationId xmlns:a16="http://schemas.microsoft.com/office/drawing/2014/main" id="{65F46FEF-3039-F1CF-EBD4-F714C387A8C2}"/>
                  </a:ext>
                </a:extLst>
              </p:cNvPr>
              <p:cNvPicPr>
                <a:picLocks noChangeAspect="1"/>
              </p:cNvPicPr>
              <p:nvPr/>
            </p:nvPicPr>
            <p:blipFill>
              <a:blip r:embed="rId3"/>
              <a:stretch>
                <a:fillRect/>
              </a:stretch>
            </p:blipFill>
            <p:spPr>
              <a:xfrm>
                <a:off x="1880825" y="5291215"/>
                <a:ext cx="222428" cy="119157"/>
              </a:xfrm>
              <a:prstGeom prst="rect">
                <a:avLst/>
              </a:prstGeom>
            </p:spPr>
          </p:pic>
        </p:grpSp>
        <p:grpSp>
          <p:nvGrpSpPr>
            <p:cNvPr id="75" name="Agrupar 74">
              <a:extLst>
                <a:ext uri="{FF2B5EF4-FFF2-40B4-BE49-F238E27FC236}">
                  <a16:creationId xmlns:a16="http://schemas.microsoft.com/office/drawing/2014/main" id="{4F51C1C7-DDDF-B20C-0D88-E10A1561E0B7}"/>
                </a:ext>
              </a:extLst>
            </p:cNvPr>
            <p:cNvGrpSpPr/>
            <p:nvPr/>
          </p:nvGrpSpPr>
          <p:grpSpPr>
            <a:xfrm>
              <a:off x="6518323" y="5117228"/>
              <a:ext cx="324000" cy="324000"/>
              <a:chOff x="1834589" y="5203211"/>
              <a:chExt cx="324000" cy="324000"/>
            </a:xfrm>
          </p:grpSpPr>
          <p:sp>
            <p:nvSpPr>
              <p:cNvPr id="76" name="Oval 75">
                <a:extLst>
                  <a:ext uri="{FF2B5EF4-FFF2-40B4-BE49-F238E27FC236}">
                    <a16:creationId xmlns:a16="http://schemas.microsoft.com/office/drawing/2014/main" id="{FBF1CA50-FC80-CFC0-A59E-23E9120AFE37}"/>
                  </a:ext>
                </a:extLst>
              </p:cNvPr>
              <p:cNvSpPr/>
              <p:nvPr/>
            </p:nvSpPr>
            <p:spPr>
              <a:xfrm>
                <a:off x="1834589" y="5203211"/>
                <a:ext cx="324000" cy="324000"/>
              </a:xfrm>
              <a:prstGeom prst="ellipse">
                <a:avLst/>
              </a:prstGeom>
              <a:solidFill>
                <a:srgbClr val="E578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77" name="Picture 28">
                <a:extLst>
                  <a:ext uri="{FF2B5EF4-FFF2-40B4-BE49-F238E27FC236}">
                    <a16:creationId xmlns:a16="http://schemas.microsoft.com/office/drawing/2014/main" id="{1B9AF9AA-78E5-9CFF-EA13-0F61F0BD7A02}"/>
                  </a:ext>
                </a:extLst>
              </p:cNvPr>
              <p:cNvPicPr>
                <a:picLocks noChangeAspect="1"/>
              </p:cNvPicPr>
              <p:nvPr/>
            </p:nvPicPr>
            <p:blipFill>
              <a:blip r:embed="rId3"/>
              <a:stretch>
                <a:fillRect/>
              </a:stretch>
            </p:blipFill>
            <p:spPr>
              <a:xfrm>
                <a:off x="1880825" y="5291215"/>
                <a:ext cx="222428" cy="119157"/>
              </a:xfrm>
              <a:prstGeom prst="rect">
                <a:avLst/>
              </a:prstGeom>
            </p:spPr>
          </p:pic>
        </p:grpSp>
      </p:grpSp>
    </p:spTree>
    <p:extLst>
      <p:ext uri="{BB962C8B-B14F-4D97-AF65-F5344CB8AC3E}">
        <p14:creationId xmlns:p14="http://schemas.microsoft.com/office/powerpoint/2010/main" val="80764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EB7D3-EEAA-547D-C3E2-FE965174478B}"/>
            </a:ext>
          </a:extLst>
        </p:cNvPr>
        <p:cNvGrpSpPr/>
        <p:nvPr/>
      </p:nvGrpSpPr>
      <p:grpSpPr>
        <a:xfrm>
          <a:off x="0" y="0"/>
          <a:ext cx="0" cy="0"/>
          <a:chOff x="0" y="0"/>
          <a:chExt cx="0" cy="0"/>
        </a:xfrm>
      </p:grpSpPr>
      <p:sp>
        <p:nvSpPr>
          <p:cNvPr id="23" name="Rectangle: Rounded Corners 17">
            <a:extLst>
              <a:ext uri="{FF2B5EF4-FFF2-40B4-BE49-F238E27FC236}">
                <a16:creationId xmlns:a16="http://schemas.microsoft.com/office/drawing/2014/main" id="{3B99CBD0-138C-8C49-1319-30FE1CA4740C}"/>
              </a:ext>
            </a:extLst>
          </p:cNvPr>
          <p:cNvSpPr/>
          <p:nvPr/>
        </p:nvSpPr>
        <p:spPr>
          <a:xfrm>
            <a:off x="322989" y="2000044"/>
            <a:ext cx="9152023" cy="4587792"/>
          </a:xfrm>
          <a:prstGeom prst="roundRect">
            <a:avLst>
              <a:gd name="adj" fmla="val 0"/>
            </a:avLst>
          </a:prstGeom>
          <a:solidFill>
            <a:srgbClr val="FEDEC7">
              <a:alpha val="3491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86496"/>
            <a:endParaRPr lang="en-US" sz="1187">
              <a:solidFill>
                <a:prstClr val="white"/>
              </a:solidFill>
              <a:latin typeface="Aptos" panose="02110004020202020204"/>
            </a:endParaRPr>
          </a:p>
        </p:txBody>
      </p:sp>
      <p:sp>
        <p:nvSpPr>
          <p:cNvPr id="2" name="Google Shape;9015;p61">
            <a:extLst>
              <a:ext uri="{FF2B5EF4-FFF2-40B4-BE49-F238E27FC236}">
                <a16:creationId xmlns:a16="http://schemas.microsoft.com/office/drawing/2014/main" id="{6D1B50A5-F680-B434-9A70-6A731409A775}"/>
              </a:ext>
            </a:extLst>
          </p:cNvPr>
          <p:cNvSpPr txBox="1"/>
          <p:nvPr/>
        </p:nvSpPr>
        <p:spPr>
          <a:xfrm>
            <a:off x="16019424" y="5592868"/>
            <a:ext cx="101450" cy="63411"/>
          </a:xfrm>
          <a:prstGeom prst="rect">
            <a:avLst/>
          </a:prstGeom>
          <a:noFill/>
          <a:ln>
            <a:noFill/>
          </a:ln>
        </p:spPr>
        <p:txBody>
          <a:bodyPr spcFirstLastPara="1" wrap="square" lIns="0" tIns="9331"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116" defTabSz="567397"/>
            <a:r>
              <a:rPr lang="en-US" sz="351" b="1">
                <a:solidFill>
                  <a:srgbClr val="6D6E71"/>
                </a:solidFill>
              </a:rPr>
              <a:t>121</a:t>
            </a:r>
            <a:endParaRPr sz="351">
              <a:solidFill>
                <a:prstClr val="black"/>
              </a:solidFill>
            </a:endParaRPr>
          </a:p>
        </p:txBody>
      </p:sp>
      <p:sp>
        <p:nvSpPr>
          <p:cNvPr id="3" name="Google Shape;9017;p61">
            <a:extLst>
              <a:ext uri="{FF2B5EF4-FFF2-40B4-BE49-F238E27FC236}">
                <a16:creationId xmlns:a16="http://schemas.microsoft.com/office/drawing/2014/main" id="{A32756E2-6224-79B1-BEF1-BF55B580CC76}"/>
              </a:ext>
            </a:extLst>
          </p:cNvPr>
          <p:cNvSpPr/>
          <p:nvPr/>
        </p:nvSpPr>
        <p:spPr>
          <a:xfrm>
            <a:off x="16148211" y="5598084"/>
            <a:ext cx="4058" cy="18179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567397"/>
            <a:endParaRPr sz="1151">
              <a:solidFill>
                <a:prstClr val="black"/>
              </a:solidFill>
              <a:latin typeface="Calibri"/>
              <a:ea typeface="Calibri"/>
              <a:cs typeface="Calibri"/>
              <a:sym typeface="Calibri"/>
            </a:endParaRPr>
          </a:p>
        </p:txBody>
      </p:sp>
      <p:grpSp>
        <p:nvGrpSpPr>
          <p:cNvPr id="34" name="Group 33">
            <a:extLst>
              <a:ext uri="{FF2B5EF4-FFF2-40B4-BE49-F238E27FC236}">
                <a16:creationId xmlns:a16="http://schemas.microsoft.com/office/drawing/2014/main" id="{6477DBF8-BD2F-E731-DB31-E701AC07ADB2}"/>
              </a:ext>
            </a:extLst>
          </p:cNvPr>
          <p:cNvGrpSpPr/>
          <p:nvPr/>
        </p:nvGrpSpPr>
        <p:grpSpPr>
          <a:xfrm>
            <a:off x="899199" y="2193026"/>
            <a:ext cx="2081021" cy="1156244"/>
            <a:chOff x="203934" y="1552310"/>
            <a:chExt cx="3156216" cy="1753636"/>
          </a:xfrm>
        </p:grpSpPr>
        <p:grpSp>
          <p:nvGrpSpPr>
            <p:cNvPr id="11" name="Group 10">
              <a:extLst>
                <a:ext uri="{FF2B5EF4-FFF2-40B4-BE49-F238E27FC236}">
                  <a16:creationId xmlns:a16="http://schemas.microsoft.com/office/drawing/2014/main" id="{9A155F14-46D9-D527-F97B-945334D8FE3D}"/>
                </a:ext>
              </a:extLst>
            </p:cNvPr>
            <p:cNvGrpSpPr/>
            <p:nvPr/>
          </p:nvGrpSpPr>
          <p:grpSpPr>
            <a:xfrm>
              <a:off x="203934" y="1552310"/>
              <a:ext cx="3156216" cy="1753636"/>
              <a:chOff x="7038395" y="2358213"/>
              <a:chExt cx="2921383" cy="1623159"/>
            </a:xfrm>
          </p:grpSpPr>
          <p:sp>
            <p:nvSpPr>
              <p:cNvPr id="13" name="Google Shape;5891;p41">
                <a:extLst>
                  <a:ext uri="{FF2B5EF4-FFF2-40B4-BE49-F238E27FC236}">
                    <a16:creationId xmlns:a16="http://schemas.microsoft.com/office/drawing/2014/main" id="{900485B5-33D5-4976-D990-BC54F9A094F6}"/>
                  </a:ext>
                </a:extLst>
              </p:cNvPr>
              <p:cNvSpPr/>
              <p:nvPr/>
            </p:nvSpPr>
            <p:spPr>
              <a:xfrm>
                <a:off x="7038395" y="2358213"/>
                <a:ext cx="1995645" cy="1623159"/>
              </a:xfrm>
              <a:prstGeom prst="rect">
                <a:avLst/>
              </a:prstGeom>
              <a:blipFill rotWithShape="1">
                <a:blip r:embed="rId3" cstate="screen">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defTabSz="567397"/>
                <a:endParaRPr sz="1187">
                  <a:solidFill>
                    <a:prstClr val="black"/>
                  </a:solidFill>
                  <a:latin typeface="Calibri"/>
                  <a:ea typeface="Calibri"/>
                  <a:cs typeface="Calibri"/>
                  <a:sym typeface="Calibri"/>
                </a:endParaRPr>
              </a:p>
            </p:txBody>
          </p:sp>
          <p:grpSp>
            <p:nvGrpSpPr>
              <p:cNvPr id="15" name="Google Shape;5894;p41">
                <a:extLst>
                  <a:ext uri="{FF2B5EF4-FFF2-40B4-BE49-F238E27FC236}">
                    <a16:creationId xmlns:a16="http://schemas.microsoft.com/office/drawing/2014/main" id="{3C30E827-2CE9-9E24-776A-D95018CBD6DC}"/>
                  </a:ext>
                </a:extLst>
              </p:cNvPr>
              <p:cNvGrpSpPr/>
              <p:nvPr/>
            </p:nvGrpSpPr>
            <p:grpSpPr>
              <a:xfrm>
                <a:off x="9103182" y="2361707"/>
                <a:ext cx="856596" cy="783030"/>
                <a:chOff x="18324545" y="2500803"/>
                <a:chExt cx="1079500" cy="986790"/>
              </a:xfrm>
            </p:grpSpPr>
            <p:sp>
              <p:nvSpPr>
                <p:cNvPr id="16" name="Google Shape;5895;p41">
                  <a:extLst>
                    <a:ext uri="{FF2B5EF4-FFF2-40B4-BE49-F238E27FC236}">
                      <a16:creationId xmlns:a16="http://schemas.microsoft.com/office/drawing/2014/main" id="{603FEBDE-9C6D-4469-9F4D-7BC45E0DE6B5}"/>
                    </a:ext>
                  </a:extLst>
                </p:cNvPr>
                <p:cNvSpPr/>
                <p:nvPr/>
              </p:nvSpPr>
              <p:spPr>
                <a:xfrm>
                  <a:off x="18324545" y="2500803"/>
                  <a:ext cx="1079500" cy="986790"/>
                </a:xfrm>
                <a:custGeom>
                  <a:avLst/>
                  <a:gdLst/>
                  <a:ahLst/>
                  <a:cxnLst/>
                  <a:rect l="l" t="t" r="r" b="b"/>
                  <a:pathLst>
                    <a:path w="1079500" h="986789" extrusionOk="0">
                      <a:moveTo>
                        <a:pt x="0" y="986423"/>
                      </a:moveTo>
                      <a:lnTo>
                        <a:pt x="0" y="0"/>
                      </a:lnTo>
                      <a:lnTo>
                        <a:pt x="1078909" y="0"/>
                      </a:lnTo>
                      <a:lnTo>
                        <a:pt x="1078909" y="986423"/>
                      </a:lnTo>
                      <a:lnTo>
                        <a:pt x="921996" y="986423"/>
                      </a:lnTo>
                      <a:lnTo>
                        <a:pt x="28428" y="986423"/>
                      </a:lnTo>
                    </a:path>
                  </a:pathLst>
                </a:custGeom>
                <a:noFill/>
                <a:ln w="11925" cap="flat" cmpd="sng">
                  <a:solidFill>
                    <a:srgbClr val="F37124"/>
                  </a:solidFill>
                  <a:prstDash val="solid"/>
                  <a:round/>
                  <a:headEnd type="none" w="sm" len="sm"/>
                  <a:tailEnd type="none" w="sm" len="sm"/>
                </a:ln>
              </p:spPr>
              <p:txBody>
                <a:bodyPr spcFirstLastPara="1" wrap="square" lIns="0" tIns="0" rIns="0" bIns="0" anchor="t" anchorCtr="0">
                  <a:noAutofit/>
                </a:bodyPr>
                <a:lstStyle/>
                <a:p>
                  <a:pPr defTabSz="567397"/>
                  <a:endParaRPr sz="1187">
                    <a:solidFill>
                      <a:prstClr val="black"/>
                    </a:solidFill>
                    <a:latin typeface="Calibri"/>
                    <a:ea typeface="Calibri"/>
                    <a:cs typeface="Calibri"/>
                    <a:sym typeface="Calibri"/>
                  </a:endParaRPr>
                </a:p>
              </p:txBody>
            </p:sp>
            <p:sp>
              <p:nvSpPr>
                <p:cNvPr id="17" name="Google Shape;5896;p41">
                  <a:extLst>
                    <a:ext uri="{FF2B5EF4-FFF2-40B4-BE49-F238E27FC236}">
                      <a16:creationId xmlns:a16="http://schemas.microsoft.com/office/drawing/2014/main" id="{46124B23-AC31-C0AC-D0A7-E8969CFCD8F7}"/>
                    </a:ext>
                  </a:extLst>
                </p:cNvPr>
                <p:cNvSpPr/>
                <p:nvPr/>
              </p:nvSpPr>
              <p:spPr>
                <a:xfrm>
                  <a:off x="18789459" y="2759313"/>
                  <a:ext cx="153976" cy="229590"/>
                </a:xfrm>
                <a:prstGeom prst="rect">
                  <a:avLst/>
                </a:prstGeom>
                <a:blipFill rotWithShape="1">
                  <a:blip r:embed="rId4" cstate="screen">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defTabSz="567397"/>
                  <a:endParaRPr sz="1187">
                    <a:solidFill>
                      <a:prstClr val="black"/>
                    </a:solidFill>
                    <a:latin typeface="Calibri"/>
                    <a:ea typeface="Calibri"/>
                    <a:cs typeface="Calibri"/>
                    <a:sym typeface="Calibri"/>
                  </a:endParaRPr>
                </a:p>
              </p:txBody>
            </p:sp>
            <p:sp>
              <p:nvSpPr>
                <p:cNvPr id="18" name="Google Shape;5897;p41">
                  <a:extLst>
                    <a:ext uri="{FF2B5EF4-FFF2-40B4-BE49-F238E27FC236}">
                      <a16:creationId xmlns:a16="http://schemas.microsoft.com/office/drawing/2014/main" id="{0339FC56-5785-A92A-2236-644151299E1C}"/>
                    </a:ext>
                  </a:extLst>
                </p:cNvPr>
                <p:cNvSpPr/>
                <p:nvPr/>
              </p:nvSpPr>
              <p:spPr>
                <a:xfrm>
                  <a:off x="18405331" y="2563547"/>
                  <a:ext cx="1270" cy="90170"/>
                </a:xfrm>
                <a:custGeom>
                  <a:avLst/>
                  <a:gdLst/>
                  <a:ahLst/>
                  <a:cxnLst/>
                  <a:rect l="l" t="t" r="r" b="b"/>
                  <a:pathLst>
                    <a:path w="1269" h="90169" extrusionOk="0">
                      <a:moveTo>
                        <a:pt x="423" y="-5969"/>
                      </a:moveTo>
                      <a:lnTo>
                        <a:pt x="423" y="95912"/>
                      </a:lnTo>
                    </a:path>
                  </a:pathLst>
                </a:custGeom>
                <a:noFill/>
                <a:ln w="12775" cap="flat" cmpd="sng">
                  <a:solidFill>
                    <a:srgbClr val="F37124"/>
                  </a:solidFill>
                  <a:prstDash val="solid"/>
                  <a:round/>
                  <a:headEnd type="none" w="sm" len="sm"/>
                  <a:tailEnd type="none" w="sm" len="sm"/>
                </a:ln>
              </p:spPr>
              <p:txBody>
                <a:bodyPr spcFirstLastPara="1" wrap="square" lIns="0" tIns="0" rIns="0" bIns="0" anchor="t" anchorCtr="0">
                  <a:noAutofit/>
                </a:bodyPr>
                <a:lstStyle/>
                <a:p>
                  <a:pPr defTabSz="567397"/>
                  <a:endParaRPr sz="1187">
                    <a:solidFill>
                      <a:prstClr val="black"/>
                    </a:solidFill>
                    <a:latin typeface="Calibri"/>
                    <a:ea typeface="Calibri"/>
                    <a:cs typeface="Calibri"/>
                    <a:sym typeface="Calibri"/>
                  </a:endParaRPr>
                </a:p>
              </p:txBody>
            </p:sp>
            <p:sp>
              <p:nvSpPr>
                <p:cNvPr id="19" name="Google Shape;5898;p41">
                  <a:extLst>
                    <a:ext uri="{FF2B5EF4-FFF2-40B4-BE49-F238E27FC236}">
                      <a16:creationId xmlns:a16="http://schemas.microsoft.com/office/drawing/2014/main" id="{ABD5DAAC-9123-0ABC-2FC4-D26A2CC01A96}"/>
                    </a:ext>
                  </a:extLst>
                </p:cNvPr>
                <p:cNvSpPr/>
                <p:nvPr/>
              </p:nvSpPr>
              <p:spPr>
                <a:xfrm>
                  <a:off x="18468613" y="2562628"/>
                  <a:ext cx="0" cy="93980"/>
                </a:xfrm>
                <a:custGeom>
                  <a:avLst/>
                  <a:gdLst/>
                  <a:ahLst/>
                  <a:cxnLst/>
                  <a:rect l="l" t="t" r="r" b="b"/>
                  <a:pathLst>
                    <a:path w="120000" h="93980" extrusionOk="0">
                      <a:moveTo>
                        <a:pt x="0" y="0"/>
                      </a:moveTo>
                      <a:lnTo>
                        <a:pt x="0" y="93405"/>
                      </a:lnTo>
                    </a:path>
                  </a:pathLst>
                </a:custGeom>
                <a:noFill/>
                <a:ln w="11925" cap="flat" cmpd="sng">
                  <a:solidFill>
                    <a:srgbClr val="F37124"/>
                  </a:solidFill>
                  <a:prstDash val="solid"/>
                  <a:round/>
                  <a:headEnd type="none" w="sm" len="sm"/>
                  <a:tailEnd type="none" w="sm" len="sm"/>
                </a:ln>
              </p:spPr>
              <p:txBody>
                <a:bodyPr spcFirstLastPara="1" wrap="square" lIns="0" tIns="0" rIns="0" bIns="0" anchor="t" anchorCtr="0">
                  <a:noAutofit/>
                </a:bodyPr>
                <a:lstStyle/>
                <a:p>
                  <a:pPr defTabSz="567397"/>
                  <a:endParaRPr sz="1187">
                    <a:solidFill>
                      <a:prstClr val="black"/>
                    </a:solidFill>
                    <a:latin typeface="Calibri"/>
                    <a:ea typeface="Calibri"/>
                    <a:cs typeface="Calibri"/>
                    <a:sym typeface="Calibri"/>
                  </a:endParaRPr>
                </a:p>
              </p:txBody>
            </p:sp>
            <p:sp>
              <p:nvSpPr>
                <p:cNvPr id="20" name="Google Shape;5899;p41">
                  <a:extLst>
                    <a:ext uri="{FF2B5EF4-FFF2-40B4-BE49-F238E27FC236}">
                      <a16:creationId xmlns:a16="http://schemas.microsoft.com/office/drawing/2014/main" id="{4310204C-FB44-AE0E-7E6C-7FC7591E7EDD}"/>
                    </a:ext>
                  </a:extLst>
                </p:cNvPr>
                <p:cNvSpPr/>
                <p:nvPr/>
              </p:nvSpPr>
              <p:spPr>
                <a:xfrm>
                  <a:off x="18402023" y="2608271"/>
                  <a:ext cx="66675" cy="635"/>
                </a:xfrm>
                <a:custGeom>
                  <a:avLst/>
                  <a:gdLst/>
                  <a:ahLst/>
                  <a:cxnLst/>
                  <a:rect l="l" t="t" r="r" b="b"/>
                  <a:pathLst>
                    <a:path w="66675" h="635" extrusionOk="0">
                      <a:moveTo>
                        <a:pt x="-5969" y="120"/>
                      </a:moveTo>
                      <a:lnTo>
                        <a:pt x="72558" y="120"/>
                      </a:lnTo>
                    </a:path>
                  </a:pathLst>
                </a:custGeom>
                <a:noFill/>
                <a:ln w="12175" cap="flat" cmpd="sng">
                  <a:solidFill>
                    <a:srgbClr val="F37124"/>
                  </a:solidFill>
                  <a:prstDash val="solid"/>
                  <a:round/>
                  <a:headEnd type="none" w="sm" len="sm"/>
                  <a:tailEnd type="none" w="sm" len="sm"/>
                </a:ln>
              </p:spPr>
              <p:txBody>
                <a:bodyPr spcFirstLastPara="1" wrap="square" lIns="0" tIns="0" rIns="0" bIns="0" anchor="t" anchorCtr="0">
                  <a:noAutofit/>
                </a:bodyPr>
                <a:lstStyle/>
                <a:p>
                  <a:pPr defTabSz="567397"/>
                  <a:endParaRPr sz="1187">
                    <a:solidFill>
                      <a:prstClr val="black"/>
                    </a:solidFill>
                    <a:latin typeface="Calibri"/>
                    <a:ea typeface="Calibri"/>
                    <a:cs typeface="Calibri"/>
                    <a:sym typeface="Calibri"/>
                  </a:endParaRPr>
                </a:p>
              </p:txBody>
            </p:sp>
            <p:sp>
              <p:nvSpPr>
                <p:cNvPr id="21" name="Google Shape;5900;p41">
                  <a:extLst>
                    <a:ext uri="{FF2B5EF4-FFF2-40B4-BE49-F238E27FC236}">
                      <a16:creationId xmlns:a16="http://schemas.microsoft.com/office/drawing/2014/main" id="{7F23E3E7-BEEA-AB3A-EDC9-9BA3FA44B298}"/>
                    </a:ext>
                  </a:extLst>
                </p:cNvPr>
                <p:cNvSpPr/>
                <p:nvPr/>
              </p:nvSpPr>
              <p:spPr>
                <a:xfrm>
                  <a:off x="18502617" y="2557577"/>
                  <a:ext cx="209484" cy="103972"/>
                </a:xfrm>
                <a:prstGeom prst="rect">
                  <a:avLst/>
                </a:prstGeom>
                <a:blipFill rotWithShape="1">
                  <a:blip r:embed="rId5" cstate="screen">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defTabSz="567397"/>
                  <a:endParaRPr sz="1187">
                    <a:solidFill>
                      <a:prstClr val="black"/>
                    </a:solidFill>
                    <a:latin typeface="Calibri"/>
                    <a:ea typeface="Calibri"/>
                    <a:cs typeface="Calibri"/>
                    <a:sym typeface="Calibri"/>
                  </a:endParaRPr>
                </a:p>
              </p:txBody>
            </p:sp>
          </p:grpSp>
        </p:grpSp>
        <p:cxnSp>
          <p:nvCxnSpPr>
            <p:cNvPr id="22" name="Straight Connector 21">
              <a:extLst>
                <a:ext uri="{FF2B5EF4-FFF2-40B4-BE49-F238E27FC236}">
                  <a16:creationId xmlns:a16="http://schemas.microsoft.com/office/drawing/2014/main" id="{C62216DE-08E6-7336-1D8D-B1C29DE7AF10}"/>
                </a:ext>
              </a:extLst>
            </p:cNvPr>
            <p:cNvCxnSpPr/>
            <p:nvPr/>
          </p:nvCxnSpPr>
          <p:spPr>
            <a:xfrm>
              <a:off x="276113" y="3283461"/>
              <a:ext cx="2158584" cy="0"/>
            </a:xfrm>
            <a:prstGeom prst="line">
              <a:avLst/>
            </a:prstGeom>
            <a:ln>
              <a:solidFill>
                <a:srgbClr val="F37125"/>
              </a:solidFill>
            </a:ln>
          </p:spPr>
          <p:style>
            <a:lnRef idx="2">
              <a:schemeClr val="accent1"/>
            </a:lnRef>
            <a:fillRef idx="0">
              <a:schemeClr val="accent1"/>
            </a:fillRef>
            <a:effectRef idx="1">
              <a:schemeClr val="accent1"/>
            </a:effectRef>
            <a:fontRef idx="minor">
              <a:schemeClr val="tx1"/>
            </a:fontRef>
          </p:style>
        </p:cxnSp>
      </p:grpSp>
      <p:sp>
        <p:nvSpPr>
          <p:cNvPr id="25" name="Google Shape;118;p3">
            <a:extLst>
              <a:ext uri="{FF2B5EF4-FFF2-40B4-BE49-F238E27FC236}">
                <a16:creationId xmlns:a16="http://schemas.microsoft.com/office/drawing/2014/main" id="{7F9612E9-374A-7C56-5633-8B746590E54C}"/>
              </a:ext>
            </a:extLst>
          </p:cNvPr>
          <p:cNvSpPr txBox="1"/>
          <p:nvPr/>
        </p:nvSpPr>
        <p:spPr>
          <a:xfrm>
            <a:off x="4064841" y="5117714"/>
            <a:ext cx="1769376" cy="627805"/>
          </a:xfrm>
          <a:prstGeom prst="rect">
            <a:avLst/>
          </a:prstGeom>
          <a:noFill/>
          <a:ln>
            <a:noFill/>
          </a:ln>
        </p:spPr>
        <p:txBody>
          <a:bodyPr spcFirstLastPara="1" wrap="square" lIns="0" tIns="5944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lgn="ctr" defTabSz="586496"/>
            <a:r>
              <a:rPr lang="en-US" sz="738" b="1">
                <a:solidFill>
                  <a:prstClr val="black"/>
                </a:solidFill>
                <a:latin typeface="Tw Cen MT" panose="020B0602020104020603" pitchFamily="34" charset="77"/>
                <a:ea typeface="Calibri"/>
              </a:rPr>
              <a:t>Document your clustered ideas: </a:t>
            </a:r>
          </a:p>
          <a:p>
            <a:pPr algn="ctr" defTabSz="586496"/>
            <a:r>
              <a:rPr lang="en-US" sz="738">
                <a:solidFill>
                  <a:prstClr val="black"/>
                </a:solidFill>
                <a:latin typeface="Tw Cen MT" panose="020B0602020104020603" pitchFamily="34" charset="77"/>
                <a:ea typeface="Calibri"/>
              </a:rPr>
              <a:t>Write the</a:t>
            </a:r>
            <a:r>
              <a:rPr lang="en-US" sz="738">
                <a:solidFill>
                  <a:prstClr val="black"/>
                </a:solidFill>
                <a:latin typeface="Tw Cen MT" panose="020B0602020104020603" pitchFamily="34" charset="77"/>
              </a:rPr>
              <a:t> label/title give to each cluster and give a brief description. Each design team should come-up with at least 5 ideas</a:t>
            </a:r>
          </a:p>
          <a:p>
            <a:pPr algn="ctr" defTabSz="586496"/>
            <a:endParaRPr lang="en-US" sz="738">
              <a:solidFill>
                <a:prstClr val="black"/>
              </a:solidFill>
              <a:latin typeface="Tw Cen MT" panose="020B0602020104020603" pitchFamily="34" charset="77"/>
            </a:endParaRPr>
          </a:p>
        </p:txBody>
      </p:sp>
      <p:grpSp>
        <p:nvGrpSpPr>
          <p:cNvPr id="26" name="Google Shape;7110;p49">
            <a:extLst>
              <a:ext uri="{FF2B5EF4-FFF2-40B4-BE49-F238E27FC236}">
                <a16:creationId xmlns:a16="http://schemas.microsoft.com/office/drawing/2014/main" id="{676A245B-AD3F-4FF3-8CC1-5D51DF435AFD}"/>
              </a:ext>
            </a:extLst>
          </p:cNvPr>
          <p:cNvGrpSpPr/>
          <p:nvPr/>
        </p:nvGrpSpPr>
        <p:grpSpPr>
          <a:xfrm>
            <a:off x="4318983" y="3699062"/>
            <a:ext cx="1261092" cy="1261076"/>
            <a:chOff x="12432619" y="2086657"/>
            <a:chExt cx="1912656" cy="1912632"/>
          </a:xfrm>
        </p:grpSpPr>
        <p:sp>
          <p:nvSpPr>
            <p:cNvPr id="28" name="Google Shape;7111;p49">
              <a:extLst>
                <a:ext uri="{FF2B5EF4-FFF2-40B4-BE49-F238E27FC236}">
                  <a16:creationId xmlns:a16="http://schemas.microsoft.com/office/drawing/2014/main" id="{308E84EA-E82B-4F9C-8771-87A27A361556}"/>
                </a:ext>
              </a:extLst>
            </p:cNvPr>
            <p:cNvSpPr/>
            <p:nvPr/>
          </p:nvSpPr>
          <p:spPr>
            <a:xfrm>
              <a:off x="12432619" y="2086657"/>
              <a:ext cx="1912620" cy="1912620"/>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pPr defTabSz="567397"/>
              <a:endParaRPr sz="1187">
                <a:solidFill>
                  <a:prstClr val="black"/>
                </a:solidFill>
                <a:latin typeface="Calibri"/>
                <a:ea typeface="Calibri"/>
                <a:cs typeface="Calibri"/>
                <a:sym typeface="Calibri"/>
              </a:endParaRPr>
            </a:p>
          </p:txBody>
        </p:sp>
        <p:sp>
          <p:nvSpPr>
            <p:cNvPr id="29" name="Google Shape;7112;p49">
              <a:extLst>
                <a:ext uri="{FF2B5EF4-FFF2-40B4-BE49-F238E27FC236}">
                  <a16:creationId xmlns:a16="http://schemas.microsoft.com/office/drawing/2014/main" id="{69EF8950-8124-1E7D-0F44-625FD265CB11}"/>
                </a:ext>
              </a:extLst>
            </p:cNvPr>
            <p:cNvSpPr/>
            <p:nvPr/>
          </p:nvSpPr>
          <p:spPr>
            <a:xfrm>
              <a:off x="12434768" y="2264287"/>
              <a:ext cx="151130" cy="1723389"/>
            </a:xfrm>
            <a:custGeom>
              <a:avLst/>
              <a:gdLst/>
              <a:ahLst/>
              <a:cxnLst/>
              <a:rect l="l" t="t" r="r" b="b"/>
              <a:pathLst>
                <a:path w="151129" h="1723389" extrusionOk="0">
                  <a:moveTo>
                    <a:pt x="0" y="0"/>
                  </a:moveTo>
                  <a:lnTo>
                    <a:pt x="150740" y="1723053"/>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pPr defTabSz="567397"/>
              <a:endParaRPr sz="1187">
                <a:solidFill>
                  <a:prstClr val="black"/>
                </a:solidFill>
                <a:latin typeface="Calibri"/>
                <a:ea typeface="Calibri"/>
                <a:cs typeface="Calibri"/>
                <a:sym typeface="Calibri"/>
              </a:endParaRPr>
            </a:p>
          </p:txBody>
        </p:sp>
        <p:sp>
          <p:nvSpPr>
            <p:cNvPr id="30" name="Google Shape;7113;p49">
              <a:extLst>
                <a:ext uri="{FF2B5EF4-FFF2-40B4-BE49-F238E27FC236}">
                  <a16:creationId xmlns:a16="http://schemas.microsoft.com/office/drawing/2014/main" id="{8E31EEEE-EB3A-9AC6-09FD-96BF8F5629EC}"/>
                </a:ext>
              </a:extLst>
            </p:cNvPr>
            <p:cNvSpPr/>
            <p:nvPr/>
          </p:nvSpPr>
          <p:spPr>
            <a:xfrm>
              <a:off x="12610284" y="3846390"/>
              <a:ext cx="1723389" cy="151130"/>
            </a:xfrm>
            <a:custGeom>
              <a:avLst/>
              <a:gdLst/>
              <a:ahLst/>
              <a:cxnLst/>
              <a:rect l="l" t="t" r="r" b="b"/>
              <a:pathLst>
                <a:path w="1723390" h="151129" extrusionOk="0">
                  <a:moveTo>
                    <a:pt x="0" y="150752"/>
                  </a:moveTo>
                  <a:lnTo>
                    <a:pt x="1723053"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pPr defTabSz="567397"/>
              <a:endParaRPr sz="1187">
                <a:solidFill>
                  <a:prstClr val="black"/>
                </a:solidFill>
                <a:latin typeface="Calibri"/>
                <a:ea typeface="Calibri"/>
                <a:cs typeface="Calibri"/>
                <a:sym typeface="Calibri"/>
              </a:endParaRPr>
            </a:p>
          </p:txBody>
        </p:sp>
        <p:sp>
          <p:nvSpPr>
            <p:cNvPr id="31" name="Google Shape;7114;p49">
              <a:extLst>
                <a:ext uri="{FF2B5EF4-FFF2-40B4-BE49-F238E27FC236}">
                  <a16:creationId xmlns:a16="http://schemas.microsoft.com/office/drawing/2014/main" id="{BD4EC0DA-4561-B605-271B-0F1A4947427B}"/>
                </a:ext>
              </a:extLst>
            </p:cNvPr>
            <p:cNvSpPr/>
            <p:nvPr/>
          </p:nvSpPr>
          <p:spPr>
            <a:xfrm>
              <a:off x="14192375" y="2098538"/>
              <a:ext cx="151130" cy="1723389"/>
            </a:xfrm>
            <a:custGeom>
              <a:avLst/>
              <a:gdLst/>
              <a:ahLst/>
              <a:cxnLst/>
              <a:rect l="l" t="t" r="r" b="b"/>
              <a:pathLst>
                <a:path w="151130" h="1723389" extrusionOk="0">
                  <a:moveTo>
                    <a:pt x="150740" y="1723053"/>
                  </a:moveTo>
                  <a:lnTo>
                    <a:pt x="0" y="0"/>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pPr defTabSz="567397"/>
              <a:endParaRPr sz="1187">
                <a:solidFill>
                  <a:prstClr val="black"/>
                </a:solidFill>
                <a:latin typeface="Calibri"/>
                <a:ea typeface="Calibri"/>
                <a:cs typeface="Calibri"/>
                <a:sym typeface="Calibri"/>
              </a:endParaRPr>
            </a:p>
          </p:txBody>
        </p:sp>
        <p:sp>
          <p:nvSpPr>
            <p:cNvPr id="32" name="Google Shape;7115;p49">
              <a:extLst>
                <a:ext uri="{FF2B5EF4-FFF2-40B4-BE49-F238E27FC236}">
                  <a16:creationId xmlns:a16="http://schemas.microsoft.com/office/drawing/2014/main" id="{03F73653-5E25-DA0E-07F2-B0496EFC6D17}"/>
                </a:ext>
              </a:extLst>
            </p:cNvPr>
            <p:cNvSpPr/>
            <p:nvPr/>
          </p:nvSpPr>
          <p:spPr>
            <a:xfrm>
              <a:off x="12444547" y="2088735"/>
              <a:ext cx="1723389" cy="151130"/>
            </a:xfrm>
            <a:custGeom>
              <a:avLst/>
              <a:gdLst/>
              <a:ahLst/>
              <a:cxnLst/>
              <a:rect l="l" t="t" r="r" b="b"/>
              <a:pathLst>
                <a:path w="1723390" h="151130" extrusionOk="0">
                  <a:moveTo>
                    <a:pt x="1723053" y="0"/>
                  </a:moveTo>
                  <a:lnTo>
                    <a:pt x="0" y="150752"/>
                  </a:lnTo>
                </a:path>
              </a:pathLst>
            </a:custGeom>
            <a:noFill/>
            <a:ln w="11925" cap="flat" cmpd="sng">
              <a:solidFill>
                <a:srgbClr val="D71920"/>
              </a:solidFill>
              <a:prstDash val="dot"/>
              <a:round/>
              <a:headEnd type="none" w="sm" len="sm"/>
              <a:tailEnd type="none" w="sm" len="sm"/>
            </a:ln>
          </p:spPr>
          <p:txBody>
            <a:bodyPr spcFirstLastPara="1" wrap="square" lIns="0" tIns="0" rIns="0" bIns="0" anchor="t" anchorCtr="0">
              <a:noAutofit/>
            </a:bodyPr>
            <a:lstStyle/>
            <a:p>
              <a:pPr defTabSz="567397"/>
              <a:endParaRPr sz="1187">
                <a:solidFill>
                  <a:prstClr val="black"/>
                </a:solidFill>
                <a:latin typeface="Calibri"/>
                <a:ea typeface="Calibri"/>
                <a:cs typeface="Calibri"/>
                <a:sym typeface="Calibri"/>
              </a:endParaRPr>
            </a:p>
          </p:txBody>
        </p:sp>
        <p:sp>
          <p:nvSpPr>
            <p:cNvPr id="33" name="Google Shape;7116;p49">
              <a:extLst>
                <a:ext uri="{FF2B5EF4-FFF2-40B4-BE49-F238E27FC236}">
                  <a16:creationId xmlns:a16="http://schemas.microsoft.com/office/drawing/2014/main" id="{B95E3FDF-6103-A952-DFC6-8153508D6F82}"/>
                </a:ext>
              </a:extLst>
            </p:cNvPr>
            <p:cNvSpPr/>
            <p:nvPr/>
          </p:nvSpPr>
          <p:spPr>
            <a:xfrm>
              <a:off x="12432655" y="2086669"/>
              <a:ext cx="1912620" cy="1912620"/>
            </a:xfrm>
            <a:custGeom>
              <a:avLst/>
              <a:gdLst/>
              <a:ahLst/>
              <a:cxnLst/>
              <a:rect l="l" t="t" r="r" b="b"/>
              <a:pathLst>
                <a:path w="1912619" h="1912620" extrusionOk="0">
                  <a:moveTo>
                    <a:pt x="153868" y="1912562"/>
                  </a:moveTo>
                  <a:lnTo>
                    <a:pt x="153868" y="1912562"/>
                  </a:lnTo>
                </a:path>
                <a:path w="1912619" h="1912620" extrusionOk="0">
                  <a:moveTo>
                    <a:pt x="1912574" y="1758693"/>
                  </a:moveTo>
                  <a:lnTo>
                    <a:pt x="1912574" y="1758693"/>
                  </a:lnTo>
                </a:path>
                <a:path w="1912619" h="1912620" extrusionOk="0">
                  <a:moveTo>
                    <a:pt x="1758705" y="0"/>
                  </a:moveTo>
                  <a:lnTo>
                    <a:pt x="1758705" y="0"/>
                  </a:lnTo>
                </a:path>
                <a:path w="1912619" h="1912620" extrusionOk="0">
                  <a:moveTo>
                    <a:pt x="0" y="153857"/>
                  </a:moveTo>
                  <a:lnTo>
                    <a:pt x="0" y="153857"/>
                  </a:lnTo>
                </a:path>
              </a:pathLst>
            </a:custGeom>
            <a:noFill/>
            <a:ln w="11925" cap="flat" cmpd="sng">
              <a:solidFill>
                <a:srgbClr val="D71920"/>
              </a:solidFill>
              <a:prstDash val="solid"/>
              <a:round/>
              <a:headEnd type="none" w="sm" len="sm"/>
              <a:tailEnd type="none" w="sm" len="sm"/>
            </a:ln>
          </p:spPr>
          <p:txBody>
            <a:bodyPr spcFirstLastPara="1" wrap="square" lIns="0" tIns="0" rIns="0" bIns="0" anchor="t" anchorCtr="0">
              <a:noAutofit/>
            </a:bodyPr>
            <a:lstStyle/>
            <a:p>
              <a:pPr defTabSz="567397"/>
              <a:endParaRPr sz="1187">
                <a:solidFill>
                  <a:prstClr val="black"/>
                </a:solidFill>
                <a:latin typeface="Calibri"/>
                <a:ea typeface="Calibri"/>
                <a:cs typeface="Calibri"/>
                <a:sym typeface="Calibri"/>
              </a:endParaRPr>
            </a:p>
          </p:txBody>
        </p:sp>
      </p:grpSp>
      <p:sp>
        <p:nvSpPr>
          <p:cNvPr id="4" name="Marcador de Posição do Texto 3">
            <a:extLst>
              <a:ext uri="{FF2B5EF4-FFF2-40B4-BE49-F238E27FC236}">
                <a16:creationId xmlns:a16="http://schemas.microsoft.com/office/drawing/2014/main" id="{A805313D-38E0-543D-D62A-D6C7C3A49C2B}"/>
              </a:ext>
            </a:extLst>
          </p:cNvPr>
          <p:cNvSpPr txBox="1">
            <a:spLocks/>
          </p:cNvSpPr>
          <p:nvPr/>
        </p:nvSpPr>
        <p:spPr>
          <a:xfrm>
            <a:off x="565859" y="1017000"/>
            <a:ext cx="2414362" cy="635674"/>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defTabSz="418934">
              <a:spcBef>
                <a:spcPts val="458"/>
              </a:spcBef>
              <a:buNone/>
            </a:pPr>
            <a:r>
              <a:rPr lang="pt-PT" sz="1924" b="1">
                <a:solidFill>
                  <a:srgbClr val="F37125"/>
                </a:solidFill>
                <a:latin typeface="Tw Cen MT" panose="020B0602020104020603" pitchFamily="34" charset="77"/>
              </a:rPr>
              <a:t>BRAINSTORMING </a:t>
            </a:r>
            <a:br>
              <a:rPr lang="pt-PT" sz="1924" b="1">
                <a:solidFill>
                  <a:srgbClr val="F37125"/>
                </a:solidFill>
                <a:latin typeface="Tw Cen MT" panose="020B0602020104020603" pitchFamily="34" charset="77"/>
              </a:rPr>
            </a:br>
            <a:r>
              <a:rPr lang="pt-PT" sz="1924" b="1">
                <a:solidFill>
                  <a:srgbClr val="F37125"/>
                </a:solidFill>
                <a:latin typeface="Tw Cen MT" panose="020B0602020104020603" pitchFamily="34" charset="77"/>
              </a:rPr>
              <a:t>IDEAS - Individual</a:t>
            </a:r>
          </a:p>
        </p:txBody>
      </p:sp>
      <p:sp>
        <p:nvSpPr>
          <p:cNvPr id="9" name="Google Shape;118;p3">
            <a:extLst>
              <a:ext uri="{FF2B5EF4-FFF2-40B4-BE49-F238E27FC236}">
                <a16:creationId xmlns:a16="http://schemas.microsoft.com/office/drawing/2014/main" id="{1011CE6D-0E48-3976-5122-4BFA5C51C948}"/>
              </a:ext>
            </a:extLst>
          </p:cNvPr>
          <p:cNvSpPr txBox="1"/>
          <p:nvPr/>
        </p:nvSpPr>
        <p:spPr>
          <a:xfrm>
            <a:off x="8769577" y="320512"/>
            <a:ext cx="686476" cy="375638"/>
          </a:xfrm>
          <a:prstGeom prst="rect">
            <a:avLst/>
          </a:prstGeom>
          <a:solidFill>
            <a:srgbClr val="E5783B"/>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000"/>
            <a:r>
              <a:rPr lang="pt-PT" sz="1200" b="1">
                <a:solidFill>
                  <a:schemeClr val="bg1"/>
                </a:solidFill>
                <a:latin typeface="Tw Cen MT" panose="020B0602020104020603" pitchFamily="34" charset="77"/>
              </a:rPr>
              <a:t>10 min</a:t>
            </a:r>
          </a:p>
        </p:txBody>
      </p:sp>
      <p:sp>
        <p:nvSpPr>
          <p:cNvPr id="10" name="Google Shape;118;p3">
            <a:extLst>
              <a:ext uri="{FF2B5EF4-FFF2-40B4-BE49-F238E27FC236}">
                <a16:creationId xmlns:a16="http://schemas.microsoft.com/office/drawing/2014/main" id="{431AE44F-96CD-240F-BA7F-FA1F382B0A86}"/>
              </a:ext>
            </a:extLst>
          </p:cNvPr>
          <p:cNvSpPr txBox="1"/>
          <p:nvPr/>
        </p:nvSpPr>
        <p:spPr>
          <a:xfrm>
            <a:off x="8380120" y="320512"/>
            <a:ext cx="389457" cy="375638"/>
          </a:xfrm>
          <a:prstGeom prst="rect">
            <a:avLst/>
          </a:prstGeom>
          <a:solidFill>
            <a:srgbClr val="E5783B">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12" name="Imagem 16">
            <a:extLst>
              <a:ext uri="{FF2B5EF4-FFF2-40B4-BE49-F238E27FC236}">
                <a16:creationId xmlns:a16="http://schemas.microsoft.com/office/drawing/2014/main" id="{2AE08B12-2111-5D19-7DD2-841FC5972984}"/>
              </a:ext>
            </a:extLst>
          </p:cNvPr>
          <p:cNvPicPr>
            <a:picLocks noChangeAspect="1"/>
          </p:cNvPicPr>
          <p:nvPr/>
        </p:nvPicPr>
        <p:blipFill>
          <a:blip r:embed="rId6"/>
          <a:stretch>
            <a:fillRect/>
          </a:stretch>
        </p:blipFill>
        <p:spPr>
          <a:xfrm>
            <a:off x="8460568" y="392672"/>
            <a:ext cx="241262" cy="241262"/>
          </a:xfrm>
          <a:prstGeom prst="rect">
            <a:avLst/>
          </a:prstGeom>
        </p:spPr>
      </p:pic>
    </p:spTree>
    <p:extLst>
      <p:ext uri="{BB962C8B-B14F-4D97-AF65-F5344CB8AC3E}">
        <p14:creationId xmlns:p14="http://schemas.microsoft.com/office/powerpoint/2010/main" val="3341250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2;p4">
            <a:extLst>
              <a:ext uri="{FF2B5EF4-FFF2-40B4-BE49-F238E27FC236}">
                <a16:creationId xmlns:a16="http://schemas.microsoft.com/office/drawing/2014/main" id="{045FB44A-6CBD-E320-76DC-37C0CD82997B}"/>
              </a:ext>
            </a:extLst>
          </p:cNvPr>
          <p:cNvSpPr txBox="1">
            <a:spLocks noGrp="1"/>
          </p:cNvSpPr>
          <p:nvPr/>
        </p:nvSpPr>
        <p:spPr>
          <a:xfrm>
            <a:off x="462477" y="1062632"/>
            <a:ext cx="2291026" cy="1119532"/>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700"/>
            <a:r>
              <a:rPr lang="en-US" sz="2400" dirty="0">
                <a:solidFill>
                  <a:srgbClr val="00AEEF"/>
                </a:solidFill>
                <a:latin typeface="Tw Cen MT" panose="020B0602020104020603" pitchFamily="34" charset="77"/>
              </a:rPr>
              <a:t>INTRODUCTION </a:t>
            </a:r>
            <a:br>
              <a:rPr lang="en-US" sz="2400" dirty="0">
                <a:solidFill>
                  <a:srgbClr val="00AEEF"/>
                </a:solidFill>
                <a:latin typeface="Tw Cen MT" panose="020B0602020104020603" pitchFamily="34" charset="77"/>
              </a:rPr>
            </a:br>
            <a:r>
              <a:rPr lang="en-US" sz="2400" dirty="0">
                <a:solidFill>
                  <a:srgbClr val="00AEEF"/>
                </a:solidFill>
                <a:latin typeface="Tw Cen MT" panose="020B0602020104020603" pitchFamily="34" charset="77"/>
              </a:rPr>
              <a:t>LET'S GET YOU STARTED</a:t>
            </a:r>
          </a:p>
        </p:txBody>
      </p:sp>
      <p:sp>
        <p:nvSpPr>
          <p:cNvPr id="12" name="Google Shape;123;p3">
            <a:extLst>
              <a:ext uri="{FF2B5EF4-FFF2-40B4-BE49-F238E27FC236}">
                <a16:creationId xmlns:a16="http://schemas.microsoft.com/office/drawing/2014/main" id="{090C3EBC-D586-987B-1018-46BCBA906525}"/>
              </a:ext>
            </a:extLst>
          </p:cNvPr>
          <p:cNvSpPr txBox="1"/>
          <p:nvPr/>
        </p:nvSpPr>
        <p:spPr>
          <a:xfrm>
            <a:off x="6222747" y="1025092"/>
            <a:ext cx="3227494" cy="4699984"/>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spcAft>
                <a:spcPts val="600"/>
              </a:spcAft>
            </a:pPr>
            <a:r>
              <a:rPr lang="en-US" sz="1000" b="1" dirty="0">
                <a:solidFill>
                  <a:schemeClr val="dk1"/>
                </a:solidFill>
                <a:latin typeface="Tw Cen MT" panose="020B0602020104020603" pitchFamily="34" charset="77"/>
              </a:rPr>
              <a:t>HUMAN-CENTERED DESIGN MINDSETS</a:t>
            </a:r>
            <a:endParaRPr sz="1000" b="1" dirty="0">
              <a:solidFill>
                <a:schemeClr val="dk1"/>
              </a:solidFill>
              <a:latin typeface="Tw Cen MT" panose="020B0602020104020603" pitchFamily="34" charset="77"/>
            </a:endParaRPr>
          </a:p>
          <a:p>
            <a:pPr marL="12700" marR="5080">
              <a:spcAft>
                <a:spcPts val="600"/>
              </a:spcAft>
            </a:pPr>
            <a:r>
              <a:rPr lang="en-US" sz="800" dirty="0">
                <a:solidFill>
                  <a:schemeClr val="tx1"/>
                </a:solidFill>
                <a:latin typeface="Tw Cen MT" panose="020B0602020104020603" pitchFamily="34" charset="77"/>
              </a:rPr>
              <a:t>The goal of mindsets is to help us move away from our usual way of thinking and doing to embrace new problem-solving and critical thinking skills.</a:t>
            </a:r>
          </a:p>
          <a:p>
            <a:pPr marL="12700" marR="41911">
              <a:spcAft>
                <a:spcPts val="600"/>
              </a:spcAft>
            </a:pPr>
            <a:r>
              <a:rPr lang="en-US" sz="800" dirty="0">
                <a:solidFill>
                  <a:schemeClr val="tx1"/>
                </a:solidFill>
                <a:latin typeface="Tw Cen MT" panose="020B0602020104020603" pitchFamily="34" charset="77"/>
              </a:rPr>
              <a:t>Each Phase of the design process will have a few key mindsets to remind you to push yourself and to remain focused on the task at hand</a:t>
            </a:r>
          </a:p>
          <a:p>
            <a:pPr marL="227335" indent="-215270">
              <a:buClr>
                <a:srgbClr val="00AEEF"/>
              </a:buClr>
              <a:buSzPct val="100000"/>
              <a:buFont typeface="Times New Roman"/>
              <a:buChar char="•"/>
            </a:pPr>
            <a:r>
              <a:rPr lang="en-US" sz="800" dirty="0">
                <a:solidFill>
                  <a:schemeClr val="tx1"/>
                </a:solidFill>
                <a:latin typeface="Tw Cen MT" panose="020B0602020104020603" pitchFamily="34" charset="77"/>
              </a:rPr>
              <a:t>Work together to understand the context</a:t>
            </a:r>
          </a:p>
          <a:p>
            <a:pPr marL="227335" indent="-215270">
              <a:spcBef>
                <a:spcPts val="484"/>
              </a:spcBef>
              <a:buClr>
                <a:srgbClr val="00AEEF"/>
              </a:buClr>
              <a:buSzPct val="100000"/>
              <a:buFont typeface="Times New Roman"/>
              <a:buChar char="•"/>
            </a:pPr>
            <a:r>
              <a:rPr lang="en-US" sz="800" dirty="0">
                <a:solidFill>
                  <a:schemeClr val="tx1"/>
                </a:solidFill>
                <a:latin typeface="Tw Cen MT" panose="020B0602020104020603" pitchFamily="34" charset="77"/>
              </a:rPr>
              <a:t>Look carefully to understand potential problems and opportunities</a:t>
            </a:r>
          </a:p>
          <a:p>
            <a:pPr marL="227335" indent="-215270">
              <a:spcBef>
                <a:spcPts val="525"/>
              </a:spcBef>
              <a:buClr>
                <a:srgbClr val="00AEEF"/>
              </a:buClr>
              <a:buSzPct val="100000"/>
              <a:buFont typeface="Times New Roman"/>
              <a:buChar char="•"/>
            </a:pPr>
            <a:r>
              <a:rPr lang="en-US" sz="800" dirty="0">
                <a:solidFill>
                  <a:schemeClr val="tx1"/>
                </a:solidFill>
                <a:latin typeface="Tw Cen MT" panose="020B0602020104020603" pitchFamily="34" charset="77"/>
              </a:rPr>
              <a:t>Stay optimistic that you can solve the problem</a:t>
            </a:r>
          </a:p>
          <a:p>
            <a:pPr marL="227335" indent="-215270">
              <a:spcBef>
                <a:spcPts val="535"/>
              </a:spcBef>
              <a:buClr>
                <a:srgbClr val="00AEEF"/>
              </a:buClr>
              <a:buSzPct val="100000"/>
              <a:buFont typeface="Times New Roman"/>
              <a:buChar char="•"/>
            </a:pPr>
            <a:r>
              <a:rPr lang="en-US" sz="800" dirty="0">
                <a:solidFill>
                  <a:schemeClr val="tx1"/>
                </a:solidFill>
                <a:latin typeface="Tw Cen MT" panose="020B0602020104020603" pitchFamily="34" charset="77"/>
              </a:rPr>
              <a:t>Hold back on solving the problem until the time is right</a:t>
            </a:r>
          </a:p>
          <a:p>
            <a:pPr marL="227335" indent="-215270">
              <a:spcBef>
                <a:spcPts val="540"/>
              </a:spcBef>
              <a:buClr>
                <a:srgbClr val="00AEEF"/>
              </a:buClr>
              <a:buSzPct val="100000"/>
              <a:buFont typeface="Times New Roman"/>
              <a:buChar char="•"/>
            </a:pPr>
            <a:r>
              <a:rPr lang="en-US" sz="800" dirty="0">
                <a:solidFill>
                  <a:schemeClr val="tx1"/>
                </a:solidFill>
                <a:latin typeface="Tw Cen MT" panose="020B0602020104020603" pitchFamily="34" charset="77"/>
              </a:rPr>
              <a:t>Get inspired by people - active listening is a source of creative inspiration</a:t>
            </a:r>
          </a:p>
          <a:p>
            <a:pPr marL="227335" marR="833140" indent="-215270">
              <a:spcBef>
                <a:spcPts val="535"/>
              </a:spcBef>
              <a:buClr>
                <a:srgbClr val="00AEEF"/>
              </a:buClr>
              <a:buSzPct val="100000"/>
              <a:buFont typeface="Times New Roman"/>
              <a:buChar char="•"/>
            </a:pPr>
            <a:r>
              <a:rPr lang="en-US" sz="800" dirty="0">
                <a:solidFill>
                  <a:schemeClr val="tx1"/>
                </a:solidFill>
                <a:latin typeface="Tw Cen MT" panose="020B0602020104020603" pitchFamily="34" charset="77"/>
              </a:rPr>
              <a:t>Put aside biases and assumptions about what you think the problem is - listen to the stakeholder.</a:t>
            </a:r>
          </a:p>
          <a:p>
            <a:pPr marL="227335" indent="-215270">
              <a:spcBef>
                <a:spcPts val="535"/>
              </a:spcBef>
              <a:buClr>
                <a:srgbClr val="00AEEF"/>
              </a:buClr>
              <a:buSzPct val="100000"/>
              <a:buFont typeface="Times New Roman"/>
              <a:buChar char="•"/>
            </a:pPr>
            <a:r>
              <a:rPr lang="en-US" sz="800" dirty="0">
                <a:solidFill>
                  <a:schemeClr val="tx1"/>
                </a:solidFill>
                <a:latin typeface="Tw Cen MT" panose="020B0602020104020603" pitchFamily="34" charset="77"/>
              </a:rPr>
              <a:t>Seek new perspectives on old problems</a:t>
            </a:r>
          </a:p>
          <a:p>
            <a:pPr marL="227335" indent="-215270">
              <a:spcBef>
                <a:spcPts val="535"/>
              </a:spcBef>
              <a:buClr>
                <a:srgbClr val="00AEEF"/>
              </a:buClr>
              <a:buSzPct val="100000"/>
              <a:buFont typeface="Times New Roman"/>
              <a:buChar char="•"/>
            </a:pPr>
            <a:r>
              <a:rPr lang="en-US" sz="800" dirty="0">
                <a:solidFill>
                  <a:schemeClr val="tx1"/>
                </a:solidFill>
                <a:latin typeface="Tw Cen MT" panose="020B0602020104020603" pitchFamily="34" charset="77"/>
              </a:rPr>
              <a:t>See opportunities in constraints</a:t>
            </a:r>
          </a:p>
          <a:p>
            <a:pPr marL="227335" indent="-215270">
              <a:spcBef>
                <a:spcPts val="535"/>
              </a:spcBef>
              <a:buClr>
                <a:srgbClr val="00AEEF"/>
              </a:buClr>
              <a:buSzPct val="100000"/>
              <a:buFont typeface="Times New Roman"/>
              <a:buChar char="•"/>
            </a:pPr>
            <a:r>
              <a:rPr lang="en-US" sz="800" dirty="0">
                <a:solidFill>
                  <a:schemeClr val="tx1"/>
                </a:solidFill>
                <a:latin typeface="Tw Cen MT" panose="020B0602020104020603" pitchFamily="34" charset="77"/>
              </a:rPr>
              <a:t>Get comfortable with navigating contradictory information</a:t>
            </a:r>
          </a:p>
          <a:p>
            <a:pPr marL="227335" indent="-215270">
              <a:spcBef>
                <a:spcPts val="540"/>
              </a:spcBef>
              <a:buClr>
                <a:srgbClr val="00AEEF"/>
              </a:buClr>
              <a:buSzPct val="100000"/>
              <a:buFont typeface="Times New Roman"/>
              <a:buChar char="•"/>
            </a:pPr>
            <a:r>
              <a:rPr lang="en-US" sz="800" dirty="0">
                <a:solidFill>
                  <a:schemeClr val="tx1"/>
                </a:solidFill>
                <a:latin typeface="Tw Cen MT" panose="020B0602020104020603" pitchFamily="34" charset="77"/>
              </a:rPr>
              <a:t>Many ideas lead to good ideas</a:t>
            </a:r>
          </a:p>
          <a:p>
            <a:pPr marL="227335" indent="-215270">
              <a:spcBef>
                <a:spcPts val="535"/>
              </a:spcBef>
              <a:buClr>
                <a:srgbClr val="00AEEF"/>
              </a:buClr>
              <a:buSzPct val="100000"/>
              <a:buFont typeface="Times New Roman"/>
              <a:buChar char="•"/>
            </a:pPr>
            <a:r>
              <a:rPr lang="en-US" sz="800" dirty="0">
                <a:solidFill>
                  <a:schemeClr val="tx1"/>
                </a:solidFill>
                <a:latin typeface="Tw Cen MT" panose="020B0602020104020603" pitchFamily="34" charset="77"/>
              </a:rPr>
              <a:t>Defer judgment and criticism of ideas until the time is right</a:t>
            </a:r>
          </a:p>
          <a:p>
            <a:pPr marL="227335" indent="-215270">
              <a:spcBef>
                <a:spcPts val="535"/>
              </a:spcBef>
              <a:buClr>
                <a:srgbClr val="00AEEF"/>
              </a:buClr>
              <a:buSzPct val="100000"/>
              <a:buFont typeface="Times New Roman"/>
              <a:buChar char="•"/>
            </a:pPr>
            <a:r>
              <a:rPr lang="en-US" sz="800" dirty="0">
                <a:solidFill>
                  <a:schemeClr val="tx1"/>
                </a:solidFill>
                <a:latin typeface="Tw Cen MT" panose="020B0602020104020603" pitchFamily="34" charset="77"/>
              </a:rPr>
              <a:t>Idea generation is not the time for evaluating ideas</a:t>
            </a:r>
          </a:p>
          <a:p>
            <a:pPr marL="227335" indent="-215270">
              <a:spcBef>
                <a:spcPts val="535"/>
              </a:spcBef>
              <a:buClr>
                <a:srgbClr val="00AEEF"/>
              </a:buClr>
              <a:buSzPct val="100000"/>
              <a:buFont typeface="Times New Roman"/>
              <a:buChar char="•"/>
            </a:pPr>
            <a:r>
              <a:rPr lang="en-US" sz="800" dirty="0">
                <a:solidFill>
                  <a:schemeClr val="tx1"/>
                </a:solidFill>
                <a:latin typeface="Tw Cen MT" panose="020B0602020104020603" pitchFamily="34" charset="77"/>
              </a:rPr>
              <a:t>Brainstorming is a collaborative team activity</a:t>
            </a:r>
          </a:p>
          <a:p>
            <a:pPr marL="227335" indent="-215270">
              <a:spcBef>
                <a:spcPts val="535"/>
              </a:spcBef>
              <a:buClr>
                <a:srgbClr val="00AEEF"/>
              </a:buClr>
              <a:buSzPct val="100000"/>
              <a:buFont typeface="Times New Roman"/>
              <a:buChar char="•"/>
            </a:pPr>
            <a:r>
              <a:rPr lang="en-US" sz="800" dirty="0">
                <a:solidFill>
                  <a:schemeClr val="tx1"/>
                </a:solidFill>
                <a:latin typeface="Tw Cen MT" panose="020B0602020104020603" pitchFamily="34" charset="77"/>
              </a:rPr>
              <a:t>Allow yourself to think of wild ideas</a:t>
            </a:r>
          </a:p>
          <a:p>
            <a:pPr marL="227335" indent="-215270">
              <a:spcBef>
                <a:spcPts val="535"/>
              </a:spcBef>
              <a:buClr>
                <a:srgbClr val="00AEEF"/>
              </a:buClr>
              <a:buSzPct val="100000"/>
              <a:buFont typeface="Times New Roman"/>
              <a:buChar char="•"/>
            </a:pPr>
            <a:r>
              <a:rPr lang="en-US" sz="800" dirty="0">
                <a:solidFill>
                  <a:schemeClr val="tx1"/>
                </a:solidFill>
                <a:latin typeface="Tw Cen MT" panose="020B0602020104020603" pitchFamily="34" charset="77"/>
              </a:rPr>
              <a:t>Prototype early and often in order to learn about your idea</a:t>
            </a:r>
          </a:p>
          <a:p>
            <a:pPr marL="227335" indent="-215270">
              <a:spcBef>
                <a:spcPts val="535"/>
              </a:spcBef>
              <a:buClr>
                <a:srgbClr val="00AEEF"/>
              </a:buClr>
              <a:buSzPct val="100000"/>
              <a:buFont typeface="Times New Roman"/>
              <a:buChar char="•"/>
            </a:pPr>
            <a:r>
              <a:rPr lang="en-US" sz="800" dirty="0">
                <a:solidFill>
                  <a:schemeClr val="tx1"/>
                </a:solidFill>
                <a:latin typeface="Tw Cen MT" panose="020B0602020104020603" pitchFamily="34" charset="77"/>
              </a:rPr>
              <a:t>Start small to make big change</a:t>
            </a:r>
          </a:p>
          <a:p>
            <a:pPr marL="227335" indent="-215270">
              <a:spcBef>
                <a:spcPts val="535"/>
              </a:spcBef>
              <a:buClr>
                <a:srgbClr val="00AEEF"/>
              </a:buClr>
              <a:buSzPct val="100000"/>
              <a:buFont typeface="Times New Roman"/>
              <a:buChar char="•"/>
            </a:pPr>
            <a:r>
              <a:rPr lang="en-US" sz="800" dirty="0">
                <a:solidFill>
                  <a:schemeClr val="tx1"/>
                </a:solidFill>
                <a:latin typeface="Tw Cen MT" panose="020B0602020104020603" pitchFamily="34" charset="77"/>
              </a:rPr>
              <a:t>Show don’t tell</a:t>
            </a:r>
          </a:p>
          <a:p>
            <a:pPr marL="227335" indent="-215270">
              <a:spcBef>
                <a:spcPts val="535"/>
              </a:spcBef>
              <a:buClr>
                <a:srgbClr val="00AEEF"/>
              </a:buClr>
              <a:buSzPct val="100000"/>
              <a:buFont typeface="Times New Roman"/>
              <a:buChar char="•"/>
            </a:pPr>
            <a:r>
              <a:rPr lang="en-US" sz="800" dirty="0">
                <a:solidFill>
                  <a:schemeClr val="tx1"/>
                </a:solidFill>
                <a:latin typeface="Tw Cen MT" panose="020B0602020104020603" pitchFamily="34" charset="77"/>
              </a:rPr>
              <a:t>Many cycles of prototyping are necessary to develop an idea</a:t>
            </a:r>
          </a:p>
          <a:p>
            <a:pPr marL="227335" indent="-215270">
              <a:spcBef>
                <a:spcPts val="540"/>
              </a:spcBef>
              <a:buClr>
                <a:srgbClr val="00AEEF"/>
              </a:buClr>
              <a:buSzPct val="100000"/>
              <a:buFont typeface="Times New Roman"/>
              <a:buChar char="•"/>
            </a:pPr>
            <a:r>
              <a:rPr lang="en-US" sz="800" dirty="0">
                <a:solidFill>
                  <a:schemeClr val="tx1"/>
                </a:solidFill>
                <a:latin typeface="Tw Cen MT" panose="020B0602020104020603" pitchFamily="34" charset="77"/>
              </a:rPr>
              <a:t>Feedback is a gift to improve your ideas</a:t>
            </a:r>
          </a:p>
          <a:p>
            <a:pPr marL="12700" marR="41911"/>
            <a:endParaRPr lang="en-US" sz="750" dirty="0">
              <a:solidFill>
                <a:srgbClr val="414042"/>
              </a:solidFill>
              <a:latin typeface="Tw Cen MT" panose="020B0602020104020603" pitchFamily="34" charset="77"/>
            </a:endParaRPr>
          </a:p>
        </p:txBody>
      </p:sp>
      <p:sp>
        <p:nvSpPr>
          <p:cNvPr id="7" name="Google Shape;118;p3">
            <a:extLst>
              <a:ext uri="{FF2B5EF4-FFF2-40B4-BE49-F238E27FC236}">
                <a16:creationId xmlns:a16="http://schemas.microsoft.com/office/drawing/2014/main" id="{263408D4-631A-AF03-2798-7C29A619EF7F}"/>
              </a:ext>
            </a:extLst>
          </p:cNvPr>
          <p:cNvSpPr txBox="1"/>
          <p:nvPr/>
        </p:nvSpPr>
        <p:spPr>
          <a:xfrm>
            <a:off x="3156283" y="1027186"/>
            <a:ext cx="2663684" cy="2217253"/>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sz="1000" b="1" dirty="0">
                <a:solidFill>
                  <a:schemeClr val="dk1"/>
                </a:solidFill>
                <a:latin typeface="Tw Cen MT" panose="020B0602020104020603" pitchFamily="34" charset="77"/>
              </a:rPr>
              <a:t>WHAT IS HUMAN-CENTERED DESIGN?</a:t>
            </a:r>
          </a:p>
          <a:p>
            <a:pPr marR="5080">
              <a:spcAft>
                <a:spcPts val="600"/>
              </a:spcAft>
            </a:pPr>
            <a:r>
              <a:rPr lang="en-US" sz="800" dirty="0">
                <a:solidFill>
                  <a:schemeClr val="tx1"/>
                </a:solidFill>
                <a:latin typeface="Tw Cen MT" panose="020B0602020104020603" pitchFamily="34" charset="77"/>
              </a:rPr>
              <a:t>Human-centered design is a mindset and a creative approach for problem solving!</a:t>
            </a:r>
          </a:p>
          <a:p>
            <a:pPr marR="5080">
              <a:spcAft>
                <a:spcPts val="600"/>
              </a:spcAft>
            </a:pPr>
            <a:r>
              <a:rPr lang="en-US" sz="800" dirty="0">
                <a:solidFill>
                  <a:schemeClr val="tx1"/>
                </a:solidFill>
                <a:latin typeface="Tw Cen MT" panose="020B0602020104020603" pitchFamily="34" charset="77"/>
              </a:rPr>
              <a:t>It's a process that starts with the people you're designing for and ends with new solutions that are tailor made to meet their needs.</a:t>
            </a:r>
          </a:p>
          <a:p>
            <a:pPr marR="41911">
              <a:spcAft>
                <a:spcPts val="600"/>
              </a:spcAft>
            </a:pPr>
            <a:r>
              <a:rPr lang="en-US" sz="800" dirty="0">
                <a:solidFill>
                  <a:schemeClr val="tx1"/>
                </a:solidFill>
                <a:latin typeface="Tw Cen MT" panose="020B0602020104020603" pitchFamily="34" charset="77"/>
              </a:rPr>
              <a:t>Using the stakeholder-centered, iterative process of human-centered design can also provide helpful structures for designing more equitable solutions for all people, even those who are traditionally underrepresented. </a:t>
            </a:r>
          </a:p>
          <a:p>
            <a:pPr marR="41911">
              <a:spcAft>
                <a:spcPts val="600"/>
              </a:spcAft>
            </a:pPr>
            <a:r>
              <a:rPr lang="en-US" sz="800" dirty="0">
                <a:solidFill>
                  <a:schemeClr val="tx1"/>
                </a:solidFill>
                <a:latin typeface="Tw Cen MT" panose="020B0602020104020603" pitchFamily="34" charset="77"/>
              </a:rPr>
              <a:t>By creating a community-driven collaborative process that engages stakeholders in the work of co-creation and iterative feedback, human-centered design can help to identify solutions that will solve real problems and meet important (but sometimes misunderstood) needs.</a:t>
            </a:r>
          </a:p>
        </p:txBody>
      </p:sp>
      <p:sp>
        <p:nvSpPr>
          <p:cNvPr id="2" name="Google Shape;9015;p61">
            <a:extLst>
              <a:ext uri="{FF2B5EF4-FFF2-40B4-BE49-F238E27FC236}">
                <a16:creationId xmlns:a16="http://schemas.microsoft.com/office/drawing/2014/main" id="{A66DB9D4-89EC-DDA8-1E9E-C1BAD8767976}"/>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dirty="0">
                <a:solidFill>
                  <a:srgbClr val="6D6E71"/>
                </a:solidFill>
                <a:latin typeface="Tw Cen MT" panose="020B0602020104020603" pitchFamily="34" charset="77"/>
              </a:rPr>
              <a:t>121</a:t>
            </a:r>
            <a:endParaRPr sz="550" dirty="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4C3A1937-82C5-A986-3F9F-6FAC2FC0BFF7}"/>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dirty="0">
              <a:solidFill>
                <a:schemeClr val="dk1"/>
              </a:solidFill>
              <a:latin typeface="Tw Cen MT" panose="020B0602020104020603" pitchFamily="34" charset="77"/>
              <a:ea typeface="Calibri"/>
              <a:cs typeface="Calibri"/>
              <a:sym typeface="Calibri"/>
            </a:endParaRPr>
          </a:p>
        </p:txBody>
      </p:sp>
      <p:sp>
        <p:nvSpPr>
          <p:cNvPr id="8" name="Google Shape;118;p3">
            <a:extLst>
              <a:ext uri="{FF2B5EF4-FFF2-40B4-BE49-F238E27FC236}">
                <a16:creationId xmlns:a16="http://schemas.microsoft.com/office/drawing/2014/main" id="{B8F3D7FB-DDDF-AD0F-9A09-9EF5317C9F80}"/>
              </a:ext>
            </a:extLst>
          </p:cNvPr>
          <p:cNvSpPr txBox="1"/>
          <p:nvPr/>
        </p:nvSpPr>
        <p:spPr>
          <a:xfrm>
            <a:off x="3156283" y="3613562"/>
            <a:ext cx="2663684" cy="195307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600"/>
              </a:spcAft>
            </a:pPr>
            <a:r>
              <a:rPr lang="en-US" sz="1000" b="1" dirty="0">
                <a:solidFill>
                  <a:schemeClr val="dk1"/>
                </a:solidFill>
                <a:latin typeface="Tw Cen MT" panose="020B0602020104020603" pitchFamily="34" charset="77"/>
              </a:rPr>
              <a:t>HUMAN-CENTERED DESIGN IN SCHOOLS</a:t>
            </a:r>
          </a:p>
          <a:p>
            <a:pPr marR="5080">
              <a:spcAft>
                <a:spcPts val="600"/>
              </a:spcAft>
            </a:pPr>
            <a:r>
              <a:rPr lang="en-US" sz="800" dirty="0">
                <a:solidFill>
                  <a:schemeClr val="tx1"/>
                </a:solidFill>
                <a:latin typeface="Tw Cen MT" panose="020B0602020104020603" pitchFamily="34" charset="77"/>
              </a:rPr>
              <a:t>Human-centered design methodologies have gained increasing attention in K12 education in recent years. From educators using the process as a pedagogical framework for real world, project-based learning to school leaders leveraging the process as a driver of innovation, progressive leaders of education reform around the world have taken up human-centered design as a mechanism for positive change.</a:t>
            </a:r>
          </a:p>
          <a:p>
            <a:pPr marR="5080">
              <a:spcAft>
                <a:spcPts val="600"/>
              </a:spcAft>
            </a:pPr>
            <a:r>
              <a:rPr lang="en-US" sz="800" dirty="0">
                <a:solidFill>
                  <a:schemeClr val="tx1"/>
                </a:solidFill>
                <a:latin typeface="Tw Cen MT" panose="020B0602020104020603" pitchFamily="34" charset="77"/>
              </a:rPr>
              <a:t>As we build awareness that school systems are complex human-centered environments that are actively designed, we continue to see the desire to equip leaders and teams with tools that are used  by professional designers in order to creatively solve problems and actively imagine new futures.</a:t>
            </a:r>
          </a:p>
        </p:txBody>
      </p:sp>
      <p:pic>
        <p:nvPicPr>
          <p:cNvPr id="9" name="Picture 8" descr="A hand holding a post-it note&#10;&#10;AI-generated content may be incorrect.">
            <a:extLst>
              <a:ext uri="{FF2B5EF4-FFF2-40B4-BE49-F238E27FC236}">
                <a16:creationId xmlns:a16="http://schemas.microsoft.com/office/drawing/2014/main" id="{950EA8D4-0383-1630-0778-49E435E33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86904">
            <a:off x="-181081" y="2326099"/>
            <a:ext cx="2957513" cy="4363544"/>
          </a:xfrm>
          <a:prstGeom prst="rect">
            <a:avLst/>
          </a:prstGeom>
        </p:spPr>
      </p:pic>
    </p:spTree>
    <p:extLst>
      <p:ext uri="{BB962C8B-B14F-4D97-AF65-F5344CB8AC3E}">
        <p14:creationId xmlns:p14="http://schemas.microsoft.com/office/powerpoint/2010/main" val="384587934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F0C69-7627-B756-9602-62938EEBB546}"/>
            </a:ext>
          </a:extLst>
        </p:cNvPr>
        <p:cNvGrpSpPr/>
        <p:nvPr/>
      </p:nvGrpSpPr>
      <p:grpSpPr>
        <a:xfrm>
          <a:off x="0" y="0"/>
          <a:ext cx="0" cy="0"/>
          <a:chOff x="0" y="0"/>
          <a:chExt cx="0" cy="0"/>
        </a:xfrm>
      </p:grpSpPr>
      <p:sp>
        <p:nvSpPr>
          <p:cNvPr id="7" name="Google Shape;212;p4">
            <a:extLst>
              <a:ext uri="{FF2B5EF4-FFF2-40B4-BE49-F238E27FC236}">
                <a16:creationId xmlns:a16="http://schemas.microsoft.com/office/drawing/2014/main" id="{BECDB3D7-BCEC-0350-7C22-24C34038E16C}"/>
              </a:ext>
            </a:extLst>
          </p:cNvPr>
          <p:cNvSpPr txBox="1">
            <a:spLocks noGrp="1"/>
          </p:cNvSpPr>
          <p:nvPr/>
        </p:nvSpPr>
        <p:spPr>
          <a:xfrm>
            <a:off x="453503" y="1297375"/>
            <a:ext cx="2986383" cy="565534"/>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200" b="0">
                <a:solidFill>
                  <a:schemeClr val="bg2">
                    <a:lumMod val="50000"/>
                  </a:schemeClr>
                </a:solidFill>
                <a:latin typeface="Tw Cen MT" panose="020B0602020104020603" pitchFamily="34" charset="77"/>
                <a:ea typeface="Calibri"/>
              </a:rPr>
              <a:t>Take the next 10 – 15 min to research, identify &amp; learn from other teachers &amp; designers who have innovated solution or ideas that align with yours.</a:t>
            </a:r>
          </a:p>
        </p:txBody>
      </p:sp>
      <p:sp>
        <p:nvSpPr>
          <p:cNvPr id="9" name="Google Shape;212;p4">
            <a:extLst>
              <a:ext uri="{FF2B5EF4-FFF2-40B4-BE49-F238E27FC236}">
                <a16:creationId xmlns:a16="http://schemas.microsoft.com/office/drawing/2014/main" id="{022E52B7-42BC-1D37-57AA-A967F0C4C484}"/>
              </a:ext>
            </a:extLst>
          </p:cNvPr>
          <p:cNvSpPr txBox="1">
            <a:spLocks noGrp="1"/>
          </p:cNvSpPr>
          <p:nvPr/>
        </p:nvSpPr>
        <p:spPr>
          <a:xfrm>
            <a:off x="453504" y="969926"/>
            <a:ext cx="3990480"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F47124"/>
                </a:solidFill>
                <a:latin typeface="Tw Cen MT" panose="020B0602020104020603" pitchFamily="34" charset="77"/>
              </a:rPr>
              <a:t>LEARN FROM OTHERS</a:t>
            </a:r>
          </a:p>
        </p:txBody>
      </p:sp>
      <p:sp>
        <p:nvSpPr>
          <p:cNvPr id="10" name="Google Shape;118;p3">
            <a:extLst>
              <a:ext uri="{FF2B5EF4-FFF2-40B4-BE49-F238E27FC236}">
                <a16:creationId xmlns:a16="http://schemas.microsoft.com/office/drawing/2014/main" id="{5FCD8761-F13F-26E9-438B-872C5460FB48}"/>
              </a:ext>
            </a:extLst>
          </p:cNvPr>
          <p:cNvSpPr txBox="1"/>
          <p:nvPr/>
        </p:nvSpPr>
        <p:spPr>
          <a:xfrm>
            <a:off x="3735353" y="893633"/>
            <a:ext cx="4277432" cy="506529"/>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a:solidFill>
                  <a:srgbClr val="414042"/>
                </a:solidFill>
                <a:latin typeface="Tw Cen MT" panose="020B0602020104020603" pitchFamily="34" charset="77"/>
                <a:ea typeface="Calibri"/>
              </a:rPr>
              <a:t>When you research &amp; learn, be sure to take notes on what you see and notice about the innovations. In this instance, less is more, it better to know more about 2-3 solutions than very little about 20 solutions.</a:t>
            </a:r>
          </a:p>
        </p:txBody>
      </p:sp>
      <p:sp>
        <p:nvSpPr>
          <p:cNvPr id="13" name="Google Shape;118;p3">
            <a:extLst>
              <a:ext uri="{FF2B5EF4-FFF2-40B4-BE49-F238E27FC236}">
                <a16:creationId xmlns:a16="http://schemas.microsoft.com/office/drawing/2014/main" id="{987A0C8D-9D7E-048C-85FF-E16297915A85}"/>
              </a:ext>
            </a:extLst>
          </p:cNvPr>
          <p:cNvSpPr txBox="1"/>
          <p:nvPr/>
        </p:nvSpPr>
        <p:spPr>
          <a:xfrm>
            <a:off x="8769577" y="320512"/>
            <a:ext cx="686476" cy="375638"/>
          </a:xfrm>
          <a:prstGeom prst="rect">
            <a:avLst/>
          </a:prstGeom>
          <a:solidFill>
            <a:srgbClr val="E5783B"/>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000"/>
            <a:r>
              <a:rPr lang="pt-PT" sz="1200" b="1">
                <a:solidFill>
                  <a:schemeClr val="bg1"/>
                </a:solidFill>
                <a:latin typeface="Tw Cen MT" panose="020B0602020104020603" pitchFamily="34" charset="77"/>
              </a:rPr>
              <a:t>15 min</a:t>
            </a:r>
          </a:p>
        </p:txBody>
      </p:sp>
      <p:sp>
        <p:nvSpPr>
          <p:cNvPr id="16" name="Google Shape;118;p3">
            <a:extLst>
              <a:ext uri="{FF2B5EF4-FFF2-40B4-BE49-F238E27FC236}">
                <a16:creationId xmlns:a16="http://schemas.microsoft.com/office/drawing/2014/main" id="{533E9174-1DFC-0411-F95A-813073A7AD18}"/>
              </a:ext>
            </a:extLst>
          </p:cNvPr>
          <p:cNvSpPr txBox="1"/>
          <p:nvPr/>
        </p:nvSpPr>
        <p:spPr>
          <a:xfrm>
            <a:off x="8380120" y="320512"/>
            <a:ext cx="389457" cy="375638"/>
          </a:xfrm>
          <a:prstGeom prst="rect">
            <a:avLst/>
          </a:prstGeom>
          <a:solidFill>
            <a:srgbClr val="E5783B">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17" name="Imagem 16">
            <a:extLst>
              <a:ext uri="{FF2B5EF4-FFF2-40B4-BE49-F238E27FC236}">
                <a16:creationId xmlns:a16="http://schemas.microsoft.com/office/drawing/2014/main" id="{A00CCE6E-58A0-1B79-4C5A-1E72A952E72B}"/>
              </a:ext>
            </a:extLst>
          </p:cNvPr>
          <p:cNvPicPr>
            <a:picLocks noChangeAspect="1"/>
          </p:cNvPicPr>
          <p:nvPr/>
        </p:nvPicPr>
        <p:blipFill>
          <a:blip r:embed="rId2"/>
          <a:stretch>
            <a:fillRect/>
          </a:stretch>
        </p:blipFill>
        <p:spPr>
          <a:xfrm>
            <a:off x="8460568" y="392672"/>
            <a:ext cx="241262" cy="241262"/>
          </a:xfrm>
          <a:prstGeom prst="rect">
            <a:avLst/>
          </a:prstGeom>
        </p:spPr>
      </p:pic>
      <p:sp>
        <p:nvSpPr>
          <p:cNvPr id="18" name="Rectangle 28">
            <a:extLst>
              <a:ext uri="{FF2B5EF4-FFF2-40B4-BE49-F238E27FC236}">
                <a16:creationId xmlns:a16="http://schemas.microsoft.com/office/drawing/2014/main" id="{6E92CED1-1D86-AE88-2695-5A1210C1DC4F}"/>
              </a:ext>
            </a:extLst>
          </p:cNvPr>
          <p:cNvSpPr/>
          <p:nvPr/>
        </p:nvSpPr>
        <p:spPr>
          <a:xfrm>
            <a:off x="2101646" y="2050093"/>
            <a:ext cx="2376415" cy="368029"/>
          </a:xfrm>
          <a:prstGeom prst="rect">
            <a:avLst/>
          </a:prstGeom>
          <a:solidFill>
            <a:schemeClr val="accent2">
              <a:lumMod val="20000"/>
              <a:lumOff val="80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108000" tIns="108000" rIns="72000" rtlCol="0" anchor="t"/>
          <a:lstStyle/>
          <a:p>
            <a:r>
              <a:rPr lang="en-US" sz="1100" b="1">
                <a:solidFill>
                  <a:schemeClr val="tx1"/>
                </a:solidFill>
                <a:latin typeface="Tw Cen MT" panose="020B0602020104020603" pitchFamily="34" charset="77"/>
                <a:ea typeface="Calibri"/>
                <a:cs typeface="Calibri"/>
              </a:rPr>
              <a:t>Innovation #1</a:t>
            </a:r>
          </a:p>
        </p:txBody>
      </p:sp>
      <p:sp>
        <p:nvSpPr>
          <p:cNvPr id="23" name="Rectangle 39">
            <a:extLst>
              <a:ext uri="{FF2B5EF4-FFF2-40B4-BE49-F238E27FC236}">
                <a16:creationId xmlns:a16="http://schemas.microsoft.com/office/drawing/2014/main" id="{5AB4F6A8-F829-9832-B3C9-6754F290BD42}"/>
              </a:ext>
            </a:extLst>
          </p:cNvPr>
          <p:cNvSpPr/>
          <p:nvPr/>
        </p:nvSpPr>
        <p:spPr>
          <a:xfrm>
            <a:off x="436533" y="2050093"/>
            <a:ext cx="1560328" cy="4366263"/>
          </a:xfrm>
          <a:prstGeom prst="rect">
            <a:avLst/>
          </a:prstGeom>
          <a:solidFill>
            <a:srgbClr val="F47124"/>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lstStyle/>
          <a:p>
            <a:r>
              <a:rPr lang="en-US" sz="900" b="1">
                <a:solidFill>
                  <a:schemeClr val="bg1"/>
                </a:solidFill>
                <a:latin typeface="Tw Cen MT" panose="020B0602020104020603" pitchFamily="34" charset="77"/>
                <a:ea typeface="Calibri"/>
              </a:rPr>
              <a:t>Focus on specific aspects of these innovations: </a:t>
            </a:r>
          </a:p>
          <a:p>
            <a:endParaRPr lang="en-US" sz="900">
              <a:solidFill>
                <a:schemeClr val="bg1"/>
              </a:solidFill>
              <a:latin typeface="Tw Cen MT" panose="020B0602020104020603" pitchFamily="34" charset="77"/>
              <a:ea typeface="Calibri"/>
            </a:endParaRPr>
          </a:p>
          <a:p>
            <a:pPr marL="171455" indent="-171455">
              <a:buFont typeface="Arial" panose="020B0604020202020204" pitchFamily="34" charset="0"/>
              <a:buChar char="•"/>
            </a:pPr>
            <a:r>
              <a:rPr lang="en-US" sz="900">
                <a:solidFill>
                  <a:schemeClr val="bg1"/>
                </a:solidFill>
                <a:latin typeface="Tw Cen MT" panose="020B0602020104020603" pitchFamily="34" charset="77"/>
                <a:ea typeface="Calibri"/>
              </a:rPr>
              <a:t>What learning outcomes does this innovation seem to address? </a:t>
            </a:r>
          </a:p>
          <a:p>
            <a:pPr marL="171455" indent="-171455">
              <a:buFont typeface="Arial" panose="020B0604020202020204" pitchFamily="34" charset="0"/>
              <a:buChar char="•"/>
            </a:pPr>
            <a:endParaRPr lang="en-US" sz="900">
              <a:solidFill>
                <a:schemeClr val="bg1"/>
              </a:solidFill>
              <a:latin typeface="Tw Cen MT" panose="020B0602020104020603" pitchFamily="34" charset="77"/>
              <a:ea typeface="Calibri"/>
            </a:endParaRPr>
          </a:p>
          <a:p>
            <a:pPr marL="171455" indent="-171455">
              <a:buFont typeface="Arial" panose="020B0604020202020204" pitchFamily="34" charset="0"/>
              <a:buChar char="•"/>
            </a:pPr>
            <a:r>
              <a:rPr lang="en-US" sz="900">
                <a:solidFill>
                  <a:schemeClr val="bg1"/>
                </a:solidFill>
                <a:latin typeface="Tw Cen MT" panose="020B0602020104020603" pitchFamily="34" charset="77"/>
                <a:ea typeface="Calibri"/>
              </a:rPr>
              <a:t>What learning environment practices does the innovation seem to target?</a:t>
            </a:r>
          </a:p>
          <a:p>
            <a:pPr marL="171455" indent="-171455">
              <a:buFont typeface="Arial" panose="020B0604020202020204" pitchFamily="34" charset="0"/>
              <a:buChar char="•"/>
            </a:pPr>
            <a:endParaRPr lang="en-US" sz="900">
              <a:solidFill>
                <a:schemeClr val="bg1"/>
              </a:solidFill>
              <a:latin typeface="Tw Cen MT" panose="020B0602020104020603" pitchFamily="34" charset="77"/>
              <a:ea typeface="Calibri"/>
            </a:endParaRPr>
          </a:p>
          <a:p>
            <a:pPr marL="171455" indent="-171455">
              <a:buFont typeface="Arial" panose="020B0604020202020204" pitchFamily="34" charset="0"/>
              <a:buChar char="•"/>
            </a:pPr>
            <a:r>
              <a:rPr lang="en-US" sz="900">
                <a:solidFill>
                  <a:schemeClr val="bg1"/>
                </a:solidFill>
                <a:latin typeface="Tw Cen MT" panose="020B0602020104020603" pitchFamily="34" charset="77"/>
                <a:ea typeface="Calibri"/>
              </a:rPr>
              <a:t>What makes these solutions successful? </a:t>
            </a:r>
          </a:p>
          <a:p>
            <a:pPr marL="171455" indent="-171455">
              <a:buFont typeface="Arial" panose="020B0604020202020204" pitchFamily="34" charset="0"/>
              <a:buChar char="•"/>
            </a:pPr>
            <a:endParaRPr lang="en-US" sz="900">
              <a:solidFill>
                <a:schemeClr val="bg1"/>
              </a:solidFill>
              <a:latin typeface="Tw Cen MT" panose="020B0602020104020603" pitchFamily="34" charset="77"/>
              <a:ea typeface="Calibri"/>
            </a:endParaRPr>
          </a:p>
          <a:p>
            <a:pPr marL="171455" indent="-171455">
              <a:buFont typeface="Arial" panose="020B0604020202020204" pitchFamily="34" charset="0"/>
              <a:buChar char="•"/>
            </a:pPr>
            <a:r>
              <a:rPr lang="en-US" sz="900">
                <a:solidFill>
                  <a:schemeClr val="bg1"/>
                </a:solidFill>
                <a:latin typeface="Tw Cen MT" panose="020B0602020104020603" pitchFamily="34" charset="77"/>
                <a:ea typeface="Calibri"/>
              </a:rPr>
              <a:t>What methods or techniques are being used that can be applied to your brainstormed ideas? </a:t>
            </a:r>
          </a:p>
          <a:p>
            <a:endParaRPr lang="en-US" sz="900">
              <a:solidFill>
                <a:schemeClr val="bg1"/>
              </a:solidFill>
              <a:latin typeface="Tw Cen MT" panose="020B0602020104020603" pitchFamily="34" charset="77"/>
              <a:ea typeface="Calibri"/>
            </a:endParaRPr>
          </a:p>
          <a:p>
            <a:pPr marL="171455" indent="-171455">
              <a:buFont typeface="Arial" panose="020B0604020202020204" pitchFamily="34" charset="0"/>
              <a:buChar char="•"/>
            </a:pPr>
            <a:r>
              <a:rPr lang="en-US" sz="900">
                <a:solidFill>
                  <a:schemeClr val="bg1"/>
                </a:solidFill>
                <a:latin typeface="Tw Cen MT" panose="020B0602020104020603" pitchFamily="34" charset="77"/>
                <a:ea typeface="Calibri"/>
              </a:rPr>
              <a:t>How do the solutions address challenges similar to those you’re tackling?</a:t>
            </a:r>
          </a:p>
        </p:txBody>
      </p:sp>
      <p:sp>
        <p:nvSpPr>
          <p:cNvPr id="50" name="Rectangle 28">
            <a:extLst>
              <a:ext uri="{FF2B5EF4-FFF2-40B4-BE49-F238E27FC236}">
                <a16:creationId xmlns:a16="http://schemas.microsoft.com/office/drawing/2014/main" id="{F3C29642-21AD-5F8A-8BB8-97565DB150DD}"/>
              </a:ext>
            </a:extLst>
          </p:cNvPr>
          <p:cNvSpPr/>
          <p:nvPr/>
        </p:nvSpPr>
        <p:spPr>
          <a:xfrm>
            <a:off x="4601959" y="2050093"/>
            <a:ext cx="2376415" cy="368029"/>
          </a:xfrm>
          <a:prstGeom prst="rect">
            <a:avLst/>
          </a:prstGeom>
          <a:solidFill>
            <a:schemeClr val="accent2">
              <a:lumMod val="20000"/>
              <a:lumOff val="80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108000" tIns="108000" rIns="72000" rtlCol="0" anchor="t"/>
          <a:lstStyle/>
          <a:p>
            <a:r>
              <a:rPr lang="en-US" sz="1100" b="1">
                <a:solidFill>
                  <a:schemeClr val="tx1"/>
                </a:solidFill>
                <a:latin typeface="Tw Cen MT" panose="020B0602020104020603" pitchFamily="34" charset="77"/>
                <a:ea typeface="Calibri"/>
                <a:cs typeface="Calibri"/>
              </a:rPr>
              <a:t>Innovation #2</a:t>
            </a:r>
          </a:p>
        </p:txBody>
      </p:sp>
      <p:sp>
        <p:nvSpPr>
          <p:cNvPr id="51" name="Rectangle 28">
            <a:extLst>
              <a:ext uri="{FF2B5EF4-FFF2-40B4-BE49-F238E27FC236}">
                <a16:creationId xmlns:a16="http://schemas.microsoft.com/office/drawing/2014/main" id="{5CDCF60C-BB93-13F8-B6D1-50611A278A02}"/>
              </a:ext>
            </a:extLst>
          </p:cNvPr>
          <p:cNvSpPr/>
          <p:nvPr/>
        </p:nvSpPr>
        <p:spPr>
          <a:xfrm>
            <a:off x="7087984" y="2050093"/>
            <a:ext cx="2376415" cy="368029"/>
          </a:xfrm>
          <a:prstGeom prst="rect">
            <a:avLst/>
          </a:prstGeom>
          <a:solidFill>
            <a:schemeClr val="accent2">
              <a:lumMod val="20000"/>
              <a:lumOff val="80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108000" tIns="108000" rIns="72000" rtlCol="0" anchor="t"/>
          <a:lstStyle/>
          <a:p>
            <a:r>
              <a:rPr lang="en-US" sz="1100" b="1">
                <a:solidFill>
                  <a:schemeClr val="tx1"/>
                </a:solidFill>
                <a:latin typeface="Tw Cen MT" panose="020B0602020104020603" pitchFamily="34" charset="77"/>
                <a:ea typeface="Calibri"/>
                <a:cs typeface="Calibri"/>
              </a:rPr>
              <a:t>Innovation #3</a:t>
            </a:r>
          </a:p>
        </p:txBody>
      </p:sp>
      <p:sp>
        <p:nvSpPr>
          <p:cNvPr id="52" name="Google Shape;118;p3">
            <a:extLst>
              <a:ext uri="{FF2B5EF4-FFF2-40B4-BE49-F238E27FC236}">
                <a16:creationId xmlns:a16="http://schemas.microsoft.com/office/drawing/2014/main" id="{F9641F83-0AFA-BCDC-8968-10320B8F12AD}"/>
              </a:ext>
            </a:extLst>
          </p:cNvPr>
          <p:cNvSpPr txBox="1"/>
          <p:nvPr/>
        </p:nvSpPr>
        <p:spPr>
          <a:xfrm>
            <a:off x="3713143" y="1477026"/>
            <a:ext cx="3507714" cy="16158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50" b="1">
                <a:solidFill>
                  <a:srgbClr val="3F3F3F"/>
                </a:solidFill>
                <a:latin typeface="Tw Cen MT" panose="020B0602020104020603" pitchFamily="34" charset="77"/>
                <a:ea typeface="Calibri"/>
                <a:cs typeface="Calibri"/>
              </a:rPr>
              <a:t>Get Inspired from other successful or inspiring ideas</a:t>
            </a:r>
          </a:p>
        </p:txBody>
      </p:sp>
      <p:sp>
        <p:nvSpPr>
          <p:cNvPr id="57" name="Rectangle 28">
            <a:extLst>
              <a:ext uri="{FF2B5EF4-FFF2-40B4-BE49-F238E27FC236}">
                <a16:creationId xmlns:a16="http://schemas.microsoft.com/office/drawing/2014/main" id="{7CCC4A60-4D00-2773-0DDD-F5C79FB4106E}"/>
              </a:ext>
            </a:extLst>
          </p:cNvPr>
          <p:cNvSpPr/>
          <p:nvPr/>
        </p:nvSpPr>
        <p:spPr>
          <a:xfrm>
            <a:off x="2101646" y="2418123"/>
            <a:ext cx="2376415" cy="3998234"/>
          </a:xfrm>
          <a:prstGeom prst="rect">
            <a:avLst/>
          </a:prstGeom>
          <a:solidFill>
            <a:schemeClr val="accent2">
              <a:lumMod val="20000"/>
              <a:lumOff val="80000"/>
              <a:alpha val="40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108000" tIns="108000" rIns="72000" rtlCol="0" anchor="t"/>
          <a:lstStyle/>
          <a:p>
            <a:r>
              <a:rPr lang="en-US" sz="900" b="1">
                <a:solidFill>
                  <a:schemeClr val="tx1"/>
                </a:solidFill>
                <a:latin typeface="Tw Cen MT" panose="020B0602020104020603" pitchFamily="34" charset="77"/>
                <a:ea typeface="Calibri"/>
                <a:cs typeface="Calibri"/>
              </a:rPr>
              <a:t>Reflect:</a:t>
            </a:r>
          </a:p>
        </p:txBody>
      </p:sp>
      <p:sp>
        <p:nvSpPr>
          <p:cNvPr id="58" name="Rectangle 28">
            <a:extLst>
              <a:ext uri="{FF2B5EF4-FFF2-40B4-BE49-F238E27FC236}">
                <a16:creationId xmlns:a16="http://schemas.microsoft.com/office/drawing/2014/main" id="{DFB20F6F-F217-6987-8248-F919C630F11A}"/>
              </a:ext>
            </a:extLst>
          </p:cNvPr>
          <p:cNvSpPr/>
          <p:nvPr/>
        </p:nvSpPr>
        <p:spPr>
          <a:xfrm>
            <a:off x="4590549" y="2418123"/>
            <a:ext cx="2376415" cy="3998234"/>
          </a:xfrm>
          <a:prstGeom prst="rect">
            <a:avLst/>
          </a:prstGeom>
          <a:solidFill>
            <a:schemeClr val="accent2">
              <a:lumMod val="20000"/>
              <a:lumOff val="80000"/>
              <a:alpha val="40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108000" tIns="108000" rIns="72000" rtlCol="0" anchor="t"/>
          <a:lstStyle/>
          <a:p>
            <a:r>
              <a:rPr lang="en-US" sz="900" b="1">
                <a:solidFill>
                  <a:schemeClr val="tx1"/>
                </a:solidFill>
                <a:latin typeface="Tw Cen MT" panose="020B0602020104020603" pitchFamily="34" charset="77"/>
                <a:ea typeface="Calibri"/>
                <a:cs typeface="Calibri"/>
              </a:rPr>
              <a:t>Reflect:</a:t>
            </a:r>
          </a:p>
        </p:txBody>
      </p:sp>
      <p:sp>
        <p:nvSpPr>
          <p:cNvPr id="60" name="Rectangle 28">
            <a:extLst>
              <a:ext uri="{FF2B5EF4-FFF2-40B4-BE49-F238E27FC236}">
                <a16:creationId xmlns:a16="http://schemas.microsoft.com/office/drawing/2014/main" id="{BB08BE95-1904-DBAC-DEA6-E0E754583C8A}"/>
              </a:ext>
            </a:extLst>
          </p:cNvPr>
          <p:cNvSpPr/>
          <p:nvPr/>
        </p:nvSpPr>
        <p:spPr>
          <a:xfrm>
            <a:off x="7087984" y="2418123"/>
            <a:ext cx="2376415" cy="3998234"/>
          </a:xfrm>
          <a:prstGeom prst="rect">
            <a:avLst/>
          </a:prstGeom>
          <a:solidFill>
            <a:schemeClr val="accent2">
              <a:lumMod val="20000"/>
              <a:lumOff val="80000"/>
              <a:alpha val="40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108000" tIns="108000" rIns="72000" rtlCol="0" anchor="t"/>
          <a:lstStyle/>
          <a:p>
            <a:r>
              <a:rPr lang="en-US" sz="900" b="1">
                <a:solidFill>
                  <a:schemeClr val="tx1"/>
                </a:solidFill>
                <a:latin typeface="Tw Cen MT" panose="020B0602020104020603" pitchFamily="34" charset="77"/>
                <a:ea typeface="Calibri"/>
                <a:cs typeface="Calibri"/>
              </a:rPr>
              <a:t>Reflect:</a:t>
            </a:r>
          </a:p>
        </p:txBody>
      </p:sp>
    </p:spTree>
    <p:extLst>
      <p:ext uri="{BB962C8B-B14F-4D97-AF65-F5344CB8AC3E}">
        <p14:creationId xmlns:p14="http://schemas.microsoft.com/office/powerpoint/2010/main" val="483281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07672-031A-14E5-4657-ABC2E1315AA1}"/>
            </a:ext>
          </a:extLst>
        </p:cNvPr>
        <p:cNvGrpSpPr/>
        <p:nvPr/>
      </p:nvGrpSpPr>
      <p:grpSpPr>
        <a:xfrm>
          <a:off x="0" y="0"/>
          <a:ext cx="0" cy="0"/>
          <a:chOff x="0" y="0"/>
          <a:chExt cx="0" cy="0"/>
        </a:xfrm>
      </p:grpSpPr>
      <p:sp>
        <p:nvSpPr>
          <p:cNvPr id="44" name="Rounded Rectangle 14">
            <a:extLst>
              <a:ext uri="{FF2B5EF4-FFF2-40B4-BE49-F238E27FC236}">
                <a16:creationId xmlns:a16="http://schemas.microsoft.com/office/drawing/2014/main" id="{C5A492E6-D1EE-82C6-9DAA-75CA5FE6A8E1}"/>
              </a:ext>
            </a:extLst>
          </p:cNvPr>
          <p:cNvSpPr/>
          <p:nvPr/>
        </p:nvSpPr>
        <p:spPr>
          <a:xfrm>
            <a:off x="6757216" y="1729656"/>
            <a:ext cx="2725204" cy="2135511"/>
          </a:xfrm>
          <a:prstGeom prst="rect">
            <a:avLst/>
          </a:prstGeom>
          <a:solidFill>
            <a:schemeClr val="bg1">
              <a:lumMod val="95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66461" tIns="66461" rIns="66461" bIns="66461" rtlCol="0" anchor="t"/>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a:spcAft>
                <a:spcPts val="277"/>
              </a:spcAft>
            </a:pPr>
            <a:endParaRPr lang="en-IN" sz="706" b="1">
              <a:solidFill>
                <a:srgbClr val="F37125"/>
              </a:solidFill>
              <a:latin typeface="Tw Cen MT" panose="020B0602020104020603" pitchFamily="34" charset="77"/>
            </a:endParaRPr>
          </a:p>
          <a:p>
            <a:pPr>
              <a:spcAft>
                <a:spcPts val="277"/>
              </a:spcAft>
            </a:pPr>
            <a:endParaRPr lang="en-IN" sz="706" b="1">
              <a:solidFill>
                <a:srgbClr val="F37125"/>
              </a:solidFill>
              <a:latin typeface="Tw Cen MT" panose="020B0602020104020603" pitchFamily="34" charset="77"/>
            </a:endParaRPr>
          </a:p>
          <a:p>
            <a:pPr>
              <a:spcAft>
                <a:spcPts val="277"/>
              </a:spcAft>
            </a:pPr>
            <a:r>
              <a:rPr lang="en-IN" sz="834" b="1">
                <a:solidFill>
                  <a:srgbClr val="F37125"/>
                </a:solidFill>
                <a:latin typeface="Tw Cen MT" panose="020B0602020104020603" pitchFamily="34" charset="77"/>
              </a:rPr>
              <a:t>WHO</a:t>
            </a:r>
          </a:p>
          <a:p>
            <a:pPr>
              <a:spcAft>
                <a:spcPts val="277"/>
              </a:spcAft>
            </a:pPr>
            <a:r>
              <a:rPr lang="en-IN" sz="706">
                <a:solidFill>
                  <a:schemeClr val="tx1"/>
                </a:solidFill>
                <a:latin typeface="Tw Cen MT" panose="020B0602020104020603" pitchFamily="34" charset="77"/>
              </a:rPr>
              <a:t>Identify the primary beneficiaries of the solution. List out key characteristics of the beneficiary group. </a:t>
            </a:r>
          </a:p>
        </p:txBody>
      </p:sp>
      <p:sp>
        <p:nvSpPr>
          <p:cNvPr id="45" name="Rounded Rectangle 14">
            <a:extLst>
              <a:ext uri="{FF2B5EF4-FFF2-40B4-BE49-F238E27FC236}">
                <a16:creationId xmlns:a16="http://schemas.microsoft.com/office/drawing/2014/main" id="{0484EB28-A81F-9FE6-3ECA-56958C430A99}"/>
              </a:ext>
            </a:extLst>
          </p:cNvPr>
          <p:cNvSpPr/>
          <p:nvPr/>
        </p:nvSpPr>
        <p:spPr>
          <a:xfrm>
            <a:off x="6745879" y="3983367"/>
            <a:ext cx="2725204" cy="2451548"/>
          </a:xfrm>
          <a:prstGeom prst="rect">
            <a:avLst/>
          </a:prstGeom>
          <a:solidFill>
            <a:schemeClr val="bg1">
              <a:lumMod val="95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66461" tIns="66461" rIns="66461" bIns="66461" rtlCol="0" anchor="t"/>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a:spcAft>
                <a:spcPts val="277"/>
              </a:spcAft>
            </a:pPr>
            <a:endParaRPr lang="en-IN" sz="706" b="1">
              <a:solidFill>
                <a:srgbClr val="F37125"/>
              </a:solidFill>
              <a:latin typeface="Tw Cen MT" panose="020B0602020104020603" pitchFamily="34" charset="77"/>
            </a:endParaRPr>
          </a:p>
          <a:p>
            <a:pPr>
              <a:spcAft>
                <a:spcPts val="277"/>
              </a:spcAft>
            </a:pPr>
            <a:endParaRPr lang="en-IN" sz="706" b="1">
              <a:solidFill>
                <a:srgbClr val="F37125"/>
              </a:solidFill>
              <a:latin typeface="Tw Cen MT" panose="020B0602020104020603" pitchFamily="34" charset="77"/>
            </a:endParaRPr>
          </a:p>
          <a:p>
            <a:pPr>
              <a:spcAft>
                <a:spcPts val="277"/>
              </a:spcAft>
            </a:pPr>
            <a:r>
              <a:rPr lang="en-IN" sz="834" b="1">
                <a:solidFill>
                  <a:srgbClr val="F37125"/>
                </a:solidFill>
                <a:latin typeface="Tw Cen MT" panose="020B0602020104020603" pitchFamily="34" charset="77"/>
              </a:rPr>
              <a:t>HOW</a:t>
            </a:r>
          </a:p>
          <a:p>
            <a:pPr>
              <a:spcAft>
                <a:spcPts val="277"/>
              </a:spcAft>
            </a:pPr>
            <a:r>
              <a:rPr lang="en-IN" sz="706">
                <a:solidFill>
                  <a:schemeClr val="tx1"/>
                </a:solidFill>
                <a:latin typeface="Tw Cen MT" panose="020B0602020104020603" pitchFamily="34" charset="77"/>
              </a:rPr>
              <a:t>How do you envision the idea being implemented. Who will be responsible for making this idea happen, and what are the key steps involved? </a:t>
            </a:r>
          </a:p>
        </p:txBody>
      </p:sp>
      <p:sp>
        <p:nvSpPr>
          <p:cNvPr id="20" name="Rounded Rectangle 14">
            <a:extLst>
              <a:ext uri="{FF2B5EF4-FFF2-40B4-BE49-F238E27FC236}">
                <a16:creationId xmlns:a16="http://schemas.microsoft.com/office/drawing/2014/main" id="{08C6E1D2-41AA-835D-96B5-493B8811E891}"/>
              </a:ext>
            </a:extLst>
          </p:cNvPr>
          <p:cNvSpPr/>
          <p:nvPr/>
        </p:nvSpPr>
        <p:spPr>
          <a:xfrm>
            <a:off x="594149" y="1729656"/>
            <a:ext cx="2594797" cy="2135511"/>
          </a:xfrm>
          <a:prstGeom prst="rect">
            <a:avLst/>
          </a:prstGeom>
          <a:solidFill>
            <a:schemeClr val="bg1">
              <a:lumMod val="95000"/>
              <a:alpha val="50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66461" tIns="66461" rIns="66461" bIns="66461" rtlCol="0" anchor="t"/>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a:spcAft>
                <a:spcPts val="277"/>
              </a:spcAft>
            </a:pPr>
            <a:endParaRPr lang="en-IN" sz="706" b="1">
              <a:solidFill>
                <a:srgbClr val="F37125"/>
              </a:solidFill>
              <a:latin typeface="Tw Cen MT" panose="020B0602020104020603" pitchFamily="34" charset="77"/>
            </a:endParaRPr>
          </a:p>
          <a:p>
            <a:pPr>
              <a:spcAft>
                <a:spcPts val="277"/>
              </a:spcAft>
            </a:pPr>
            <a:endParaRPr lang="en-IN" sz="706" b="1">
              <a:solidFill>
                <a:srgbClr val="F37125"/>
              </a:solidFill>
              <a:latin typeface="Tw Cen MT" panose="020B0602020104020603" pitchFamily="34" charset="77"/>
            </a:endParaRPr>
          </a:p>
          <a:p>
            <a:pPr>
              <a:spcAft>
                <a:spcPts val="277"/>
              </a:spcAft>
            </a:pPr>
            <a:r>
              <a:rPr lang="en-IN" sz="834" b="1">
                <a:solidFill>
                  <a:srgbClr val="F37125"/>
                </a:solidFill>
                <a:latin typeface="Tw Cen MT" panose="020B0602020104020603" pitchFamily="34" charset="77"/>
              </a:rPr>
              <a:t>WHAT</a:t>
            </a:r>
          </a:p>
          <a:p>
            <a:pPr>
              <a:spcAft>
                <a:spcPts val="277"/>
              </a:spcAft>
            </a:pPr>
            <a:r>
              <a:rPr lang="en-IN" sz="706">
                <a:solidFill>
                  <a:schemeClr val="tx1"/>
                </a:solidFill>
                <a:latin typeface="Tw Cen MT" panose="020B0602020104020603" pitchFamily="34" charset="77"/>
              </a:rPr>
              <a:t>Explain your core idea, solution, or intervention. </a:t>
            </a:r>
            <a:br>
              <a:rPr lang="en-IN" sz="706">
                <a:solidFill>
                  <a:schemeClr val="tx1"/>
                </a:solidFill>
                <a:latin typeface="Tw Cen MT" panose="020B0602020104020603" pitchFamily="34" charset="77"/>
              </a:rPr>
            </a:br>
            <a:r>
              <a:rPr lang="en-IN" sz="706">
                <a:solidFill>
                  <a:schemeClr val="tx1"/>
                </a:solidFill>
                <a:latin typeface="Tw Cen MT" panose="020B0602020104020603" pitchFamily="34" charset="77"/>
              </a:rPr>
              <a:t>Be as specific and concise as possible.</a:t>
            </a:r>
          </a:p>
          <a:p>
            <a:pPr>
              <a:spcAft>
                <a:spcPts val="277"/>
              </a:spcAft>
            </a:pPr>
            <a:endParaRPr lang="en-IN" sz="706">
              <a:solidFill>
                <a:srgbClr val="212121"/>
              </a:solidFill>
              <a:latin typeface="Tw Cen MT" panose="020B0602020104020603" pitchFamily="34" charset="77"/>
            </a:endParaRPr>
          </a:p>
        </p:txBody>
      </p:sp>
      <p:sp>
        <p:nvSpPr>
          <p:cNvPr id="41" name="Rounded Rectangle 14">
            <a:extLst>
              <a:ext uri="{FF2B5EF4-FFF2-40B4-BE49-F238E27FC236}">
                <a16:creationId xmlns:a16="http://schemas.microsoft.com/office/drawing/2014/main" id="{D00381B2-B57B-CC14-F2AA-D08912085A7E}"/>
              </a:ext>
            </a:extLst>
          </p:cNvPr>
          <p:cNvSpPr/>
          <p:nvPr/>
        </p:nvSpPr>
        <p:spPr>
          <a:xfrm>
            <a:off x="582813" y="3983367"/>
            <a:ext cx="2594797" cy="2451548"/>
          </a:xfrm>
          <a:prstGeom prst="rect">
            <a:avLst/>
          </a:prstGeom>
          <a:solidFill>
            <a:schemeClr val="bg1">
              <a:lumMod val="95000"/>
            </a:schemeClr>
          </a:solidFill>
          <a:ln w="12700">
            <a:noFill/>
            <a:prstDash val="sysDo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66461" tIns="66461" rIns="66461" bIns="66461" rtlCol="0" anchor="t"/>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a:spcAft>
                <a:spcPts val="277"/>
              </a:spcAft>
            </a:pPr>
            <a:endParaRPr lang="en-IN" sz="706" b="1">
              <a:solidFill>
                <a:srgbClr val="F37125"/>
              </a:solidFill>
              <a:latin typeface="Tw Cen MT" panose="020B0602020104020603" pitchFamily="34" charset="77"/>
            </a:endParaRPr>
          </a:p>
          <a:p>
            <a:pPr>
              <a:spcAft>
                <a:spcPts val="277"/>
              </a:spcAft>
            </a:pPr>
            <a:endParaRPr lang="en-IN" sz="706" b="1">
              <a:solidFill>
                <a:srgbClr val="F37125"/>
              </a:solidFill>
              <a:latin typeface="Tw Cen MT" panose="020B0602020104020603" pitchFamily="34" charset="77"/>
            </a:endParaRPr>
          </a:p>
          <a:p>
            <a:pPr>
              <a:spcAft>
                <a:spcPts val="277"/>
              </a:spcAft>
            </a:pPr>
            <a:r>
              <a:rPr lang="en-IN" sz="834" b="1">
                <a:solidFill>
                  <a:srgbClr val="F37125"/>
                </a:solidFill>
                <a:latin typeface="Tw Cen MT" panose="020B0602020104020603" pitchFamily="34" charset="77"/>
              </a:rPr>
              <a:t>WHY</a:t>
            </a:r>
          </a:p>
          <a:p>
            <a:pPr>
              <a:spcAft>
                <a:spcPts val="277"/>
              </a:spcAft>
            </a:pPr>
            <a:r>
              <a:rPr lang="en-IN" sz="706">
                <a:solidFill>
                  <a:srgbClr val="212121"/>
                </a:solidFill>
                <a:latin typeface="Tw Cen MT" panose="020B0602020104020603" pitchFamily="34" charset="77"/>
              </a:rPr>
              <a:t>Why do you believe this solution will improve outcomes for stakeholders. What is the value or benefit they expect?</a:t>
            </a:r>
          </a:p>
        </p:txBody>
      </p:sp>
      <p:grpSp>
        <p:nvGrpSpPr>
          <p:cNvPr id="19" name="Agrupar 18">
            <a:extLst>
              <a:ext uri="{FF2B5EF4-FFF2-40B4-BE49-F238E27FC236}">
                <a16:creationId xmlns:a16="http://schemas.microsoft.com/office/drawing/2014/main" id="{11C05363-BC17-4762-8677-7B558809E5C7}"/>
              </a:ext>
            </a:extLst>
          </p:cNvPr>
          <p:cNvGrpSpPr/>
          <p:nvPr/>
        </p:nvGrpSpPr>
        <p:grpSpPr>
          <a:xfrm>
            <a:off x="3337159" y="1736102"/>
            <a:ext cx="3271845" cy="4698813"/>
            <a:chOff x="3167937" y="1701723"/>
            <a:chExt cx="3544499" cy="5090381"/>
          </a:xfrm>
        </p:grpSpPr>
        <p:sp>
          <p:nvSpPr>
            <p:cNvPr id="10" name="Rectangle 95">
              <a:extLst>
                <a:ext uri="{FF2B5EF4-FFF2-40B4-BE49-F238E27FC236}">
                  <a16:creationId xmlns:a16="http://schemas.microsoft.com/office/drawing/2014/main" id="{F4BA2FA0-027B-1B03-0783-7EE87248128C}"/>
                </a:ext>
              </a:extLst>
            </p:cNvPr>
            <p:cNvSpPr/>
            <p:nvPr/>
          </p:nvSpPr>
          <p:spPr>
            <a:xfrm>
              <a:off x="3167937" y="1701723"/>
              <a:ext cx="3544499" cy="240986"/>
            </a:xfrm>
            <a:prstGeom prst="rect">
              <a:avLst/>
            </a:prstGeom>
            <a:solidFill>
              <a:srgbClr val="F37125"/>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r>
                <a:rPr lang="en-IN" sz="831" b="1">
                  <a:solidFill>
                    <a:schemeClr val="bg1"/>
                  </a:solidFill>
                  <a:latin typeface="Tw Cen MT" panose="020B0602020104020603" pitchFamily="34" charset="77"/>
                </a:rPr>
                <a:t>Idea Name/Title :</a:t>
              </a:r>
            </a:p>
          </p:txBody>
        </p:sp>
        <p:sp>
          <p:nvSpPr>
            <p:cNvPr id="11" name="Rectangle 95">
              <a:extLst>
                <a:ext uri="{FF2B5EF4-FFF2-40B4-BE49-F238E27FC236}">
                  <a16:creationId xmlns:a16="http://schemas.microsoft.com/office/drawing/2014/main" id="{503020CE-238F-F5BA-E21A-9E86F780ABAC}"/>
                </a:ext>
              </a:extLst>
            </p:cNvPr>
            <p:cNvSpPr/>
            <p:nvPr/>
          </p:nvSpPr>
          <p:spPr>
            <a:xfrm>
              <a:off x="3167937" y="1942709"/>
              <a:ext cx="3544499" cy="4849395"/>
            </a:xfrm>
            <a:prstGeom prst="rect">
              <a:avLst/>
            </a:prstGeom>
            <a:solidFill>
              <a:schemeClr val="bg1">
                <a:lumMod val="95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r>
                <a:rPr lang="en-IN" sz="706">
                  <a:solidFill>
                    <a:schemeClr val="tx1"/>
                  </a:solidFill>
                  <a:latin typeface="Tw Cen MT" panose="020B0602020104020603" pitchFamily="34" charset="77"/>
                </a:rPr>
                <a:t>Draw or visualise the idea</a:t>
              </a:r>
            </a:p>
          </p:txBody>
        </p:sp>
      </p:grpSp>
      <p:sp>
        <p:nvSpPr>
          <p:cNvPr id="2" name="Google Shape;9015;p61">
            <a:extLst>
              <a:ext uri="{FF2B5EF4-FFF2-40B4-BE49-F238E27FC236}">
                <a16:creationId xmlns:a16="http://schemas.microsoft.com/office/drawing/2014/main" id="{FC0C7D02-67AB-1EF1-B642-9F37025F5283}"/>
              </a:ext>
            </a:extLst>
          </p:cNvPr>
          <p:cNvSpPr txBox="1"/>
          <p:nvPr/>
        </p:nvSpPr>
        <p:spPr>
          <a:xfrm>
            <a:off x="16019424" y="5592869"/>
            <a:ext cx="101450" cy="63506"/>
          </a:xfrm>
          <a:prstGeom prst="rect">
            <a:avLst/>
          </a:prstGeom>
          <a:noFill/>
          <a:ln>
            <a:noFill/>
          </a:ln>
        </p:spPr>
        <p:txBody>
          <a:bodyPr spcFirstLastPara="1" wrap="square" lIns="0" tIns="9331" rIns="0" bIns="0" anchor="t" anchorCtr="0">
            <a:sp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marL="8116"/>
            <a:r>
              <a:rPr lang="en-US" sz="351" b="1">
                <a:solidFill>
                  <a:srgbClr val="6D6E71"/>
                </a:solidFill>
              </a:rPr>
              <a:t>121</a:t>
            </a:r>
            <a:endParaRPr sz="351">
              <a:solidFill>
                <a:schemeClr val="dk1"/>
              </a:solidFill>
            </a:endParaRPr>
          </a:p>
        </p:txBody>
      </p:sp>
      <p:sp>
        <p:nvSpPr>
          <p:cNvPr id="3" name="Google Shape;9017;p61">
            <a:extLst>
              <a:ext uri="{FF2B5EF4-FFF2-40B4-BE49-F238E27FC236}">
                <a16:creationId xmlns:a16="http://schemas.microsoft.com/office/drawing/2014/main" id="{329FF107-9F75-ACC7-8924-EA2AB6737B9B}"/>
              </a:ext>
            </a:extLst>
          </p:cNvPr>
          <p:cNvSpPr/>
          <p:nvPr/>
        </p:nvSpPr>
        <p:spPr>
          <a:xfrm>
            <a:off x="16148211" y="5598084"/>
            <a:ext cx="4058" cy="181798"/>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endParaRPr sz="1151">
              <a:solidFill>
                <a:schemeClr val="dk1"/>
              </a:solidFill>
              <a:latin typeface="Calibri"/>
              <a:ea typeface="Calibri"/>
              <a:cs typeface="Calibri"/>
              <a:sym typeface="Calibri"/>
            </a:endParaRPr>
          </a:p>
        </p:txBody>
      </p:sp>
      <p:sp>
        <p:nvSpPr>
          <p:cNvPr id="8" name="Google Shape;118;p3">
            <a:extLst>
              <a:ext uri="{FF2B5EF4-FFF2-40B4-BE49-F238E27FC236}">
                <a16:creationId xmlns:a16="http://schemas.microsoft.com/office/drawing/2014/main" id="{49D57FCD-0AAB-51C6-D3D5-E646FE723405}"/>
              </a:ext>
            </a:extLst>
          </p:cNvPr>
          <p:cNvSpPr txBox="1"/>
          <p:nvPr/>
        </p:nvSpPr>
        <p:spPr>
          <a:xfrm>
            <a:off x="3305250" y="1053200"/>
            <a:ext cx="5744891" cy="256641"/>
          </a:xfrm>
          <a:prstGeom prst="rect">
            <a:avLst/>
          </a:prstGeom>
          <a:noFill/>
          <a:ln>
            <a:noFill/>
          </a:ln>
        </p:spPr>
        <p:txBody>
          <a:bodyPr spcFirstLastPara="1" wrap="square" lIns="0" tIns="0" rIns="0" bIns="0" anchor="t" anchorCtr="0">
            <a:sp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r>
              <a:rPr lang="en-US" sz="834">
                <a:solidFill>
                  <a:schemeClr val="tx1"/>
                </a:solidFill>
                <a:latin typeface="Tw Cen MT" panose="020B0602020104020603" pitchFamily="34" charset="77"/>
                <a:ea typeface="Calibri"/>
              </a:rPr>
              <a:t>The Idea Dashboard is a worksheet to simply articulate what your (early stage) idea or solution is. </a:t>
            </a:r>
          </a:p>
          <a:p>
            <a:r>
              <a:rPr lang="en-US" sz="834">
                <a:solidFill>
                  <a:schemeClr val="tx1"/>
                </a:solidFill>
                <a:latin typeface="Tw Cen MT" panose="020B0602020104020603" pitchFamily="34" charset="77"/>
                <a:ea typeface="Calibri"/>
              </a:rPr>
              <a:t>Capturing a few details on this sheet can help you think through some of the basic details of your idea.</a:t>
            </a:r>
          </a:p>
        </p:txBody>
      </p:sp>
      <p:sp>
        <p:nvSpPr>
          <p:cNvPr id="9" name="Marcador de Posição do Texto 3">
            <a:extLst>
              <a:ext uri="{FF2B5EF4-FFF2-40B4-BE49-F238E27FC236}">
                <a16:creationId xmlns:a16="http://schemas.microsoft.com/office/drawing/2014/main" id="{2834BCCC-BBE3-8FEB-A3CE-E503A148AD3D}"/>
              </a:ext>
            </a:extLst>
          </p:cNvPr>
          <p:cNvSpPr txBox="1">
            <a:spLocks/>
          </p:cNvSpPr>
          <p:nvPr/>
        </p:nvSpPr>
        <p:spPr>
          <a:xfrm>
            <a:off x="565859" y="1017001"/>
            <a:ext cx="2098809" cy="388440"/>
          </a:xfrm>
          <a:prstGeom prst="rect">
            <a:avLst/>
          </a:prstGeom>
        </p:spPr>
        <p:txBody>
          <a:bodyPr wrap="square">
            <a:spAutoFit/>
          </a:bodyP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marL="0" indent="0">
              <a:buNone/>
            </a:pPr>
            <a:r>
              <a:rPr lang="pt-PT" sz="1924" b="1">
                <a:solidFill>
                  <a:srgbClr val="F37125"/>
                </a:solidFill>
                <a:latin typeface="Tw Cen MT" panose="020B0602020104020603" pitchFamily="34" charset="77"/>
              </a:rPr>
              <a:t>IDEA DASHBOARD</a:t>
            </a:r>
          </a:p>
        </p:txBody>
      </p:sp>
      <p:sp>
        <p:nvSpPr>
          <p:cNvPr id="49" name="Oval 48">
            <a:extLst>
              <a:ext uri="{FF2B5EF4-FFF2-40B4-BE49-F238E27FC236}">
                <a16:creationId xmlns:a16="http://schemas.microsoft.com/office/drawing/2014/main" id="{0E75628B-FAA3-A9B8-777C-53B7D3B5BC34}"/>
              </a:ext>
            </a:extLst>
          </p:cNvPr>
          <p:cNvSpPr/>
          <p:nvPr/>
        </p:nvSpPr>
        <p:spPr>
          <a:xfrm>
            <a:off x="522239" y="1498839"/>
            <a:ext cx="492101" cy="474528"/>
          </a:xfrm>
          <a:prstGeom prst="ellipse">
            <a:avLst/>
          </a:prstGeom>
          <a:solidFill>
            <a:srgbClr val="F3712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algn="ctr"/>
            <a:endParaRPr lang="en-US" sz="1395">
              <a:latin typeface="Tw Cen MT" panose="020B0602020104020603" pitchFamily="34" charset="77"/>
            </a:endParaRPr>
          </a:p>
        </p:txBody>
      </p:sp>
      <p:sp>
        <p:nvSpPr>
          <p:cNvPr id="52" name="Oval 51">
            <a:extLst>
              <a:ext uri="{FF2B5EF4-FFF2-40B4-BE49-F238E27FC236}">
                <a16:creationId xmlns:a16="http://schemas.microsoft.com/office/drawing/2014/main" id="{AD1B0BE5-6091-68D2-CE64-28EF8DB76CCC}"/>
              </a:ext>
            </a:extLst>
          </p:cNvPr>
          <p:cNvSpPr/>
          <p:nvPr/>
        </p:nvSpPr>
        <p:spPr>
          <a:xfrm>
            <a:off x="522239" y="3789863"/>
            <a:ext cx="492101" cy="474528"/>
          </a:xfrm>
          <a:prstGeom prst="ellipse">
            <a:avLst/>
          </a:prstGeom>
          <a:solidFill>
            <a:srgbClr val="F3712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algn="ctr"/>
            <a:endParaRPr lang="en-US" sz="1395">
              <a:latin typeface="Tw Cen MT" panose="020B0602020104020603" pitchFamily="34" charset="77"/>
            </a:endParaRPr>
          </a:p>
        </p:txBody>
      </p:sp>
      <p:sp>
        <p:nvSpPr>
          <p:cNvPr id="55" name="Oval 54">
            <a:extLst>
              <a:ext uri="{FF2B5EF4-FFF2-40B4-BE49-F238E27FC236}">
                <a16:creationId xmlns:a16="http://schemas.microsoft.com/office/drawing/2014/main" id="{02B5A66A-EE61-59AE-E26C-0AE52624E073}"/>
              </a:ext>
            </a:extLst>
          </p:cNvPr>
          <p:cNvSpPr/>
          <p:nvPr/>
        </p:nvSpPr>
        <p:spPr>
          <a:xfrm>
            <a:off x="6697998" y="1498839"/>
            <a:ext cx="492101" cy="474528"/>
          </a:xfrm>
          <a:prstGeom prst="ellipse">
            <a:avLst/>
          </a:prstGeom>
          <a:solidFill>
            <a:srgbClr val="F3712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algn="ctr"/>
            <a:endParaRPr lang="en-US" sz="1395">
              <a:latin typeface="Tw Cen MT" panose="020B0602020104020603" pitchFamily="34" charset="77"/>
            </a:endParaRPr>
          </a:p>
        </p:txBody>
      </p:sp>
      <p:sp>
        <p:nvSpPr>
          <p:cNvPr id="60" name="Oval 59">
            <a:extLst>
              <a:ext uri="{FF2B5EF4-FFF2-40B4-BE49-F238E27FC236}">
                <a16:creationId xmlns:a16="http://schemas.microsoft.com/office/drawing/2014/main" id="{BAFF09CE-37D7-F3E3-08A4-1BFAB6B4C684}"/>
              </a:ext>
            </a:extLst>
          </p:cNvPr>
          <p:cNvSpPr/>
          <p:nvPr/>
        </p:nvSpPr>
        <p:spPr>
          <a:xfrm>
            <a:off x="6697998" y="3789863"/>
            <a:ext cx="492101" cy="474528"/>
          </a:xfrm>
          <a:prstGeom prst="ellipse">
            <a:avLst/>
          </a:prstGeom>
          <a:solidFill>
            <a:srgbClr val="F3712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574474" rtl="0" eaLnBrk="1" latinLnBrk="0" hangingPunct="1">
              <a:defRPr sz="1131" kern="1200">
                <a:solidFill>
                  <a:schemeClr val="tx1"/>
                </a:solidFill>
                <a:latin typeface="+mn-lt"/>
                <a:ea typeface="+mn-ea"/>
                <a:cs typeface="+mn-cs"/>
              </a:defRPr>
            </a:lvl1pPr>
            <a:lvl2pPr marL="287236" algn="l" defTabSz="574474" rtl="0" eaLnBrk="1" latinLnBrk="0" hangingPunct="1">
              <a:defRPr sz="1131" kern="1200">
                <a:solidFill>
                  <a:schemeClr val="tx1"/>
                </a:solidFill>
                <a:latin typeface="+mn-lt"/>
                <a:ea typeface="+mn-ea"/>
                <a:cs typeface="+mn-cs"/>
              </a:defRPr>
            </a:lvl2pPr>
            <a:lvl3pPr marL="574474" algn="l" defTabSz="574474" rtl="0" eaLnBrk="1" latinLnBrk="0" hangingPunct="1">
              <a:defRPr sz="1131" kern="1200">
                <a:solidFill>
                  <a:schemeClr val="tx1"/>
                </a:solidFill>
                <a:latin typeface="+mn-lt"/>
                <a:ea typeface="+mn-ea"/>
                <a:cs typeface="+mn-cs"/>
              </a:defRPr>
            </a:lvl3pPr>
            <a:lvl4pPr marL="861710" algn="l" defTabSz="574474" rtl="0" eaLnBrk="1" latinLnBrk="0" hangingPunct="1">
              <a:defRPr sz="1131" kern="1200">
                <a:solidFill>
                  <a:schemeClr val="tx1"/>
                </a:solidFill>
                <a:latin typeface="+mn-lt"/>
                <a:ea typeface="+mn-ea"/>
                <a:cs typeface="+mn-cs"/>
              </a:defRPr>
            </a:lvl4pPr>
            <a:lvl5pPr marL="1148946" algn="l" defTabSz="574474" rtl="0" eaLnBrk="1" latinLnBrk="0" hangingPunct="1">
              <a:defRPr sz="1131" kern="1200">
                <a:solidFill>
                  <a:schemeClr val="tx1"/>
                </a:solidFill>
                <a:latin typeface="+mn-lt"/>
                <a:ea typeface="+mn-ea"/>
                <a:cs typeface="+mn-cs"/>
              </a:defRPr>
            </a:lvl5pPr>
            <a:lvl6pPr marL="1436183" algn="l" defTabSz="574474" rtl="0" eaLnBrk="1" latinLnBrk="0" hangingPunct="1">
              <a:defRPr sz="1131" kern="1200">
                <a:solidFill>
                  <a:schemeClr val="tx1"/>
                </a:solidFill>
                <a:latin typeface="+mn-lt"/>
                <a:ea typeface="+mn-ea"/>
                <a:cs typeface="+mn-cs"/>
              </a:defRPr>
            </a:lvl6pPr>
            <a:lvl7pPr marL="1723419" algn="l" defTabSz="574474" rtl="0" eaLnBrk="1" latinLnBrk="0" hangingPunct="1">
              <a:defRPr sz="1131" kern="1200">
                <a:solidFill>
                  <a:schemeClr val="tx1"/>
                </a:solidFill>
                <a:latin typeface="+mn-lt"/>
                <a:ea typeface="+mn-ea"/>
                <a:cs typeface="+mn-cs"/>
              </a:defRPr>
            </a:lvl7pPr>
            <a:lvl8pPr marL="2010655" algn="l" defTabSz="574474" rtl="0" eaLnBrk="1" latinLnBrk="0" hangingPunct="1">
              <a:defRPr sz="1131" kern="1200">
                <a:solidFill>
                  <a:schemeClr val="tx1"/>
                </a:solidFill>
                <a:latin typeface="+mn-lt"/>
                <a:ea typeface="+mn-ea"/>
                <a:cs typeface="+mn-cs"/>
              </a:defRPr>
            </a:lvl8pPr>
            <a:lvl9pPr marL="2297892" algn="l" defTabSz="574474" rtl="0" eaLnBrk="1" latinLnBrk="0" hangingPunct="1">
              <a:defRPr sz="1131" kern="1200">
                <a:solidFill>
                  <a:schemeClr val="tx1"/>
                </a:solidFill>
                <a:latin typeface="+mn-lt"/>
                <a:ea typeface="+mn-ea"/>
                <a:cs typeface="+mn-cs"/>
              </a:defRPr>
            </a:lvl9pPr>
          </a:lstStyle>
          <a:p>
            <a:pPr algn="ctr"/>
            <a:endParaRPr lang="en-US" sz="1395">
              <a:latin typeface="Tw Cen MT" panose="020B0602020104020603" pitchFamily="34" charset="77"/>
            </a:endParaRPr>
          </a:p>
        </p:txBody>
      </p:sp>
      <p:pic>
        <p:nvPicPr>
          <p:cNvPr id="95" name="Imagem 94" descr="Uma imagem com símbolo, Gráficos, logótipo, círculo&#10;&#10;Os conteúdos gerados por IA poderão estar incorretos.">
            <a:extLst>
              <a:ext uri="{FF2B5EF4-FFF2-40B4-BE49-F238E27FC236}">
                <a16:creationId xmlns:a16="http://schemas.microsoft.com/office/drawing/2014/main" id="{3C6E5232-8D51-C463-6322-0F7997E51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39" y="1512785"/>
            <a:ext cx="465230" cy="465230"/>
          </a:xfrm>
          <a:prstGeom prst="rect">
            <a:avLst/>
          </a:prstGeom>
        </p:spPr>
      </p:pic>
      <p:pic>
        <p:nvPicPr>
          <p:cNvPr id="102" name="Imagem 101" descr="Uma imagem com Gráficos, clipart, Tipo de letra, design&#10;&#10;Os conteúdos gerados por IA poderão estar incorretos.">
            <a:extLst>
              <a:ext uri="{FF2B5EF4-FFF2-40B4-BE49-F238E27FC236}">
                <a16:creationId xmlns:a16="http://schemas.microsoft.com/office/drawing/2014/main" id="{83079CD8-81B7-7334-5416-C3DC5B345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237" y="3794147"/>
            <a:ext cx="465231" cy="465231"/>
          </a:xfrm>
          <a:prstGeom prst="rect">
            <a:avLst/>
          </a:prstGeom>
        </p:spPr>
      </p:pic>
      <p:pic>
        <p:nvPicPr>
          <p:cNvPr id="104" name="Imagem 103" descr="Uma imagem com Gráficos, Tipo de letra, design, design gráfico&#10;&#10;Os conteúdos gerados por IA poderão estar incorretos.">
            <a:extLst>
              <a:ext uri="{FF2B5EF4-FFF2-40B4-BE49-F238E27FC236}">
                <a16:creationId xmlns:a16="http://schemas.microsoft.com/office/drawing/2014/main" id="{6C7289D8-C063-AC91-9DCF-EFBA101E4D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8047" y="1498837"/>
            <a:ext cx="432000" cy="432000"/>
          </a:xfrm>
          <a:prstGeom prst="rect">
            <a:avLst/>
          </a:prstGeom>
        </p:spPr>
      </p:pic>
      <p:pic>
        <p:nvPicPr>
          <p:cNvPr id="106" name="Imagem 105" descr="Uma imagem com Gráficos, Tipo de letra, símbolo, tipografia&#10;&#10;Os conteúdos gerados por IA poderão estar incorretos.">
            <a:extLst>
              <a:ext uri="{FF2B5EF4-FFF2-40B4-BE49-F238E27FC236}">
                <a16:creationId xmlns:a16="http://schemas.microsoft.com/office/drawing/2014/main" id="{D2D4E881-07C3-B7C2-A02F-0109CBCE04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6795" y="3812485"/>
            <a:ext cx="432000" cy="432000"/>
          </a:xfrm>
          <a:prstGeom prst="rect">
            <a:avLst/>
          </a:prstGeom>
        </p:spPr>
      </p:pic>
      <p:pic>
        <p:nvPicPr>
          <p:cNvPr id="4" name="Imagem 3" descr="Uma imagem com preto, escuridão&#10;&#10;Os conteúdos gerados por IA poderão estar incorretos.">
            <a:extLst>
              <a:ext uri="{FF2B5EF4-FFF2-40B4-BE49-F238E27FC236}">
                <a16:creationId xmlns:a16="http://schemas.microsoft.com/office/drawing/2014/main" id="{124F62DF-D4E1-508E-2690-4617231481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053363">
            <a:off x="2823004" y="2674220"/>
            <a:ext cx="820878" cy="378866"/>
          </a:xfrm>
          <a:prstGeom prst="rect">
            <a:avLst/>
          </a:prstGeom>
        </p:spPr>
      </p:pic>
      <p:pic>
        <p:nvPicPr>
          <p:cNvPr id="5" name="Imagem 4" descr="Uma imagem com preto, escuridão&#10;&#10;Os conteúdos gerados por IA poderão estar incorretos.">
            <a:extLst>
              <a:ext uri="{FF2B5EF4-FFF2-40B4-BE49-F238E27FC236}">
                <a16:creationId xmlns:a16="http://schemas.microsoft.com/office/drawing/2014/main" id="{4026E695-3EE9-202F-1A1D-4AE123B8DD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053363">
            <a:off x="2823004" y="5042570"/>
            <a:ext cx="820878" cy="378866"/>
          </a:xfrm>
          <a:prstGeom prst="rect">
            <a:avLst/>
          </a:prstGeom>
        </p:spPr>
      </p:pic>
      <p:pic>
        <p:nvPicPr>
          <p:cNvPr id="6" name="Imagem 5" descr="Uma imagem com preto, escuridão&#10;&#10;Os conteúdos gerados por IA poderão estar incorretos.">
            <a:extLst>
              <a:ext uri="{FF2B5EF4-FFF2-40B4-BE49-F238E27FC236}">
                <a16:creationId xmlns:a16="http://schemas.microsoft.com/office/drawing/2014/main" id="{7F7A9894-9C1B-8E63-395A-CABB698023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546637" flipH="1">
            <a:off x="6262120" y="2674220"/>
            <a:ext cx="820878" cy="378866"/>
          </a:xfrm>
          <a:prstGeom prst="rect">
            <a:avLst/>
          </a:prstGeom>
        </p:spPr>
      </p:pic>
      <p:pic>
        <p:nvPicPr>
          <p:cNvPr id="7" name="Imagem 6" descr="Uma imagem com preto, escuridão&#10;&#10;Os conteúdos gerados por IA poderão estar incorretos.">
            <a:extLst>
              <a:ext uri="{FF2B5EF4-FFF2-40B4-BE49-F238E27FC236}">
                <a16:creationId xmlns:a16="http://schemas.microsoft.com/office/drawing/2014/main" id="{C663034B-8870-4193-021E-536A79D12C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546637" flipH="1">
            <a:off x="6262120" y="5042570"/>
            <a:ext cx="820878" cy="378866"/>
          </a:xfrm>
          <a:prstGeom prst="rect">
            <a:avLst/>
          </a:prstGeom>
        </p:spPr>
      </p:pic>
    </p:spTree>
    <p:extLst>
      <p:ext uri="{BB962C8B-B14F-4D97-AF65-F5344CB8AC3E}">
        <p14:creationId xmlns:p14="http://schemas.microsoft.com/office/powerpoint/2010/main" val="1462617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AD9FA-3FB9-1192-C0FD-6C35A05B61A7}"/>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8AD64003-5193-E2F6-7D6D-364D8DAA6017}"/>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F8F07E0A-66A6-82F8-457C-360D7B1B1296}"/>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14" name="Marcador de Posição do Texto 5">
            <a:extLst>
              <a:ext uri="{FF2B5EF4-FFF2-40B4-BE49-F238E27FC236}">
                <a16:creationId xmlns:a16="http://schemas.microsoft.com/office/drawing/2014/main" id="{3077D55C-4D5F-F3F0-4585-9AFF6A6BCC14}"/>
              </a:ext>
            </a:extLst>
          </p:cNvPr>
          <p:cNvSpPr txBox="1">
            <a:spLocks/>
          </p:cNvSpPr>
          <p:nvPr/>
        </p:nvSpPr>
        <p:spPr>
          <a:xfrm>
            <a:off x="0" y="3030546"/>
            <a:ext cx="9906000" cy="1365365"/>
          </a:xfrm>
          <a:prstGeom prst="rect">
            <a:avLst/>
          </a:prstGeom>
        </p:spPr>
        <p:txBody>
          <a:bodyPr vert="horz" wrap="square" lIns="36000" tIns="36000" rIns="36000" bIns="36000" rtlCol="0">
            <a:spAutoFit/>
          </a:bodyPr>
          <a:lstStyle>
            <a:lvl1pPr marL="0" indent="0" algn="ctr" defTabSz="914400" rtl="0" eaLnBrk="1" latinLnBrk="0" hangingPunct="1">
              <a:lnSpc>
                <a:spcPct val="90000"/>
              </a:lnSpc>
              <a:spcBef>
                <a:spcPts val="1000"/>
              </a:spcBef>
              <a:buFont typeface="Arial" panose="020B0604020202020204" pitchFamily="34" charset="0"/>
              <a:buNone/>
              <a:defRPr sz="3467" b="0" i="0" kern="1200" spc="22" baseline="0">
                <a:solidFill>
                  <a:schemeClr val="bg1"/>
                </a:solidFill>
                <a:latin typeface="Tw Cen MT" panose="020B0602020104020603" pitchFamily="34" charset="77"/>
                <a:ea typeface="+mn-ea"/>
                <a:cs typeface="+mn-cs"/>
              </a:defRPr>
            </a:lvl1pPr>
            <a:lvl2pPr marL="371373"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Tw Cen MT" panose="020B06020201040206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w Cen MT" panose="020B06020201040206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w Cen MT" panose="020B06020201040206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pt-PT" sz="2800" b="1">
                <a:solidFill>
                  <a:schemeClr val="bg1">
                    <a:alpha val="70000"/>
                  </a:schemeClr>
                </a:solidFill>
              </a:rPr>
              <a:t>CONGRATULATIONS </a:t>
            </a:r>
            <a:br>
              <a:rPr lang="pt-PT" sz="2800" b="1">
                <a:solidFill>
                  <a:schemeClr val="bg1">
                    <a:alpha val="70000"/>
                  </a:schemeClr>
                </a:solidFill>
              </a:rPr>
            </a:br>
            <a:r>
              <a:rPr lang="pt-PT" sz="2800">
                <a:solidFill>
                  <a:schemeClr val="bg1">
                    <a:alpha val="70000"/>
                  </a:schemeClr>
                </a:solidFill>
              </a:rPr>
              <a:t>FOR COMPLETING </a:t>
            </a:r>
            <a:br>
              <a:rPr lang="pt-PT" sz="2800">
                <a:solidFill>
                  <a:schemeClr val="bg1">
                    <a:alpha val="70000"/>
                  </a:schemeClr>
                </a:solidFill>
              </a:rPr>
            </a:br>
            <a:r>
              <a:rPr lang="pt-PT" sz="2800">
                <a:solidFill>
                  <a:schemeClr val="bg1">
                    <a:alpha val="70000"/>
                  </a:schemeClr>
                </a:solidFill>
              </a:rPr>
              <a:t>THE </a:t>
            </a:r>
            <a:r>
              <a:rPr lang="pt-PT" sz="2800" b="1"/>
              <a:t>GENERATE PHASE</a:t>
            </a:r>
          </a:p>
        </p:txBody>
      </p:sp>
    </p:spTree>
    <p:extLst>
      <p:ext uri="{BB962C8B-B14F-4D97-AF65-F5344CB8AC3E}">
        <p14:creationId xmlns:p14="http://schemas.microsoft.com/office/powerpoint/2010/main" val="666129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Agrupar 7">
            <a:extLst>
              <a:ext uri="{FF2B5EF4-FFF2-40B4-BE49-F238E27FC236}">
                <a16:creationId xmlns:a16="http://schemas.microsoft.com/office/drawing/2014/main" id="{F84A3D06-CA7B-150C-AFF1-4E135684D036}"/>
              </a:ext>
            </a:extLst>
          </p:cNvPr>
          <p:cNvGrpSpPr/>
          <p:nvPr/>
        </p:nvGrpSpPr>
        <p:grpSpPr>
          <a:xfrm>
            <a:off x="484713" y="1222332"/>
            <a:ext cx="4981795" cy="4981795"/>
            <a:chOff x="6478685" y="-800040"/>
            <a:chExt cx="6246960" cy="6246960"/>
          </a:xfrm>
        </p:grpSpPr>
        <p:sp>
          <p:nvSpPr>
            <p:cNvPr id="9" name="Oval 8">
              <a:extLst>
                <a:ext uri="{FF2B5EF4-FFF2-40B4-BE49-F238E27FC236}">
                  <a16:creationId xmlns:a16="http://schemas.microsoft.com/office/drawing/2014/main" id="{21D0E1BF-E049-73AC-5E51-67004CF8DE9F}"/>
                </a:ext>
              </a:extLst>
            </p:cNvPr>
            <p:cNvSpPr/>
            <p:nvPr/>
          </p:nvSpPr>
          <p:spPr>
            <a:xfrm>
              <a:off x="6478685" y="-800040"/>
              <a:ext cx="6246960" cy="6246960"/>
            </a:xfrm>
            <a:prstGeom prst="ellipse">
              <a:avLst/>
            </a:prstGeom>
            <a:solidFill>
              <a:schemeClr val="bg1">
                <a:alpha val="1042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Oval 9">
              <a:extLst>
                <a:ext uri="{FF2B5EF4-FFF2-40B4-BE49-F238E27FC236}">
                  <a16:creationId xmlns:a16="http://schemas.microsoft.com/office/drawing/2014/main" id="{1315AEA8-6D8D-BA8B-52C9-8C9ACB028977}"/>
                </a:ext>
              </a:extLst>
            </p:cNvPr>
            <p:cNvSpPr/>
            <p:nvPr/>
          </p:nvSpPr>
          <p:spPr>
            <a:xfrm>
              <a:off x="7065606" y="-213119"/>
              <a:ext cx="5073119" cy="5073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4" name="Marcador de Posição do Texto 5">
            <a:extLst>
              <a:ext uri="{FF2B5EF4-FFF2-40B4-BE49-F238E27FC236}">
                <a16:creationId xmlns:a16="http://schemas.microsoft.com/office/drawing/2014/main" id="{C7605EF2-300F-77A0-1B3B-4FC2B8EBBB8E}"/>
              </a:ext>
            </a:extLst>
          </p:cNvPr>
          <p:cNvSpPr>
            <a:spLocks noGrp="1"/>
          </p:cNvSpPr>
          <p:nvPr>
            <p:ph type="body" sz="quarter" idx="13"/>
          </p:nvPr>
        </p:nvSpPr>
        <p:spPr>
          <a:xfrm>
            <a:off x="5822905" y="3030546"/>
            <a:ext cx="7196763" cy="1426920"/>
          </a:xfrm>
        </p:spPr>
        <p:txBody>
          <a:bodyPr/>
          <a:lstStyle/>
          <a:p>
            <a:pPr algn="l">
              <a:lnSpc>
                <a:spcPct val="100000"/>
              </a:lnSpc>
            </a:pPr>
            <a:r>
              <a:rPr lang="pt-PT" sz="4400" b="1"/>
              <a:t>MAKE </a:t>
            </a:r>
            <a:br>
              <a:rPr lang="pt-PT" sz="4400" b="1"/>
            </a:br>
            <a:r>
              <a:rPr lang="pt-PT" sz="4400" b="1"/>
              <a:t>PHASE</a:t>
            </a:r>
          </a:p>
        </p:txBody>
      </p:sp>
      <p:pic>
        <p:nvPicPr>
          <p:cNvPr id="7" name="Imagem 6" descr="Uma imagem com ilustração, clipart, Gráficos, desenho&#10;&#10;Os conteúdos gerados por IA poderão estar incorretos.">
            <a:extLst>
              <a:ext uri="{FF2B5EF4-FFF2-40B4-BE49-F238E27FC236}">
                <a16:creationId xmlns:a16="http://schemas.microsoft.com/office/drawing/2014/main" id="{03069466-2F26-4BEC-B65A-2381E9E44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64" y="1442051"/>
            <a:ext cx="5677941" cy="4542353"/>
          </a:xfrm>
          <a:prstGeom prst="rect">
            <a:avLst/>
          </a:prstGeom>
        </p:spPr>
      </p:pic>
    </p:spTree>
    <p:extLst>
      <p:ext uri="{BB962C8B-B14F-4D97-AF65-F5344CB8AC3E}">
        <p14:creationId xmlns:p14="http://schemas.microsoft.com/office/powerpoint/2010/main" val="1802265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7">
            <a:extLst>
              <a:ext uri="{FF2B5EF4-FFF2-40B4-BE49-F238E27FC236}">
                <a16:creationId xmlns:a16="http://schemas.microsoft.com/office/drawing/2014/main" id="{C4112EF2-C626-B2F2-171D-A16DA3AF6FB2}"/>
              </a:ext>
            </a:extLst>
          </p:cNvPr>
          <p:cNvSpPr/>
          <p:nvPr/>
        </p:nvSpPr>
        <p:spPr>
          <a:xfrm>
            <a:off x="318781" y="4505093"/>
            <a:ext cx="9177557" cy="20886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 name="Google Shape;9015;p61">
            <a:extLst>
              <a:ext uri="{FF2B5EF4-FFF2-40B4-BE49-F238E27FC236}">
                <a16:creationId xmlns:a16="http://schemas.microsoft.com/office/drawing/2014/main" id="{A66DB9D4-89EC-DDA8-1E9E-C1BAD8767976}"/>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4C3A1937-82C5-A986-3F9F-6FAC2FC0BFF7}"/>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9" name="TextBox 8">
            <a:extLst>
              <a:ext uri="{FF2B5EF4-FFF2-40B4-BE49-F238E27FC236}">
                <a16:creationId xmlns:a16="http://schemas.microsoft.com/office/drawing/2014/main" id="{7C3749DA-F906-2B5E-7947-EB2C164401EE}"/>
              </a:ext>
            </a:extLst>
          </p:cNvPr>
          <p:cNvSpPr txBox="1"/>
          <p:nvPr/>
        </p:nvSpPr>
        <p:spPr>
          <a:xfrm>
            <a:off x="651827" y="5472000"/>
            <a:ext cx="11929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rgbClr val="595959"/>
                </a:solidFill>
                <a:latin typeface="Tw Cen MT" panose="020B0602020104020603" pitchFamily="34" charset="77"/>
                <a:cs typeface="Arial"/>
              </a:rPr>
              <a:t>1. Storyboard</a:t>
            </a:r>
            <a:endParaRPr lang="en-US" sz="900">
              <a:solidFill>
                <a:srgbClr val="000000"/>
              </a:solidFill>
              <a:latin typeface="Tw Cen MT" panose="020B0602020104020603" pitchFamily="34" charset="77"/>
              <a:cs typeface="Arial"/>
            </a:endParaRPr>
          </a:p>
          <a:p>
            <a:pPr algn="ctr"/>
            <a:r>
              <a:rPr lang="en-US" sz="900">
                <a:solidFill>
                  <a:srgbClr val="595959"/>
                </a:solidFill>
                <a:latin typeface="Tw Cen MT" panose="020B0602020104020603" pitchFamily="34" charset="77"/>
                <a:cs typeface="Arial"/>
              </a:rPr>
              <a:t>Your Idea</a:t>
            </a:r>
            <a:endParaRPr lang="en-US" sz="2000">
              <a:latin typeface="Tw Cen MT" panose="020B0602020104020603" pitchFamily="34" charset="77"/>
            </a:endParaRPr>
          </a:p>
        </p:txBody>
      </p:sp>
      <p:sp>
        <p:nvSpPr>
          <p:cNvPr id="17" name="TextBox 16">
            <a:extLst>
              <a:ext uri="{FF2B5EF4-FFF2-40B4-BE49-F238E27FC236}">
                <a16:creationId xmlns:a16="http://schemas.microsoft.com/office/drawing/2014/main" id="{36FB3D7A-EAF0-8E61-6ED0-8F5E391F0103}"/>
              </a:ext>
            </a:extLst>
          </p:cNvPr>
          <p:cNvSpPr txBox="1"/>
          <p:nvPr/>
        </p:nvSpPr>
        <p:spPr>
          <a:xfrm>
            <a:off x="2134294" y="5472000"/>
            <a:ext cx="11929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rgbClr val="595959"/>
                </a:solidFill>
                <a:latin typeface="Tw Cen MT" panose="020B0602020104020603" pitchFamily="34" charset="77"/>
                <a:cs typeface="Arial"/>
              </a:rPr>
              <a:t>2. Brainstorm Assumptions</a:t>
            </a:r>
            <a:endParaRPr lang="en-US" sz="900">
              <a:solidFill>
                <a:srgbClr val="000000"/>
              </a:solidFill>
              <a:latin typeface="Tw Cen MT" panose="020B0602020104020603" pitchFamily="34" charset="77"/>
              <a:cs typeface="Arial"/>
            </a:endParaRPr>
          </a:p>
        </p:txBody>
      </p:sp>
      <p:sp>
        <p:nvSpPr>
          <p:cNvPr id="20" name="TextBox 19">
            <a:extLst>
              <a:ext uri="{FF2B5EF4-FFF2-40B4-BE49-F238E27FC236}">
                <a16:creationId xmlns:a16="http://schemas.microsoft.com/office/drawing/2014/main" id="{D178CFC1-299E-06E9-C3D2-7FF817C878B0}"/>
              </a:ext>
            </a:extLst>
          </p:cNvPr>
          <p:cNvSpPr txBox="1"/>
          <p:nvPr/>
        </p:nvSpPr>
        <p:spPr>
          <a:xfrm>
            <a:off x="3621117" y="5472000"/>
            <a:ext cx="119295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rgbClr val="595959"/>
                </a:solidFill>
                <a:latin typeface="Tw Cen MT" panose="020B0602020104020603" pitchFamily="34" charset="77"/>
                <a:cs typeface="Arial"/>
              </a:rPr>
              <a:t>3. Assess and Prioritize</a:t>
            </a:r>
            <a:endParaRPr lang="en-US" sz="900">
              <a:solidFill>
                <a:srgbClr val="000000"/>
              </a:solidFill>
              <a:latin typeface="Tw Cen MT" panose="020B0602020104020603" pitchFamily="34" charset="77"/>
              <a:cs typeface="Arial"/>
            </a:endParaRPr>
          </a:p>
          <a:p>
            <a:pPr algn="ctr"/>
            <a:endParaRPr lang="en-US" sz="900">
              <a:solidFill>
                <a:srgbClr val="595959"/>
              </a:solidFill>
              <a:latin typeface="Tw Cen MT" panose="020B0602020104020603" pitchFamily="34" charset="77"/>
              <a:cs typeface="Arial"/>
            </a:endParaRPr>
          </a:p>
        </p:txBody>
      </p:sp>
      <p:sp>
        <p:nvSpPr>
          <p:cNvPr id="23" name="TextBox 22">
            <a:extLst>
              <a:ext uri="{FF2B5EF4-FFF2-40B4-BE49-F238E27FC236}">
                <a16:creationId xmlns:a16="http://schemas.microsoft.com/office/drawing/2014/main" id="{E7BD7237-2FF3-6840-A45C-E93EFDD77FE2}"/>
              </a:ext>
            </a:extLst>
          </p:cNvPr>
          <p:cNvSpPr txBox="1"/>
          <p:nvPr/>
        </p:nvSpPr>
        <p:spPr>
          <a:xfrm>
            <a:off x="5107941" y="5472000"/>
            <a:ext cx="11929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rgbClr val="595959"/>
                </a:solidFill>
                <a:latin typeface="Tw Cen MT" panose="020B0602020104020603" pitchFamily="34" charset="77"/>
                <a:cs typeface="Arial"/>
              </a:rPr>
              <a:t>4. Choose Experiment Format</a:t>
            </a:r>
            <a:endParaRPr lang="en-US" sz="900">
              <a:solidFill>
                <a:srgbClr val="000000"/>
              </a:solidFill>
              <a:latin typeface="Tw Cen MT" panose="020B0602020104020603" pitchFamily="34" charset="77"/>
              <a:cs typeface="Arial"/>
            </a:endParaRPr>
          </a:p>
        </p:txBody>
      </p:sp>
      <p:sp>
        <p:nvSpPr>
          <p:cNvPr id="26" name="TextBox 25">
            <a:extLst>
              <a:ext uri="{FF2B5EF4-FFF2-40B4-BE49-F238E27FC236}">
                <a16:creationId xmlns:a16="http://schemas.microsoft.com/office/drawing/2014/main" id="{477BF3AF-9D8B-C9AB-3513-496803DF6D52}"/>
              </a:ext>
            </a:extLst>
          </p:cNvPr>
          <p:cNvSpPr txBox="1"/>
          <p:nvPr/>
        </p:nvSpPr>
        <p:spPr>
          <a:xfrm>
            <a:off x="6594765" y="5472000"/>
            <a:ext cx="11929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rgbClr val="595959"/>
                </a:solidFill>
                <a:latin typeface="Tw Cen MT" panose="020B0602020104020603" pitchFamily="34" charset="77"/>
                <a:cs typeface="Arial"/>
              </a:rPr>
              <a:t>5. Choose Experiment Strategy</a:t>
            </a:r>
            <a:endParaRPr lang="en-US" sz="900">
              <a:solidFill>
                <a:srgbClr val="000000"/>
              </a:solidFill>
              <a:latin typeface="Tw Cen MT" panose="020B0602020104020603" pitchFamily="34" charset="77"/>
              <a:cs typeface="Arial"/>
            </a:endParaRPr>
          </a:p>
        </p:txBody>
      </p:sp>
      <p:cxnSp>
        <p:nvCxnSpPr>
          <p:cNvPr id="30" name="Straight Arrow Connector 29">
            <a:extLst>
              <a:ext uri="{FF2B5EF4-FFF2-40B4-BE49-F238E27FC236}">
                <a16:creationId xmlns:a16="http://schemas.microsoft.com/office/drawing/2014/main" id="{58B7BC40-AA5D-6EC0-BDE9-77C4BFC6E9F2}"/>
              </a:ext>
            </a:extLst>
          </p:cNvPr>
          <p:cNvCxnSpPr/>
          <p:nvPr/>
        </p:nvCxnSpPr>
        <p:spPr>
          <a:xfrm flipV="1">
            <a:off x="1523676" y="5312576"/>
            <a:ext cx="929236" cy="348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CA570A62-7B30-D7AC-4690-7D48EC74727D}"/>
              </a:ext>
            </a:extLst>
          </p:cNvPr>
          <p:cNvCxnSpPr>
            <a:cxnSpLocks/>
          </p:cNvCxnSpPr>
          <p:nvPr/>
        </p:nvCxnSpPr>
        <p:spPr>
          <a:xfrm flipV="1">
            <a:off x="3010500" y="5312576"/>
            <a:ext cx="929236" cy="348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39D8067A-6CEE-416D-D2B3-5DC3BD0F5089}"/>
              </a:ext>
            </a:extLst>
          </p:cNvPr>
          <p:cNvCxnSpPr>
            <a:cxnSpLocks/>
          </p:cNvCxnSpPr>
          <p:nvPr/>
        </p:nvCxnSpPr>
        <p:spPr>
          <a:xfrm flipV="1">
            <a:off x="4497323" y="5312576"/>
            <a:ext cx="929236" cy="348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EA2CEC7-DC95-D46D-74BA-16B918421A43}"/>
              </a:ext>
            </a:extLst>
          </p:cNvPr>
          <p:cNvCxnSpPr>
            <a:cxnSpLocks/>
          </p:cNvCxnSpPr>
          <p:nvPr/>
        </p:nvCxnSpPr>
        <p:spPr>
          <a:xfrm flipV="1">
            <a:off x="5984147" y="5312576"/>
            <a:ext cx="929236" cy="348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E0C84D0-8D4F-C48F-C8AD-8C5A038EB6B5}"/>
              </a:ext>
            </a:extLst>
          </p:cNvPr>
          <p:cNvSpPr txBox="1"/>
          <p:nvPr/>
        </p:nvSpPr>
        <p:spPr>
          <a:xfrm>
            <a:off x="8038894" y="5472000"/>
            <a:ext cx="128094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algn="ctr"/>
            <a:r>
              <a:rPr lang="en-US" sz="900">
                <a:solidFill>
                  <a:srgbClr val="C00000"/>
                </a:solidFill>
                <a:latin typeface="Tw Cen MT" panose="020B0602020104020603" pitchFamily="34" charset="77"/>
                <a:cs typeface="Arial"/>
              </a:rPr>
              <a:t>6. MAKE Summary</a:t>
            </a:r>
          </a:p>
        </p:txBody>
      </p:sp>
      <p:cxnSp>
        <p:nvCxnSpPr>
          <p:cNvPr id="12" name="Straight Arrow Connector 11">
            <a:extLst>
              <a:ext uri="{FF2B5EF4-FFF2-40B4-BE49-F238E27FC236}">
                <a16:creationId xmlns:a16="http://schemas.microsoft.com/office/drawing/2014/main" id="{72F6EE9B-428A-1A5C-98DB-EE5C33798D4F}"/>
              </a:ext>
            </a:extLst>
          </p:cNvPr>
          <p:cNvCxnSpPr>
            <a:cxnSpLocks/>
          </p:cNvCxnSpPr>
          <p:nvPr/>
        </p:nvCxnSpPr>
        <p:spPr>
          <a:xfrm flipV="1">
            <a:off x="7465986" y="5312576"/>
            <a:ext cx="929236" cy="348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53" name="Google Shape;212;p4">
            <a:extLst>
              <a:ext uri="{FF2B5EF4-FFF2-40B4-BE49-F238E27FC236}">
                <a16:creationId xmlns:a16="http://schemas.microsoft.com/office/drawing/2014/main" id="{6287D50C-896F-5A83-9297-9CF478BE95F2}"/>
              </a:ext>
            </a:extLst>
          </p:cNvPr>
          <p:cNvSpPr txBox="1">
            <a:spLocks noGrp="1"/>
          </p:cNvSpPr>
          <p:nvPr/>
        </p:nvSpPr>
        <p:spPr>
          <a:xfrm>
            <a:off x="453504" y="969926"/>
            <a:ext cx="6075312"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C00000"/>
                </a:solidFill>
                <a:latin typeface="Tw Cen MT" panose="020B0602020104020603" pitchFamily="34" charset="77"/>
              </a:rPr>
              <a:t>MAKE PHASE</a:t>
            </a:r>
          </a:p>
        </p:txBody>
      </p:sp>
      <p:sp>
        <p:nvSpPr>
          <p:cNvPr id="55" name="Google Shape;118;p3">
            <a:extLst>
              <a:ext uri="{FF2B5EF4-FFF2-40B4-BE49-F238E27FC236}">
                <a16:creationId xmlns:a16="http://schemas.microsoft.com/office/drawing/2014/main" id="{BF11C561-79A2-E18F-76D7-4A83176F00D1}"/>
              </a:ext>
            </a:extLst>
          </p:cNvPr>
          <p:cNvSpPr txBox="1"/>
          <p:nvPr/>
        </p:nvSpPr>
        <p:spPr>
          <a:xfrm>
            <a:off x="4981515" y="1872299"/>
            <a:ext cx="3600000" cy="1800000"/>
          </a:xfrm>
          <a:prstGeom prst="rect">
            <a:avLst/>
          </a:prstGeom>
          <a:solidFill>
            <a:srgbClr val="C00000">
              <a:alpha val="9816"/>
            </a:srgbClr>
          </a:solidFill>
          <a:ln>
            <a:noFill/>
          </a:ln>
        </p:spPr>
        <p:txBody>
          <a:bodyPr spcFirstLastPara="1" wrap="square" lIns="108000" tIns="108000" rIns="108000" bIns="108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b="1">
                <a:solidFill>
                  <a:schemeClr val="dk1"/>
                </a:solidFill>
                <a:latin typeface="Tw Cen MT" panose="020B0602020104020603" pitchFamily="34" charset="77"/>
              </a:rPr>
              <a:t>MAKE MINDSETS</a:t>
            </a:r>
          </a:p>
          <a:p>
            <a:pPr marL="171455" indent="-171455">
              <a:spcAft>
                <a:spcPts val="600"/>
              </a:spcAft>
              <a:buClr>
                <a:srgbClr val="BDAC54"/>
              </a:buClr>
              <a:buChar char="•"/>
            </a:pPr>
            <a:r>
              <a:rPr lang="en-US" sz="900">
                <a:solidFill>
                  <a:srgbClr val="414042"/>
                </a:solidFill>
                <a:latin typeface="Tw Cen MT" panose="020B0602020104020603" pitchFamily="34" charset="77"/>
              </a:rPr>
              <a:t>Stay optimistic that you can solve the problem</a:t>
            </a:r>
          </a:p>
          <a:p>
            <a:pPr marL="171455" indent="-171455">
              <a:spcAft>
                <a:spcPts val="600"/>
              </a:spcAft>
              <a:buClr>
                <a:srgbClr val="BDAC54"/>
              </a:buClr>
              <a:buChar char="•"/>
            </a:pPr>
            <a:r>
              <a:rPr lang="en-US" sz="900">
                <a:solidFill>
                  <a:srgbClr val="414042"/>
                </a:solidFill>
                <a:latin typeface="Tw Cen MT" panose="020B0602020104020603" pitchFamily="34" charset="77"/>
              </a:rPr>
              <a:t>Experiment early and often in order to learn about your idea</a:t>
            </a:r>
          </a:p>
          <a:p>
            <a:pPr marL="171455" indent="-171455">
              <a:spcAft>
                <a:spcPts val="600"/>
              </a:spcAft>
              <a:buClr>
                <a:srgbClr val="BDAC54"/>
              </a:buClr>
              <a:buChar char="•"/>
            </a:pPr>
            <a:r>
              <a:rPr lang="en-US" sz="900">
                <a:solidFill>
                  <a:srgbClr val="414042"/>
                </a:solidFill>
                <a:latin typeface="Tw Cen MT" panose="020B0602020104020603" pitchFamily="34" charset="77"/>
              </a:rPr>
              <a:t>Start small to make big change</a:t>
            </a:r>
          </a:p>
          <a:p>
            <a:pPr marL="171455" indent="-171455">
              <a:spcAft>
                <a:spcPts val="600"/>
              </a:spcAft>
              <a:buClr>
                <a:srgbClr val="BDAC54"/>
              </a:buClr>
              <a:buChar char="•"/>
            </a:pPr>
            <a:r>
              <a:rPr lang="en-US" sz="900">
                <a:solidFill>
                  <a:srgbClr val="414042"/>
                </a:solidFill>
                <a:latin typeface="Tw Cen MT" panose="020B0602020104020603" pitchFamily="34" charset="77"/>
              </a:rPr>
              <a:t>Show don't tell</a:t>
            </a:r>
          </a:p>
          <a:p>
            <a:pPr marL="171455" indent="-171455">
              <a:spcAft>
                <a:spcPts val="600"/>
              </a:spcAft>
              <a:buClr>
                <a:srgbClr val="BDAC54"/>
              </a:buClr>
              <a:buChar char="•"/>
            </a:pPr>
            <a:r>
              <a:rPr lang="en-US" sz="900">
                <a:solidFill>
                  <a:srgbClr val="414042"/>
                </a:solidFill>
                <a:latin typeface="Tw Cen MT" panose="020B0602020104020603" pitchFamily="34" charset="77"/>
              </a:rPr>
              <a:t>Many cycles of experimentation are necessary to develop an idea</a:t>
            </a:r>
          </a:p>
        </p:txBody>
      </p:sp>
      <p:sp>
        <p:nvSpPr>
          <p:cNvPr id="56" name="CaixaDeTexto 55">
            <a:extLst>
              <a:ext uri="{FF2B5EF4-FFF2-40B4-BE49-F238E27FC236}">
                <a16:creationId xmlns:a16="http://schemas.microsoft.com/office/drawing/2014/main" id="{CEE7658E-2625-AFD0-0CD4-6C27B966BE36}"/>
              </a:ext>
            </a:extLst>
          </p:cNvPr>
          <p:cNvSpPr txBox="1"/>
          <p:nvPr/>
        </p:nvSpPr>
        <p:spPr>
          <a:xfrm>
            <a:off x="1181384" y="1872297"/>
            <a:ext cx="3600000" cy="1800000"/>
          </a:xfrm>
          <a:prstGeom prst="rect">
            <a:avLst/>
          </a:prstGeom>
          <a:solidFill>
            <a:srgbClr val="C00000">
              <a:alpha val="9816"/>
            </a:srgbClr>
          </a:solidFill>
        </p:spPr>
        <p:txBody>
          <a:bodyPr wrap="square" lIns="108000" tIns="108000" rIns="108000" bIns="108000">
            <a:spAutoFit/>
          </a:bodyPr>
          <a:lstStyle/>
          <a:p>
            <a:pPr>
              <a:spcAft>
                <a:spcPts val="600"/>
              </a:spcAft>
            </a:pPr>
            <a:r>
              <a:rPr lang="en-US" sz="1400" b="1">
                <a:solidFill>
                  <a:schemeClr val="dk1"/>
                </a:solidFill>
                <a:latin typeface="Tw Cen MT" panose="020B0602020104020603" pitchFamily="34" charset="77"/>
              </a:rPr>
              <a:t>MAKE OBJECTIVES</a:t>
            </a:r>
            <a:endParaRPr lang="en-US" sz="900">
              <a:solidFill>
                <a:srgbClr val="414042"/>
              </a:solidFill>
              <a:latin typeface="Tw Cen MT" panose="020B0602020104020603" pitchFamily="34" charset="77"/>
              <a:sym typeface="Arial Black"/>
            </a:endParaRPr>
          </a:p>
          <a:p>
            <a:pPr marL="171455" indent="-171455">
              <a:spcAft>
                <a:spcPts val="600"/>
              </a:spcAft>
              <a:buClr>
                <a:srgbClr val="BDAC54"/>
              </a:buClr>
              <a:buChar char="•"/>
            </a:pPr>
            <a:r>
              <a:rPr lang="en-US" sz="900">
                <a:solidFill>
                  <a:srgbClr val="414042"/>
                </a:solidFill>
                <a:latin typeface="Tw Cen MT" panose="020B0602020104020603" pitchFamily="34" charset="77"/>
                <a:sym typeface="Arial Black"/>
              </a:rPr>
              <a:t>Build tangible or physical manifestations of your solutions.</a:t>
            </a:r>
          </a:p>
          <a:p>
            <a:pPr marL="171455" indent="-171455">
              <a:spcAft>
                <a:spcPts val="600"/>
              </a:spcAft>
              <a:buClr>
                <a:srgbClr val="BDAC54"/>
              </a:buClr>
              <a:buChar char="•"/>
            </a:pPr>
            <a:r>
              <a:rPr lang="en-US" sz="900">
                <a:solidFill>
                  <a:srgbClr val="414042"/>
                </a:solidFill>
                <a:latin typeface="Tw Cen MT" panose="020B0602020104020603" pitchFamily="34" charset="77"/>
                <a:sym typeface="Arial Black"/>
              </a:rPr>
              <a:t>These manifestations are intended to help bring your idea to life, allow others to interact with it and provide feedback, answer specific questions about the concept, and test assumptions or hypotheses about the idea.</a:t>
            </a:r>
          </a:p>
          <a:p>
            <a:pPr marL="171455" indent="-171455">
              <a:spcAft>
                <a:spcPts val="600"/>
              </a:spcAft>
              <a:buClr>
                <a:srgbClr val="BDAC54"/>
              </a:buClr>
              <a:buChar char="•"/>
            </a:pPr>
            <a:r>
              <a:rPr lang="en-US" sz="900">
                <a:solidFill>
                  <a:srgbClr val="414042"/>
                </a:solidFill>
                <a:latin typeface="Tw Cen MT" panose="020B0602020104020603" pitchFamily="34" charset="77"/>
                <a:sym typeface="Arial Black"/>
              </a:rPr>
              <a:t>At the end of this phase, all team members should have a clear plan for conducting an experiment to learn more about the idea.</a:t>
            </a:r>
          </a:p>
        </p:txBody>
      </p:sp>
      <p:sp>
        <p:nvSpPr>
          <p:cNvPr id="57" name="Rectangle 2">
            <a:extLst>
              <a:ext uri="{FF2B5EF4-FFF2-40B4-BE49-F238E27FC236}">
                <a16:creationId xmlns:a16="http://schemas.microsoft.com/office/drawing/2014/main" id="{0A4E1956-2CB2-1312-4E54-B64991022C8B}"/>
              </a:ext>
            </a:extLst>
          </p:cNvPr>
          <p:cNvSpPr/>
          <p:nvPr/>
        </p:nvSpPr>
        <p:spPr>
          <a:xfrm>
            <a:off x="1181384" y="1830337"/>
            <a:ext cx="3600000" cy="4571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
        <p:nvSpPr>
          <p:cNvPr id="58" name="Rectangle 2">
            <a:extLst>
              <a:ext uri="{FF2B5EF4-FFF2-40B4-BE49-F238E27FC236}">
                <a16:creationId xmlns:a16="http://schemas.microsoft.com/office/drawing/2014/main" id="{AC9A73A3-65D1-B140-74D4-F29AF28B5DE4}"/>
              </a:ext>
            </a:extLst>
          </p:cNvPr>
          <p:cNvSpPr/>
          <p:nvPr/>
        </p:nvSpPr>
        <p:spPr>
          <a:xfrm>
            <a:off x="4992518" y="1830337"/>
            <a:ext cx="3600000" cy="4571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grpSp>
        <p:nvGrpSpPr>
          <p:cNvPr id="61" name="Agrupar 60">
            <a:extLst>
              <a:ext uri="{FF2B5EF4-FFF2-40B4-BE49-F238E27FC236}">
                <a16:creationId xmlns:a16="http://schemas.microsoft.com/office/drawing/2014/main" id="{2937A673-2E75-E29F-DE72-9B5270D301A3}"/>
              </a:ext>
            </a:extLst>
          </p:cNvPr>
          <p:cNvGrpSpPr/>
          <p:nvPr/>
        </p:nvGrpSpPr>
        <p:grpSpPr>
          <a:xfrm>
            <a:off x="1086630" y="5117228"/>
            <a:ext cx="324000" cy="324000"/>
            <a:chOff x="1834589" y="5203211"/>
            <a:chExt cx="324000" cy="324000"/>
          </a:xfrm>
        </p:grpSpPr>
        <p:sp>
          <p:nvSpPr>
            <p:cNvPr id="62" name="Oval 61">
              <a:extLst>
                <a:ext uri="{FF2B5EF4-FFF2-40B4-BE49-F238E27FC236}">
                  <a16:creationId xmlns:a16="http://schemas.microsoft.com/office/drawing/2014/main" id="{1CEC5160-A0FB-072C-9BD7-F9550226B182}"/>
                </a:ext>
              </a:extLst>
            </p:cNvPr>
            <p:cNvSpPr/>
            <p:nvPr/>
          </p:nvSpPr>
          <p:spPr>
            <a:xfrm>
              <a:off x="1834589" y="5203211"/>
              <a:ext cx="324000" cy="3240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63" name="Picture 28">
              <a:extLst>
                <a:ext uri="{FF2B5EF4-FFF2-40B4-BE49-F238E27FC236}">
                  <a16:creationId xmlns:a16="http://schemas.microsoft.com/office/drawing/2014/main" id="{76164390-2921-50DA-5698-493B03F63DDA}"/>
                </a:ext>
              </a:extLst>
            </p:cNvPr>
            <p:cNvPicPr>
              <a:picLocks noChangeAspect="1"/>
            </p:cNvPicPr>
            <p:nvPr/>
          </p:nvPicPr>
          <p:blipFill>
            <a:blip r:embed="rId2"/>
            <a:stretch>
              <a:fillRect/>
            </a:stretch>
          </p:blipFill>
          <p:spPr>
            <a:xfrm>
              <a:off x="1880825" y="5291215"/>
              <a:ext cx="222428" cy="119157"/>
            </a:xfrm>
            <a:prstGeom prst="rect">
              <a:avLst/>
            </a:prstGeom>
          </p:spPr>
        </p:pic>
      </p:grpSp>
      <p:grpSp>
        <p:nvGrpSpPr>
          <p:cNvPr id="64" name="Agrupar 63">
            <a:extLst>
              <a:ext uri="{FF2B5EF4-FFF2-40B4-BE49-F238E27FC236}">
                <a16:creationId xmlns:a16="http://schemas.microsoft.com/office/drawing/2014/main" id="{03ED2491-B427-1EEB-BAF8-385189C30139}"/>
              </a:ext>
            </a:extLst>
          </p:cNvPr>
          <p:cNvGrpSpPr/>
          <p:nvPr/>
        </p:nvGrpSpPr>
        <p:grpSpPr>
          <a:xfrm>
            <a:off x="2562733" y="5117228"/>
            <a:ext cx="324000" cy="324000"/>
            <a:chOff x="1834589" y="5203211"/>
            <a:chExt cx="324000" cy="324000"/>
          </a:xfrm>
        </p:grpSpPr>
        <p:sp>
          <p:nvSpPr>
            <p:cNvPr id="65" name="Oval 64">
              <a:extLst>
                <a:ext uri="{FF2B5EF4-FFF2-40B4-BE49-F238E27FC236}">
                  <a16:creationId xmlns:a16="http://schemas.microsoft.com/office/drawing/2014/main" id="{66BF47F5-7B8D-E9E4-4E43-BF623CC1335C}"/>
                </a:ext>
              </a:extLst>
            </p:cNvPr>
            <p:cNvSpPr/>
            <p:nvPr/>
          </p:nvSpPr>
          <p:spPr>
            <a:xfrm>
              <a:off x="1834589" y="5203211"/>
              <a:ext cx="324000" cy="3240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66" name="Picture 28">
              <a:extLst>
                <a:ext uri="{FF2B5EF4-FFF2-40B4-BE49-F238E27FC236}">
                  <a16:creationId xmlns:a16="http://schemas.microsoft.com/office/drawing/2014/main" id="{66AAEDA8-9BC4-0DB7-1091-4B971B607C9B}"/>
                </a:ext>
              </a:extLst>
            </p:cNvPr>
            <p:cNvPicPr>
              <a:picLocks noChangeAspect="1"/>
            </p:cNvPicPr>
            <p:nvPr/>
          </p:nvPicPr>
          <p:blipFill>
            <a:blip r:embed="rId2"/>
            <a:stretch>
              <a:fillRect/>
            </a:stretch>
          </p:blipFill>
          <p:spPr>
            <a:xfrm>
              <a:off x="1880825" y="5291215"/>
              <a:ext cx="222428" cy="119157"/>
            </a:xfrm>
            <a:prstGeom prst="rect">
              <a:avLst/>
            </a:prstGeom>
          </p:spPr>
        </p:pic>
      </p:grpSp>
      <p:grpSp>
        <p:nvGrpSpPr>
          <p:cNvPr id="67" name="Agrupar 66">
            <a:extLst>
              <a:ext uri="{FF2B5EF4-FFF2-40B4-BE49-F238E27FC236}">
                <a16:creationId xmlns:a16="http://schemas.microsoft.com/office/drawing/2014/main" id="{E6E89BC7-C434-572E-D78D-3CA4A866BE2A}"/>
              </a:ext>
            </a:extLst>
          </p:cNvPr>
          <p:cNvGrpSpPr/>
          <p:nvPr/>
        </p:nvGrpSpPr>
        <p:grpSpPr>
          <a:xfrm>
            <a:off x="4051899" y="5117228"/>
            <a:ext cx="324000" cy="324000"/>
            <a:chOff x="1834589" y="5203211"/>
            <a:chExt cx="324000" cy="324000"/>
          </a:xfrm>
        </p:grpSpPr>
        <p:sp>
          <p:nvSpPr>
            <p:cNvPr id="68" name="Oval 67">
              <a:extLst>
                <a:ext uri="{FF2B5EF4-FFF2-40B4-BE49-F238E27FC236}">
                  <a16:creationId xmlns:a16="http://schemas.microsoft.com/office/drawing/2014/main" id="{CCA484E2-D7E1-4A73-8509-2114ADA40353}"/>
                </a:ext>
              </a:extLst>
            </p:cNvPr>
            <p:cNvSpPr/>
            <p:nvPr/>
          </p:nvSpPr>
          <p:spPr>
            <a:xfrm>
              <a:off x="1834589" y="5203211"/>
              <a:ext cx="324000" cy="3240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69" name="Picture 28">
              <a:extLst>
                <a:ext uri="{FF2B5EF4-FFF2-40B4-BE49-F238E27FC236}">
                  <a16:creationId xmlns:a16="http://schemas.microsoft.com/office/drawing/2014/main" id="{D801B521-073A-CB52-7F99-95F49B3A136A}"/>
                </a:ext>
              </a:extLst>
            </p:cNvPr>
            <p:cNvPicPr>
              <a:picLocks noChangeAspect="1"/>
            </p:cNvPicPr>
            <p:nvPr/>
          </p:nvPicPr>
          <p:blipFill>
            <a:blip r:embed="rId2"/>
            <a:stretch>
              <a:fillRect/>
            </a:stretch>
          </p:blipFill>
          <p:spPr>
            <a:xfrm>
              <a:off x="1880825" y="5291215"/>
              <a:ext cx="222428" cy="119157"/>
            </a:xfrm>
            <a:prstGeom prst="rect">
              <a:avLst/>
            </a:prstGeom>
          </p:spPr>
        </p:pic>
      </p:grpSp>
      <p:grpSp>
        <p:nvGrpSpPr>
          <p:cNvPr id="70" name="Agrupar 69">
            <a:extLst>
              <a:ext uri="{FF2B5EF4-FFF2-40B4-BE49-F238E27FC236}">
                <a16:creationId xmlns:a16="http://schemas.microsoft.com/office/drawing/2014/main" id="{C91CE79A-B7D0-1D9F-9DC4-CB6134449505}"/>
              </a:ext>
            </a:extLst>
          </p:cNvPr>
          <p:cNvGrpSpPr/>
          <p:nvPr/>
        </p:nvGrpSpPr>
        <p:grpSpPr>
          <a:xfrm>
            <a:off x="5554128" y="5117228"/>
            <a:ext cx="324000" cy="324000"/>
            <a:chOff x="1834589" y="5203211"/>
            <a:chExt cx="324000" cy="324000"/>
          </a:xfrm>
        </p:grpSpPr>
        <p:sp>
          <p:nvSpPr>
            <p:cNvPr id="72" name="Oval 71">
              <a:extLst>
                <a:ext uri="{FF2B5EF4-FFF2-40B4-BE49-F238E27FC236}">
                  <a16:creationId xmlns:a16="http://schemas.microsoft.com/office/drawing/2014/main" id="{935051DA-823D-7DD9-7ED6-115A621DCA40}"/>
                </a:ext>
              </a:extLst>
            </p:cNvPr>
            <p:cNvSpPr/>
            <p:nvPr/>
          </p:nvSpPr>
          <p:spPr>
            <a:xfrm>
              <a:off x="1834589" y="5203211"/>
              <a:ext cx="324000" cy="3240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73" name="Picture 28">
              <a:extLst>
                <a:ext uri="{FF2B5EF4-FFF2-40B4-BE49-F238E27FC236}">
                  <a16:creationId xmlns:a16="http://schemas.microsoft.com/office/drawing/2014/main" id="{720ECDA2-5AE4-AC9D-16D6-C46C9017389B}"/>
                </a:ext>
              </a:extLst>
            </p:cNvPr>
            <p:cNvPicPr>
              <a:picLocks noChangeAspect="1"/>
            </p:cNvPicPr>
            <p:nvPr/>
          </p:nvPicPr>
          <p:blipFill>
            <a:blip r:embed="rId2"/>
            <a:stretch>
              <a:fillRect/>
            </a:stretch>
          </p:blipFill>
          <p:spPr>
            <a:xfrm>
              <a:off x="1880825" y="5291215"/>
              <a:ext cx="222428" cy="119157"/>
            </a:xfrm>
            <a:prstGeom prst="rect">
              <a:avLst/>
            </a:prstGeom>
          </p:spPr>
        </p:pic>
      </p:grpSp>
      <p:grpSp>
        <p:nvGrpSpPr>
          <p:cNvPr id="77" name="Agrupar 76">
            <a:extLst>
              <a:ext uri="{FF2B5EF4-FFF2-40B4-BE49-F238E27FC236}">
                <a16:creationId xmlns:a16="http://schemas.microsoft.com/office/drawing/2014/main" id="{BF98727E-2951-CE27-8F36-815CA07035E8}"/>
              </a:ext>
            </a:extLst>
          </p:cNvPr>
          <p:cNvGrpSpPr/>
          <p:nvPr/>
        </p:nvGrpSpPr>
        <p:grpSpPr>
          <a:xfrm>
            <a:off x="7030231" y="5117228"/>
            <a:ext cx="324000" cy="324000"/>
            <a:chOff x="1834589" y="5203211"/>
            <a:chExt cx="324000" cy="324000"/>
          </a:xfrm>
        </p:grpSpPr>
        <p:sp>
          <p:nvSpPr>
            <p:cNvPr id="78" name="Oval 77">
              <a:extLst>
                <a:ext uri="{FF2B5EF4-FFF2-40B4-BE49-F238E27FC236}">
                  <a16:creationId xmlns:a16="http://schemas.microsoft.com/office/drawing/2014/main" id="{7DE064A9-FBE6-E88E-733C-7D8DFC10EC01}"/>
                </a:ext>
              </a:extLst>
            </p:cNvPr>
            <p:cNvSpPr/>
            <p:nvPr/>
          </p:nvSpPr>
          <p:spPr>
            <a:xfrm>
              <a:off x="1834589" y="5203211"/>
              <a:ext cx="324000" cy="3240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79" name="Picture 28">
              <a:extLst>
                <a:ext uri="{FF2B5EF4-FFF2-40B4-BE49-F238E27FC236}">
                  <a16:creationId xmlns:a16="http://schemas.microsoft.com/office/drawing/2014/main" id="{9D0F680C-B233-86E3-E141-60EAF97311D3}"/>
                </a:ext>
              </a:extLst>
            </p:cNvPr>
            <p:cNvPicPr>
              <a:picLocks noChangeAspect="1"/>
            </p:cNvPicPr>
            <p:nvPr/>
          </p:nvPicPr>
          <p:blipFill>
            <a:blip r:embed="rId2"/>
            <a:stretch>
              <a:fillRect/>
            </a:stretch>
          </p:blipFill>
          <p:spPr>
            <a:xfrm>
              <a:off x="1880825" y="5291215"/>
              <a:ext cx="222428" cy="119157"/>
            </a:xfrm>
            <a:prstGeom prst="rect">
              <a:avLst/>
            </a:prstGeom>
          </p:spPr>
        </p:pic>
      </p:grpSp>
      <p:grpSp>
        <p:nvGrpSpPr>
          <p:cNvPr id="80" name="Agrupar 79">
            <a:extLst>
              <a:ext uri="{FF2B5EF4-FFF2-40B4-BE49-F238E27FC236}">
                <a16:creationId xmlns:a16="http://schemas.microsoft.com/office/drawing/2014/main" id="{58BBEA57-D9F9-D754-A1B2-2C4B56B7A282}"/>
              </a:ext>
            </a:extLst>
          </p:cNvPr>
          <p:cNvGrpSpPr/>
          <p:nvPr/>
        </p:nvGrpSpPr>
        <p:grpSpPr>
          <a:xfrm>
            <a:off x="8495370" y="5117229"/>
            <a:ext cx="324000" cy="323999"/>
            <a:chOff x="802234" y="5117229"/>
            <a:chExt cx="324000" cy="323999"/>
          </a:xfrm>
        </p:grpSpPr>
        <p:sp>
          <p:nvSpPr>
            <p:cNvPr id="81" name="Oval 80">
              <a:extLst>
                <a:ext uri="{FF2B5EF4-FFF2-40B4-BE49-F238E27FC236}">
                  <a16:creationId xmlns:a16="http://schemas.microsoft.com/office/drawing/2014/main" id="{0C5DFAE2-403B-F10D-4939-FC2A99ED88CF}"/>
                </a:ext>
              </a:extLst>
            </p:cNvPr>
            <p:cNvSpPr/>
            <p:nvPr/>
          </p:nvSpPr>
          <p:spPr>
            <a:xfrm>
              <a:off x="802234" y="5117229"/>
              <a:ext cx="324000" cy="323999"/>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82" name="Picture 35">
              <a:extLst>
                <a:ext uri="{FF2B5EF4-FFF2-40B4-BE49-F238E27FC236}">
                  <a16:creationId xmlns:a16="http://schemas.microsoft.com/office/drawing/2014/main" id="{D242A808-A237-1CF9-19F1-279487612B85}"/>
                </a:ext>
              </a:extLst>
            </p:cNvPr>
            <p:cNvPicPr>
              <a:picLocks noChangeAspect="1"/>
            </p:cNvPicPr>
            <p:nvPr/>
          </p:nvPicPr>
          <p:blipFill>
            <a:blip r:embed="rId3"/>
            <a:stretch>
              <a:fillRect/>
            </a:stretch>
          </p:blipFill>
          <p:spPr>
            <a:xfrm>
              <a:off x="902893" y="5211361"/>
              <a:ext cx="122682" cy="135734"/>
            </a:xfrm>
            <a:prstGeom prst="rect">
              <a:avLst/>
            </a:prstGeom>
          </p:spPr>
        </p:pic>
      </p:grpSp>
    </p:spTree>
    <p:extLst>
      <p:ext uri="{BB962C8B-B14F-4D97-AF65-F5344CB8AC3E}">
        <p14:creationId xmlns:p14="http://schemas.microsoft.com/office/powerpoint/2010/main" val="1018528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19FE8-9090-0F85-2F62-F713D1AB1BD9}"/>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228E2502-5542-5118-A914-45207CCDA477}"/>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62129EA3-C74F-A312-3F8C-7C24BD735C61}"/>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5" name="Rectangle 4">
            <a:extLst>
              <a:ext uri="{FF2B5EF4-FFF2-40B4-BE49-F238E27FC236}">
                <a16:creationId xmlns:a16="http://schemas.microsoft.com/office/drawing/2014/main" id="{24586F72-3938-04CA-F7ED-990D146F48C9}"/>
              </a:ext>
            </a:extLst>
          </p:cNvPr>
          <p:cNvSpPr/>
          <p:nvPr/>
        </p:nvSpPr>
        <p:spPr>
          <a:xfrm>
            <a:off x="410366" y="1638658"/>
            <a:ext cx="9045687" cy="1023357"/>
          </a:xfrm>
          <a:prstGeom prst="rect">
            <a:avLst/>
          </a:prstGeom>
          <a:solidFill>
            <a:schemeClr val="bg1">
              <a:lumMod val="95000"/>
              <a:alpha val="60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000" b="1">
                <a:solidFill>
                  <a:schemeClr val="tx1"/>
                </a:solidFill>
                <a:latin typeface="Tw Cen MT" panose="020B0602020104020603" pitchFamily="34" charset="77"/>
              </a:rPr>
              <a:t>Which idea did you select/storyboarded for?</a:t>
            </a:r>
          </a:p>
        </p:txBody>
      </p:sp>
      <p:sp>
        <p:nvSpPr>
          <p:cNvPr id="24" name="Rectangle 23">
            <a:extLst>
              <a:ext uri="{FF2B5EF4-FFF2-40B4-BE49-F238E27FC236}">
                <a16:creationId xmlns:a16="http://schemas.microsoft.com/office/drawing/2014/main" id="{B84A203D-DE54-1B9B-A48F-18C284F0219C}"/>
              </a:ext>
            </a:extLst>
          </p:cNvPr>
          <p:cNvSpPr/>
          <p:nvPr/>
        </p:nvSpPr>
        <p:spPr>
          <a:xfrm>
            <a:off x="3512301" y="2799608"/>
            <a:ext cx="2923688" cy="3589034"/>
          </a:xfrm>
          <a:prstGeom prst="rect">
            <a:avLst/>
          </a:prstGeom>
          <a:solidFill>
            <a:srgbClr val="C00000">
              <a:alpha val="10000"/>
            </a:srgb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t"/>
          <a:lstStyle/>
          <a:p>
            <a:r>
              <a:rPr lang="en-GB" sz="1000" b="1">
                <a:solidFill>
                  <a:schemeClr val="tx1"/>
                </a:solidFill>
                <a:latin typeface="Tw Cen MT" panose="020B0602020104020603" pitchFamily="34" charset="77"/>
              </a:rPr>
              <a:t>Which experiment format did you select?</a:t>
            </a:r>
            <a:endParaRPr lang="en-GB" sz="1000" b="1">
              <a:solidFill>
                <a:schemeClr val="tx1"/>
              </a:solidFill>
              <a:latin typeface="Tw Cen MT" panose="020B0602020104020603" pitchFamily="34" charset="77"/>
              <a:cs typeface="Arial" panose="020B0604020202020204" pitchFamily="34" charset="0"/>
            </a:endParaRPr>
          </a:p>
          <a:p>
            <a:endParaRPr lang="en-GB" sz="800" i="1">
              <a:solidFill>
                <a:schemeClr val="tx1"/>
              </a:solidFill>
              <a:latin typeface="Tw Cen MT" panose="020B0602020104020603" pitchFamily="34" charset="77"/>
              <a:cs typeface="Arial" panose="020B0604020202020204" pitchFamily="34" charset="0"/>
            </a:endParaRPr>
          </a:p>
          <a:p>
            <a:r>
              <a:rPr lang="en-GB" sz="800" i="1">
                <a:solidFill>
                  <a:schemeClr val="tx1"/>
                </a:solidFill>
                <a:latin typeface="Tw Cen MT" panose="020B0602020104020603" pitchFamily="34" charset="77"/>
                <a:cs typeface="Arial" panose="020B0604020202020204" pitchFamily="34" charset="0"/>
              </a:rPr>
              <a:t>1. </a:t>
            </a:r>
          </a:p>
          <a:p>
            <a:endParaRPr lang="en-GB" sz="800" i="1">
              <a:solidFill>
                <a:schemeClr val="tx1"/>
              </a:solidFill>
              <a:latin typeface="Tw Cen MT" panose="020B0602020104020603" pitchFamily="34" charset="77"/>
              <a:cs typeface="Arial" panose="020B0604020202020204" pitchFamily="34" charset="0"/>
            </a:endParaRPr>
          </a:p>
          <a:p>
            <a:endParaRPr lang="en-GB" sz="800" i="1">
              <a:solidFill>
                <a:schemeClr val="tx1"/>
              </a:solidFill>
              <a:latin typeface="Tw Cen MT" panose="020B0602020104020603" pitchFamily="34" charset="77"/>
              <a:cs typeface="Arial" panose="020B0604020202020204" pitchFamily="34" charset="0"/>
            </a:endParaRPr>
          </a:p>
          <a:p>
            <a:endParaRPr lang="en-GB" sz="800" i="1">
              <a:solidFill>
                <a:schemeClr val="tx1"/>
              </a:solidFill>
              <a:latin typeface="Tw Cen MT" panose="020B0602020104020603" pitchFamily="34" charset="77"/>
              <a:cs typeface="Arial" panose="020B0604020202020204" pitchFamily="34" charset="0"/>
            </a:endParaRPr>
          </a:p>
          <a:p>
            <a:r>
              <a:rPr lang="en-GB" sz="800" i="1">
                <a:solidFill>
                  <a:schemeClr val="tx1"/>
                </a:solidFill>
                <a:latin typeface="Tw Cen MT" panose="020B0602020104020603" pitchFamily="34" charset="77"/>
                <a:cs typeface="Arial" panose="020B0604020202020204" pitchFamily="34" charset="0"/>
              </a:rPr>
              <a:t>2.</a:t>
            </a:r>
          </a:p>
          <a:p>
            <a:endParaRPr lang="en-GB" sz="800" i="1">
              <a:solidFill>
                <a:schemeClr val="tx1"/>
              </a:solidFill>
              <a:latin typeface="Tw Cen MT" panose="020B0602020104020603" pitchFamily="34" charset="77"/>
              <a:cs typeface="Arial" panose="020B0604020202020204" pitchFamily="34" charset="0"/>
            </a:endParaRPr>
          </a:p>
          <a:p>
            <a:pPr algn="ctr"/>
            <a:endParaRPr lang="en-US" sz="800" i="1">
              <a:solidFill>
                <a:schemeClr val="tx1"/>
              </a:solidFill>
              <a:latin typeface="Tw Cen MT" panose="020B0602020104020603" pitchFamily="34" charset="77"/>
            </a:endParaRPr>
          </a:p>
        </p:txBody>
      </p:sp>
      <p:sp>
        <p:nvSpPr>
          <p:cNvPr id="27" name="Rectangle 26">
            <a:extLst>
              <a:ext uri="{FF2B5EF4-FFF2-40B4-BE49-F238E27FC236}">
                <a16:creationId xmlns:a16="http://schemas.microsoft.com/office/drawing/2014/main" id="{E69551EA-4870-B977-EED3-197A4EDE2F63}"/>
              </a:ext>
            </a:extLst>
          </p:cNvPr>
          <p:cNvSpPr/>
          <p:nvPr/>
        </p:nvSpPr>
        <p:spPr>
          <a:xfrm>
            <a:off x="410367" y="2799608"/>
            <a:ext cx="2878776" cy="3589033"/>
          </a:xfrm>
          <a:prstGeom prst="rect">
            <a:avLst/>
          </a:prstGeom>
          <a:solidFill>
            <a:schemeClr val="bg1">
              <a:lumMod val="95000"/>
              <a:alpha val="60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144000" rtlCol="0" anchor="t"/>
          <a:lstStyle/>
          <a:p>
            <a:r>
              <a:rPr lang="en-GB" sz="1000" b="1">
                <a:solidFill>
                  <a:schemeClr val="tx1"/>
                </a:solidFill>
                <a:latin typeface="Tw Cen MT" panose="020B0602020104020603" pitchFamily="34" charset="77"/>
              </a:rPr>
              <a:t>What were the key assumptions your prioritized?</a:t>
            </a:r>
          </a:p>
          <a:p>
            <a:endParaRPr lang="en-GB" sz="800" i="1">
              <a:solidFill>
                <a:schemeClr val="tx1"/>
              </a:solidFill>
              <a:latin typeface="Tw Cen MT" panose="020B0602020104020603" pitchFamily="34" charset="77"/>
            </a:endParaRPr>
          </a:p>
          <a:p>
            <a:r>
              <a:rPr lang="en-GB" sz="800">
                <a:solidFill>
                  <a:schemeClr val="tx1"/>
                </a:solidFill>
                <a:latin typeface="Tw Cen MT" panose="020B0602020104020603" pitchFamily="34" charset="77"/>
                <a:cs typeface="Arial" panose="020B0604020202020204" pitchFamily="34" charset="0"/>
              </a:rPr>
              <a:t>1. </a:t>
            </a:r>
          </a:p>
          <a:p>
            <a:endParaRPr lang="en-GB" sz="800">
              <a:solidFill>
                <a:schemeClr val="tx1"/>
              </a:solidFill>
              <a:latin typeface="Tw Cen MT" panose="020B0602020104020603" pitchFamily="34" charset="77"/>
              <a:cs typeface="Arial" panose="020B0604020202020204" pitchFamily="34" charset="0"/>
            </a:endParaRPr>
          </a:p>
          <a:p>
            <a:endParaRPr lang="en-GB" sz="800">
              <a:solidFill>
                <a:schemeClr val="tx1"/>
              </a:solidFill>
              <a:latin typeface="Tw Cen MT" panose="020B0602020104020603" pitchFamily="34" charset="77"/>
              <a:cs typeface="Arial" panose="020B0604020202020204" pitchFamily="34" charset="0"/>
            </a:endParaRPr>
          </a:p>
          <a:p>
            <a:endParaRPr lang="en-GB" sz="800">
              <a:solidFill>
                <a:schemeClr val="tx1"/>
              </a:solidFill>
              <a:latin typeface="Tw Cen MT" panose="020B0602020104020603" pitchFamily="34" charset="77"/>
              <a:cs typeface="Arial" panose="020B0604020202020204" pitchFamily="34" charset="0"/>
            </a:endParaRPr>
          </a:p>
          <a:p>
            <a:r>
              <a:rPr lang="en-GB" sz="800">
                <a:solidFill>
                  <a:schemeClr val="tx1"/>
                </a:solidFill>
                <a:latin typeface="Tw Cen MT" panose="020B0602020104020603" pitchFamily="34" charset="77"/>
                <a:cs typeface="Arial" panose="020B0604020202020204" pitchFamily="34" charset="0"/>
              </a:rPr>
              <a:t>2.</a:t>
            </a:r>
          </a:p>
          <a:p>
            <a:endParaRPr lang="en-GB" sz="800" i="1">
              <a:solidFill>
                <a:schemeClr val="tx1"/>
              </a:solidFill>
              <a:latin typeface="Tw Cen MT" panose="020B0602020104020603" pitchFamily="34" charset="77"/>
            </a:endParaRPr>
          </a:p>
          <a:p>
            <a:endParaRPr lang="en-GB" sz="800" i="1">
              <a:solidFill>
                <a:schemeClr val="tx1"/>
              </a:solidFill>
              <a:latin typeface="Tw Cen MT" panose="020B0602020104020603" pitchFamily="34" charset="77"/>
            </a:endParaRPr>
          </a:p>
          <a:p>
            <a:endParaRPr lang="en-GB" sz="800" i="1">
              <a:solidFill>
                <a:schemeClr val="tx1"/>
              </a:solidFill>
              <a:latin typeface="Tw Cen MT" panose="020B0602020104020603" pitchFamily="34" charset="77"/>
            </a:endParaRPr>
          </a:p>
          <a:p>
            <a:r>
              <a:rPr lang="en-GB" sz="800" i="1">
                <a:solidFill>
                  <a:schemeClr val="tx1"/>
                </a:solidFill>
                <a:latin typeface="Tw Cen MT" panose="020B0602020104020603" pitchFamily="34" charset="77"/>
              </a:rPr>
              <a:t>3.</a:t>
            </a:r>
          </a:p>
        </p:txBody>
      </p:sp>
      <p:sp>
        <p:nvSpPr>
          <p:cNvPr id="44" name="Rectangle 43">
            <a:extLst>
              <a:ext uri="{FF2B5EF4-FFF2-40B4-BE49-F238E27FC236}">
                <a16:creationId xmlns:a16="http://schemas.microsoft.com/office/drawing/2014/main" id="{D021E8BE-F812-42F0-B103-8C6E233F8E9B}"/>
              </a:ext>
            </a:extLst>
          </p:cNvPr>
          <p:cNvSpPr/>
          <p:nvPr/>
        </p:nvSpPr>
        <p:spPr>
          <a:xfrm>
            <a:off x="6653770" y="2799607"/>
            <a:ext cx="2802283" cy="3589033"/>
          </a:xfrm>
          <a:prstGeom prst="rect">
            <a:avLst/>
          </a:prstGeom>
          <a:solidFill>
            <a:schemeClr val="bg1">
              <a:lumMod val="95000"/>
              <a:alpha val="60000"/>
            </a:schemeClr>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t"/>
          <a:lstStyle/>
          <a:p>
            <a:r>
              <a:rPr lang="en-GB" sz="1000" b="1">
                <a:solidFill>
                  <a:schemeClr val="tx1"/>
                </a:solidFill>
                <a:latin typeface="Tw Cen MT" panose="020B0602020104020603" pitchFamily="34" charset="77"/>
              </a:rPr>
              <a:t>What was the Chosen Experiment Strategy</a:t>
            </a:r>
          </a:p>
          <a:p>
            <a:endParaRPr lang="en-GB" sz="800">
              <a:solidFill>
                <a:schemeClr val="tx1"/>
              </a:solidFill>
              <a:latin typeface="Helvetica" pitchFamily="2" charset="0"/>
            </a:endParaRPr>
          </a:p>
          <a:p>
            <a:r>
              <a:rPr lang="en-GB" sz="800">
                <a:solidFill>
                  <a:schemeClr val="tx1"/>
                </a:solidFill>
                <a:latin typeface="Tw Cen MT" panose="020B0602020104020603" pitchFamily="34" charset="77"/>
                <a:cs typeface="Arial" panose="020B0604020202020204" pitchFamily="34" charset="0"/>
              </a:rPr>
              <a:t>1. </a:t>
            </a:r>
          </a:p>
          <a:p>
            <a:endParaRPr lang="en-GB" sz="800">
              <a:solidFill>
                <a:schemeClr val="tx1"/>
              </a:solidFill>
              <a:latin typeface="Tw Cen MT" panose="020B0602020104020603" pitchFamily="34" charset="77"/>
              <a:cs typeface="Arial" panose="020B0604020202020204" pitchFamily="34" charset="0"/>
            </a:endParaRPr>
          </a:p>
          <a:p>
            <a:endParaRPr lang="en-GB" sz="800">
              <a:solidFill>
                <a:schemeClr val="tx1"/>
              </a:solidFill>
              <a:latin typeface="Tw Cen MT" panose="020B0602020104020603" pitchFamily="34" charset="77"/>
              <a:cs typeface="Arial" panose="020B0604020202020204" pitchFamily="34" charset="0"/>
            </a:endParaRPr>
          </a:p>
          <a:p>
            <a:endParaRPr lang="en-GB" sz="800">
              <a:solidFill>
                <a:schemeClr val="tx1"/>
              </a:solidFill>
              <a:latin typeface="Tw Cen MT" panose="020B0602020104020603" pitchFamily="34" charset="77"/>
              <a:cs typeface="Arial" panose="020B0604020202020204" pitchFamily="34" charset="0"/>
            </a:endParaRPr>
          </a:p>
          <a:p>
            <a:r>
              <a:rPr lang="en-GB" sz="800">
                <a:solidFill>
                  <a:schemeClr val="tx1"/>
                </a:solidFill>
                <a:latin typeface="Tw Cen MT" panose="020B0602020104020603" pitchFamily="34" charset="77"/>
                <a:cs typeface="Arial" panose="020B0604020202020204" pitchFamily="34" charset="0"/>
              </a:rPr>
              <a:t>2.</a:t>
            </a:r>
          </a:p>
          <a:p>
            <a:endParaRPr lang="en-GB" sz="800">
              <a:solidFill>
                <a:schemeClr val="tx1"/>
              </a:solidFill>
              <a:latin typeface="Helvetica" pitchFamily="2" charset="0"/>
            </a:endParaRPr>
          </a:p>
          <a:p>
            <a:endParaRPr lang="en-GB" sz="800">
              <a:solidFill>
                <a:schemeClr val="tx1"/>
              </a:solidFill>
              <a:latin typeface="Helvetica" pitchFamily="2" charset="0"/>
            </a:endParaRPr>
          </a:p>
          <a:p>
            <a:endParaRPr lang="en-GB" sz="800">
              <a:solidFill>
                <a:schemeClr val="tx1"/>
              </a:solidFill>
              <a:latin typeface="Helvetica" pitchFamily="2" charset="0"/>
            </a:endParaRPr>
          </a:p>
          <a:p>
            <a:r>
              <a:rPr lang="en-GB" sz="800">
                <a:solidFill>
                  <a:schemeClr val="tx1"/>
                </a:solidFill>
                <a:latin typeface="Helvetica" pitchFamily="2" charset="0"/>
              </a:rPr>
              <a:t>3.</a:t>
            </a:r>
          </a:p>
          <a:p>
            <a:pPr algn="ctr"/>
            <a:endParaRPr lang="en-US">
              <a:solidFill>
                <a:schemeClr val="tx1"/>
              </a:solidFill>
              <a:latin typeface="Tw Cen MT" panose="020B0602020104020603" pitchFamily="34" charset="77"/>
            </a:endParaRPr>
          </a:p>
        </p:txBody>
      </p:sp>
      <p:grpSp>
        <p:nvGrpSpPr>
          <p:cNvPr id="48" name="Group 47">
            <a:extLst>
              <a:ext uri="{FF2B5EF4-FFF2-40B4-BE49-F238E27FC236}">
                <a16:creationId xmlns:a16="http://schemas.microsoft.com/office/drawing/2014/main" id="{09529847-D08F-F396-2D10-7675E815F2A5}"/>
              </a:ext>
            </a:extLst>
          </p:cNvPr>
          <p:cNvGrpSpPr/>
          <p:nvPr/>
        </p:nvGrpSpPr>
        <p:grpSpPr>
          <a:xfrm rot="21191802">
            <a:off x="2864494" y="4720418"/>
            <a:ext cx="803158" cy="803158"/>
            <a:chOff x="6579989" y="2913825"/>
            <a:chExt cx="914399" cy="914399"/>
          </a:xfrm>
        </p:grpSpPr>
        <p:sp>
          <p:nvSpPr>
            <p:cNvPr id="50" name="Arc 49">
              <a:extLst>
                <a:ext uri="{FF2B5EF4-FFF2-40B4-BE49-F238E27FC236}">
                  <a16:creationId xmlns:a16="http://schemas.microsoft.com/office/drawing/2014/main" id="{08ED718E-B5CF-BA71-C2CA-8E216A5D32F8}"/>
                </a:ext>
              </a:extLst>
            </p:cNvPr>
            <p:cNvSpPr/>
            <p:nvPr/>
          </p:nvSpPr>
          <p:spPr>
            <a:xfrm rot="19440000">
              <a:off x="6579989" y="2913825"/>
              <a:ext cx="914399" cy="914399"/>
            </a:xfrm>
            <a:prstGeom prst="arc">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w Cen MT" panose="020B0602020104020603" pitchFamily="34" charset="77"/>
              </a:endParaRPr>
            </a:p>
          </p:txBody>
        </p:sp>
        <p:sp>
          <p:nvSpPr>
            <p:cNvPr id="51" name="Isosceles Triangle 64">
              <a:extLst>
                <a:ext uri="{FF2B5EF4-FFF2-40B4-BE49-F238E27FC236}">
                  <a16:creationId xmlns:a16="http://schemas.microsoft.com/office/drawing/2014/main" id="{90B174E2-66FE-8B33-9C45-DFA1F79CED2A}"/>
                </a:ext>
              </a:extLst>
            </p:cNvPr>
            <p:cNvSpPr/>
            <p:nvPr/>
          </p:nvSpPr>
          <p:spPr>
            <a:xfrm rot="7320000">
              <a:off x="7365260" y="3057115"/>
              <a:ext cx="91669" cy="87086"/>
            </a:xfrm>
            <a:prstGeom prst="triangle">
              <a:avLst/>
            </a:prstGeom>
            <a:solidFill>
              <a:srgbClr val="D92027"/>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grpSp>
      <p:grpSp>
        <p:nvGrpSpPr>
          <p:cNvPr id="53" name="Group 52">
            <a:extLst>
              <a:ext uri="{FF2B5EF4-FFF2-40B4-BE49-F238E27FC236}">
                <a16:creationId xmlns:a16="http://schemas.microsoft.com/office/drawing/2014/main" id="{D88B2FF7-36E9-6782-0C89-6FE6F283A45B}"/>
              </a:ext>
            </a:extLst>
          </p:cNvPr>
          <p:cNvGrpSpPr/>
          <p:nvPr/>
        </p:nvGrpSpPr>
        <p:grpSpPr>
          <a:xfrm rot="21191802">
            <a:off x="5989944" y="4720418"/>
            <a:ext cx="803158" cy="803158"/>
            <a:chOff x="6579989" y="2913825"/>
            <a:chExt cx="914399" cy="914399"/>
          </a:xfrm>
        </p:grpSpPr>
        <p:sp>
          <p:nvSpPr>
            <p:cNvPr id="54" name="Arc 53">
              <a:extLst>
                <a:ext uri="{FF2B5EF4-FFF2-40B4-BE49-F238E27FC236}">
                  <a16:creationId xmlns:a16="http://schemas.microsoft.com/office/drawing/2014/main" id="{99DB75A0-B7A0-5160-2493-8E6199AA305D}"/>
                </a:ext>
              </a:extLst>
            </p:cNvPr>
            <p:cNvSpPr/>
            <p:nvPr/>
          </p:nvSpPr>
          <p:spPr>
            <a:xfrm rot="19440000">
              <a:off x="6579989" y="2913825"/>
              <a:ext cx="914399" cy="914399"/>
            </a:xfrm>
            <a:prstGeom prst="arc">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w Cen MT" panose="020B0602020104020603" pitchFamily="34" charset="77"/>
              </a:endParaRPr>
            </a:p>
          </p:txBody>
        </p:sp>
        <p:sp>
          <p:nvSpPr>
            <p:cNvPr id="55" name="Isosceles Triangle 64">
              <a:extLst>
                <a:ext uri="{FF2B5EF4-FFF2-40B4-BE49-F238E27FC236}">
                  <a16:creationId xmlns:a16="http://schemas.microsoft.com/office/drawing/2014/main" id="{F1CAD3E1-77C3-717B-7060-DA3E1082EB3A}"/>
                </a:ext>
              </a:extLst>
            </p:cNvPr>
            <p:cNvSpPr/>
            <p:nvPr/>
          </p:nvSpPr>
          <p:spPr>
            <a:xfrm rot="7320000">
              <a:off x="7365260" y="3057115"/>
              <a:ext cx="91669" cy="87086"/>
            </a:xfrm>
            <a:prstGeom prst="triangle">
              <a:avLst/>
            </a:prstGeom>
            <a:solidFill>
              <a:srgbClr val="D92027"/>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grpSp>
      <p:sp>
        <p:nvSpPr>
          <p:cNvPr id="6" name="Google Shape;118;p3">
            <a:extLst>
              <a:ext uri="{FF2B5EF4-FFF2-40B4-BE49-F238E27FC236}">
                <a16:creationId xmlns:a16="http://schemas.microsoft.com/office/drawing/2014/main" id="{A3FADE4C-48C5-C383-7D04-340F1C9B3271}"/>
              </a:ext>
            </a:extLst>
          </p:cNvPr>
          <p:cNvSpPr txBox="1"/>
          <p:nvPr/>
        </p:nvSpPr>
        <p:spPr>
          <a:xfrm>
            <a:off x="8769577" y="320512"/>
            <a:ext cx="686476" cy="375638"/>
          </a:xfrm>
          <a:prstGeom prst="rect">
            <a:avLst/>
          </a:prstGeom>
          <a:solidFill>
            <a:srgbClr val="C00000"/>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000"/>
            <a:r>
              <a:rPr lang="pt-PT" sz="1200" b="1">
                <a:solidFill>
                  <a:schemeClr val="bg1"/>
                </a:solidFill>
                <a:latin typeface="Tw Cen MT" panose="020B0602020104020603" pitchFamily="34" charset="77"/>
              </a:rPr>
              <a:t>20 min</a:t>
            </a:r>
          </a:p>
        </p:txBody>
      </p:sp>
      <p:sp>
        <p:nvSpPr>
          <p:cNvPr id="7" name="Google Shape;118;p3">
            <a:extLst>
              <a:ext uri="{FF2B5EF4-FFF2-40B4-BE49-F238E27FC236}">
                <a16:creationId xmlns:a16="http://schemas.microsoft.com/office/drawing/2014/main" id="{F782ABE8-A7F1-6374-D428-5719F3CDD38B}"/>
              </a:ext>
            </a:extLst>
          </p:cNvPr>
          <p:cNvSpPr txBox="1"/>
          <p:nvPr/>
        </p:nvSpPr>
        <p:spPr>
          <a:xfrm>
            <a:off x="8380120" y="320512"/>
            <a:ext cx="389457" cy="375638"/>
          </a:xfrm>
          <a:prstGeom prst="rect">
            <a:avLst/>
          </a:prstGeom>
          <a:solidFill>
            <a:srgbClr val="C00000">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9" name="Imagem 8">
            <a:extLst>
              <a:ext uri="{FF2B5EF4-FFF2-40B4-BE49-F238E27FC236}">
                <a16:creationId xmlns:a16="http://schemas.microsoft.com/office/drawing/2014/main" id="{E9641A5B-86CF-991D-5DB8-34479705E8A5}"/>
              </a:ext>
            </a:extLst>
          </p:cNvPr>
          <p:cNvPicPr>
            <a:picLocks noChangeAspect="1"/>
          </p:cNvPicPr>
          <p:nvPr/>
        </p:nvPicPr>
        <p:blipFill>
          <a:blip r:embed="rId3"/>
          <a:stretch>
            <a:fillRect/>
          </a:stretch>
        </p:blipFill>
        <p:spPr>
          <a:xfrm>
            <a:off x="8460568" y="392672"/>
            <a:ext cx="241262" cy="241262"/>
          </a:xfrm>
          <a:prstGeom prst="rect">
            <a:avLst/>
          </a:prstGeom>
        </p:spPr>
      </p:pic>
      <p:sp>
        <p:nvSpPr>
          <p:cNvPr id="12" name="Google Shape;212;p4">
            <a:extLst>
              <a:ext uri="{FF2B5EF4-FFF2-40B4-BE49-F238E27FC236}">
                <a16:creationId xmlns:a16="http://schemas.microsoft.com/office/drawing/2014/main" id="{E8BD2EF0-91E7-05E0-C14D-83E5143906A5}"/>
              </a:ext>
            </a:extLst>
          </p:cNvPr>
          <p:cNvSpPr txBox="1">
            <a:spLocks noGrp="1"/>
          </p:cNvSpPr>
          <p:nvPr/>
        </p:nvSpPr>
        <p:spPr>
          <a:xfrm>
            <a:off x="453504" y="969926"/>
            <a:ext cx="3990480"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C00000"/>
                </a:solidFill>
                <a:latin typeface="Tw Cen MT" panose="020B0602020104020603" pitchFamily="34" charset="77"/>
              </a:rPr>
              <a:t>MAKE PHASE SUMMARY</a:t>
            </a:r>
          </a:p>
        </p:txBody>
      </p:sp>
      <p:sp>
        <p:nvSpPr>
          <p:cNvPr id="13" name="Google Shape;118;p3">
            <a:extLst>
              <a:ext uri="{FF2B5EF4-FFF2-40B4-BE49-F238E27FC236}">
                <a16:creationId xmlns:a16="http://schemas.microsoft.com/office/drawing/2014/main" id="{6DD7E9DD-9072-EEEF-325C-4A74CB412902}"/>
              </a:ext>
            </a:extLst>
          </p:cNvPr>
          <p:cNvSpPr txBox="1"/>
          <p:nvPr/>
        </p:nvSpPr>
        <p:spPr>
          <a:xfrm>
            <a:off x="4667393" y="893633"/>
            <a:ext cx="2713795" cy="552695"/>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a:solidFill>
                  <a:schemeClr val="tx1"/>
                </a:solidFill>
                <a:latin typeface="Tw Cen MT" panose="020B0602020104020603" pitchFamily="34" charset="77"/>
                <a:ea typeface="Calibri"/>
              </a:rPr>
              <a:t>Document your MAKE Phase prioritization journey. This will ensure even after the workshop, each design team member has access to the decisions you made.</a:t>
            </a:r>
          </a:p>
        </p:txBody>
      </p:sp>
    </p:spTree>
    <p:extLst>
      <p:ext uri="{BB962C8B-B14F-4D97-AF65-F5344CB8AC3E}">
        <p14:creationId xmlns:p14="http://schemas.microsoft.com/office/powerpoint/2010/main" val="1284877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Texto 5">
            <a:extLst>
              <a:ext uri="{FF2B5EF4-FFF2-40B4-BE49-F238E27FC236}">
                <a16:creationId xmlns:a16="http://schemas.microsoft.com/office/drawing/2014/main" id="{C7605EF2-300F-77A0-1B3B-4FC2B8EBBB8E}"/>
              </a:ext>
            </a:extLst>
          </p:cNvPr>
          <p:cNvSpPr>
            <a:spLocks noGrp="1"/>
          </p:cNvSpPr>
          <p:nvPr>
            <p:ph type="body" sz="quarter" idx="13"/>
          </p:nvPr>
        </p:nvSpPr>
        <p:spPr>
          <a:xfrm>
            <a:off x="0" y="3030546"/>
            <a:ext cx="9906000" cy="1365365"/>
          </a:xfrm>
        </p:spPr>
        <p:txBody>
          <a:bodyPr/>
          <a:lstStyle/>
          <a:p>
            <a:pPr>
              <a:lnSpc>
                <a:spcPct val="100000"/>
              </a:lnSpc>
            </a:pPr>
            <a:r>
              <a:rPr lang="pt-PT" sz="2800" b="1">
                <a:solidFill>
                  <a:schemeClr val="bg1">
                    <a:alpha val="70000"/>
                  </a:schemeClr>
                </a:solidFill>
              </a:rPr>
              <a:t>CONGRATULATIONS </a:t>
            </a:r>
            <a:br>
              <a:rPr lang="pt-PT" sz="2800" b="1">
                <a:solidFill>
                  <a:schemeClr val="bg1">
                    <a:alpha val="70000"/>
                  </a:schemeClr>
                </a:solidFill>
              </a:rPr>
            </a:br>
            <a:r>
              <a:rPr lang="pt-PT" sz="2800">
                <a:solidFill>
                  <a:schemeClr val="bg1">
                    <a:alpha val="70000"/>
                  </a:schemeClr>
                </a:solidFill>
              </a:rPr>
              <a:t>FOR COMPLETING </a:t>
            </a:r>
            <a:br>
              <a:rPr lang="pt-PT" sz="2800">
                <a:solidFill>
                  <a:schemeClr val="bg1">
                    <a:alpha val="70000"/>
                  </a:schemeClr>
                </a:solidFill>
              </a:rPr>
            </a:br>
            <a:r>
              <a:rPr lang="pt-PT" sz="2800">
                <a:solidFill>
                  <a:schemeClr val="bg1">
                    <a:alpha val="70000"/>
                  </a:schemeClr>
                </a:solidFill>
              </a:rPr>
              <a:t>THE </a:t>
            </a:r>
            <a:r>
              <a:rPr lang="pt-PT" sz="2800" b="1"/>
              <a:t>MAKE PHASE</a:t>
            </a:r>
          </a:p>
        </p:txBody>
      </p:sp>
    </p:spTree>
    <p:extLst>
      <p:ext uri="{BB962C8B-B14F-4D97-AF65-F5344CB8AC3E}">
        <p14:creationId xmlns:p14="http://schemas.microsoft.com/office/powerpoint/2010/main" val="471878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A4FE0-B3E4-07AA-AFF3-C4C3152E062A}"/>
            </a:ext>
          </a:extLst>
        </p:cNvPr>
        <p:cNvGrpSpPr/>
        <p:nvPr/>
      </p:nvGrpSpPr>
      <p:grpSpPr>
        <a:xfrm>
          <a:off x="0" y="0"/>
          <a:ext cx="0" cy="0"/>
          <a:chOff x="0" y="0"/>
          <a:chExt cx="0" cy="0"/>
        </a:xfrm>
      </p:grpSpPr>
      <p:grpSp>
        <p:nvGrpSpPr>
          <p:cNvPr id="7" name="Agrupar 6">
            <a:extLst>
              <a:ext uri="{FF2B5EF4-FFF2-40B4-BE49-F238E27FC236}">
                <a16:creationId xmlns:a16="http://schemas.microsoft.com/office/drawing/2014/main" id="{5DF9102E-6AD8-6BBB-9F46-CE78B7700A7B}"/>
              </a:ext>
            </a:extLst>
          </p:cNvPr>
          <p:cNvGrpSpPr/>
          <p:nvPr/>
        </p:nvGrpSpPr>
        <p:grpSpPr>
          <a:xfrm>
            <a:off x="709302" y="1158161"/>
            <a:ext cx="4981795" cy="4981795"/>
            <a:chOff x="6478685" y="-800040"/>
            <a:chExt cx="6246960" cy="6246960"/>
          </a:xfrm>
        </p:grpSpPr>
        <p:sp>
          <p:nvSpPr>
            <p:cNvPr id="8" name="Oval 7">
              <a:extLst>
                <a:ext uri="{FF2B5EF4-FFF2-40B4-BE49-F238E27FC236}">
                  <a16:creationId xmlns:a16="http://schemas.microsoft.com/office/drawing/2014/main" id="{2FE73809-6C19-A933-BB1C-8CF8CF8125DD}"/>
                </a:ext>
              </a:extLst>
            </p:cNvPr>
            <p:cNvSpPr/>
            <p:nvPr/>
          </p:nvSpPr>
          <p:spPr>
            <a:xfrm>
              <a:off x="6478685" y="-800040"/>
              <a:ext cx="6246960" cy="6246960"/>
            </a:xfrm>
            <a:prstGeom prst="ellipse">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pt-PT"/>
            </a:p>
          </p:txBody>
        </p:sp>
        <p:sp>
          <p:nvSpPr>
            <p:cNvPr id="9" name="Oval 8">
              <a:extLst>
                <a:ext uri="{FF2B5EF4-FFF2-40B4-BE49-F238E27FC236}">
                  <a16:creationId xmlns:a16="http://schemas.microsoft.com/office/drawing/2014/main" id="{9D94D5D4-BC68-B446-9B39-63A66FAAD127}"/>
                </a:ext>
              </a:extLst>
            </p:cNvPr>
            <p:cNvSpPr/>
            <p:nvPr/>
          </p:nvSpPr>
          <p:spPr>
            <a:xfrm>
              <a:off x="7065606" y="-213119"/>
              <a:ext cx="5073119" cy="5073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pt-PT"/>
            </a:p>
          </p:txBody>
        </p:sp>
      </p:grpSp>
      <p:sp>
        <p:nvSpPr>
          <p:cNvPr id="2" name="Google Shape;9015;p61">
            <a:extLst>
              <a:ext uri="{FF2B5EF4-FFF2-40B4-BE49-F238E27FC236}">
                <a16:creationId xmlns:a16="http://schemas.microsoft.com/office/drawing/2014/main" id="{474BD4E9-F9D0-7E47-D542-CB077FBDA5DD}"/>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9D345255-10F7-7716-B3A9-969A3F9FFEB4}"/>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pic>
        <p:nvPicPr>
          <p:cNvPr id="6" name="Imagem 5" descr="Uma imagem com vestuário, desenho, captura de ecrã, ilustração&#10;&#10;Os conteúdos gerados por IA poderão estar incorretos.">
            <a:extLst>
              <a:ext uri="{FF2B5EF4-FFF2-40B4-BE49-F238E27FC236}">
                <a16:creationId xmlns:a16="http://schemas.microsoft.com/office/drawing/2014/main" id="{7FA9F7F3-AF49-3E89-D6C2-0A3289A17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8417"/>
            <a:ext cx="5876601" cy="4701282"/>
          </a:xfrm>
          <a:prstGeom prst="rect">
            <a:avLst/>
          </a:prstGeom>
        </p:spPr>
      </p:pic>
      <p:sp>
        <p:nvSpPr>
          <p:cNvPr id="17" name="Google Shape;212;p4">
            <a:extLst>
              <a:ext uri="{FF2B5EF4-FFF2-40B4-BE49-F238E27FC236}">
                <a16:creationId xmlns:a16="http://schemas.microsoft.com/office/drawing/2014/main" id="{FD3B54A4-47CA-AC83-4A9B-CB12DD2ECF58}"/>
              </a:ext>
            </a:extLst>
          </p:cNvPr>
          <p:cNvSpPr txBox="1">
            <a:spLocks noGrp="1"/>
          </p:cNvSpPr>
          <p:nvPr>
            <p:ph type="body" sz="quarter" idx="13"/>
          </p:nvPr>
        </p:nvSpPr>
        <p:spPr>
          <a:xfrm>
            <a:off x="6159152" y="2996959"/>
            <a:ext cx="8307686" cy="1365753"/>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400">
                <a:solidFill>
                  <a:schemeClr val="bg1"/>
                </a:solidFill>
                <a:latin typeface="Tw Cen MT" panose="020B0602020104020603" pitchFamily="34" charset="77"/>
              </a:rPr>
              <a:t>TEST </a:t>
            </a:r>
            <a:br>
              <a:rPr lang="en-US" sz="4400">
                <a:solidFill>
                  <a:schemeClr val="bg1"/>
                </a:solidFill>
                <a:latin typeface="Tw Cen MT" panose="020B0602020104020603" pitchFamily="34" charset="77"/>
              </a:rPr>
            </a:br>
            <a:r>
              <a:rPr lang="en-US" sz="4400">
                <a:solidFill>
                  <a:schemeClr val="bg1"/>
                </a:solidFill>
                <a:latin typeface="Tw Cen MT" panose="020B0602020104020603" pitchFamily="34" charset="77"/>
              </a:rPr>
              <a:t>PHASE</a:t>
            </a:r>
          </a:p>
        </p:txBody>
      </p:sp>
    </p:spTree>
    <p:extLst>
      <p:ext uri="{BB962C8B-B14F-4D97-AF65-F5344CB8AC3E}">
        <p14:creationId xmlns:p14="http://schemas.microsoft.com/office/powerpoint/2010/main" val="295949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ACDC2F13-8E67-BAAA-8D7D-C5D9C94F8AFE}"/>
              </a:ext>
            </a:extLst>
          </p:cNvPr>
          <p:cNvSpPr/>
          <p:nvPr/>
        </p:nvSpPr>
        <p:spPr>
          <a:xfrm>
            <a:off x="318781" y="4505093"/>
            <a:ext cx="9177557" cy="20886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 name="Google Shape;9015;p61">
            <a:extLst>
              <a:ext uri="{FF2B5EF4-FFF2-40B4-BE49-F238E27FC236}">
                <a16:creationId xmlns:a16="http://schemas.microsoft.com/office/drawing/2014/main" id="{A66DB9D4-89EC-DDA8-1E9E-C1BAD8767976}"/>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4C3A1937-82C5-A986-3F9F-6FAC2FC0BFF7}"/>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9" name="TextBox 8">
            <a:extLst>
              <a:ext uri="{FF2B5EF4-FFF2-40B4-BE49-F238E27FC236}">
                <a16:creationId xmlns:a16="http://schemas.microsoft.com/office/drawing/2014/main" id="{7C3749DA-F906-2B5E-7947-EB2C164401EE}"/>
              </a:ext>
            </a:extLst>
          </p:cNvPr>
          <p:cNvSpPr txBox="1"/>
          <p:nvPr/>
        </p:nvSpPr>
        <p:spPr>
          <a:xfrm>
            <a:off x="799619" y="5472000"/>
            <a:ext cx="1414517" cy="2308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rgbClr val="595959"/>
                </a:solidFill>
                <a:latin typeface="Tw Cen MT" panose="020B0602020104020603" pitchFamily="34" charset="77"/>
                <a:cs typeface="Arial"/>
              </a:rPr>
              <a:t>1. Practice a Test</a:t>
            </a:r>
            <a:endParaRPr lang="en-US" sz="900">
              <a:solidFill>
                <a:srgbClr val="000000"/>
              </a:solidFill>
              <a:latin typeface="Tw Cen MT" panose="020B0602020104020603" pitchFamily="34" charset="77"/>
              <a:cs typeface="Arial"/>
            </a:endParaRPr>
          </a:p>
        </p:txBody>
      </p:sp>
      <p:sp>
        <p:nvSpPr>
          <p:cNvPr id="17" name="TextBox 16">
            <a:extLst>
              <a:ext uri="{FF2B5EF4-FFF2-40B4-BE49-F238E27FC236}">
                <a16:creationId xmlns:a16="http://schemas.microsoft.com/office/drawing/2014/main" id="{36FB3D7A-EAF0-8E61-6ED0-8F5E391F0103}"/>
              </a:ext>
            </a:extLst>
          </p:cNvPr>
          <p:cNvSpPr txBox="1"/>
          <p:nvPr/>
        </p:nvSpPr>
        <p:spPr>
          <a:xfrm>
            <a:off x="2501732" y="5472000"/>
            <a:ext cx="1414517"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rgbClr val="00AF9D"/>
                </a:solidFill>
                <a:latin typeface="Tw Cen MT" panose="020B0602020104020603" pitchFamily="34" charset="77"/>
                <a:cs typeface="Arial"/>
              </a:rPr>
              <a:t>2. Testing Plan</a:t>
            </a:r>
          </a:p>
        </p:txBody>
      </p:sp>
      <p:sp>
        <p:nvSpPr>
          <p:cNvPr id="20" name="TextBox 19">
            <a:extLst>
              <a:ext uri="{FF2B5EF4-FFF2-40B4-BE49-F238E27FC236}">
                <a16:creationId xmlns:a16="http://schemas.microsoft.com/office/drawing/2014/main" id="{D178CFC1-299E-06E9-C3D2-7FF817C878B0}"/>
              </a:ext>
            </a:extLst>
          </p:cNvPr>
          <p:cNvSpPr txBox="1"/>
          <p:nvPr/>
        </p:nvSpPr>
        <p:spPr>
          <a:xfrm>
            <a:off x="4181528" y="5472000"/>
            <a:ext cx="1414517"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rgbClr val="00AF9D"/>
                </a:solidFill>
                <a:latin typeface="Tw Cen MT" panose="020B0602020104020603" pitchFamily="34" charset="77"/>
                <a:cs typeface="Arial"/>
              </a:rPr>
              <a:t>3. Reflection Grid</a:t>
            </a:r>
          </a:p>
        </p:txBody>
      </p:sp>
      <p:sp>
        <p:nvSpPr>
          <p:cNvPr id="23" name="TextBox 22">
            <a:extLst>
              <a:ext uri="{FF2B5EF4-FFF2-40B4-BE49-F238E27FC236}">
                <a16:creationId xmlns:a16="http://schemas.microsoft.com/office/drawing/2014/main" id="{E7BD7237-2FF3-6840-A45C-E93EFDD77FE2}"/>
              </a:ext>
            </a:extLst>
          </p:cNvPr>
          <p:cNvSpPr txBox="1"/>
          <p:nvPr/>
        </p:nvSpPr>
        <p:spPr>
          <a:xfrm>
            <a:off x="5897832" y="5472000"/>
            <a:ext cx="1414517"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rgbClr val="595959"/>
                </a:solidFill>
                <a:latin typeface="Tw Cen MT" panose="020B0602020104020603" pitchFamily="34" charset="77"/>
                <a:cs typeface="Arial"/>
              </a:rPr>
              <a:t>4. What did you learn?</a:t>
            </a:r>
            <a:endParaRPr lang="en-US" sz="900">
              <a:solidFill>
                <a:srgbClr val="000000"/>
              </a:solidFill>
              <a:latin typeface="Tw Cen MT" panose="020B0602020104020603" pitchFamily="34" charset="77"/>
              <a:cs typeface="Arial"/>
            </a:endParaRPr>
          </a:p>
        </p:txBody>
      </p:sp>
      <p:sp>
        <p:nvSpPr>
          <p:cNvPr id="26" name="TextBox 25">
            <a:extLst>
              <a:ext uri="{FF2B5EF4-FFF2-40B4-BE49-F238E27FC236}">
                <a16:creationId xmlns:a16="http://schemas.microsoft.com/office/drawing/2014/main" id="{477BF3AF-9D8B-C9AB-3513-496803DF6D52}"/>
              </a:ext>
            </a:extLst>
          </p:cNvPr>
          <p:cNvSpPr txBox="1"/>
          <p:nvPr/>
        </p:nvSpPr>
        <p:spPr>
          <a:xfrm>
            <a:off x="7610727" y="5472000"/>
            <a:ext cx="1414517" cy="2308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rgbClr val="595959"/>
                </a:solidFill>
                <a:latin typeface="Tw Cen MT" panose="020B0602020104020603" pitchFamily="34" charset="77"/>
                <a:cs typeface="Arial"/>
              </a:rPr>
              <a:t>5. Now what’s next?</a:t>
            </a:r>
            <a:endParaRPr lang="en-US" sz="900">
              <a:solidFill>
                <a:srgbClr val="00AF9D"/>
              </a:solidFill>
              <a:latin typeface="Tw Cen MT" panose="020B0602020104020603" pitchFamily="34" charset="77"/>
              <a:cs typeface="Arial"/>
            </a:endParaRPr>
          </a:p>
        </p:txBody>
      </p:sp>
      <p:cxnSp>
        <p:nvCxnSpPr>
          <p:cNvPr id="30" name="Straight Arrow Connector 29">
            <a:extLst>
              <a:ext uri="{FF2B5EF4-FFF2-40B4-BE49-F238E27FC236}">
                <a16:creationId xmlns:a16="http://schemas.microsoft.com/office/drawing/2014/main" id="{58B7BC40-AA5D-6EC0-BDE9-77C4BFC6E9F2}"/>
              </a:ext>
            </a:extLst>
          </p:cNvPr>
          <p:cNvCxnSpPr/>
          <p:nvPr/>
        </p:nvCxnSpPr>
        <p:spPr>
          <a:xfrm flipV="1">
            <a:off x="1818873" y="5278232"/>
            <a:ext cx="1101823" cy="4134"/>
          </a:xfrm>
          <a:prstGeom prst="straightConnector1">
            <a:avLst/>
          </a:prstGeom>
          <a:ln>
            <a:solidFill>
              <a:srgbClr val="00AF9D"/>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CA570A62-7B30-D7AC-4690-7D48EC74727D}"/>
              </a:ext>
            </a:extLst>
          </p:cNvPr>
          <p:cNvCxnSpPr>
            <a:cxnSpLocks/>
          </p:cNvCxnSpPr>
          <p:nvPr/>
        </p:nvCxnSpPr>
        <p:spPr>
          <a:xfrm flipV="1">
            <a:off x="3528297" y="5278232"/>
            <a:ext cx="1101823" cy="4134"/>
          </a:xfrm>
          <a:prstGeom prst="straightConnector1">
            <a:avLst/>
          </a:prstGeom>
          <a:ln>
            <a:solidFill>
              <a:srgbClr val="00AF9D"/>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39D8067A-6CEE-416D-D2B3-5DC3BD0F5089}"/>
              </a:ext>
            </a:extLst>
          </p:cNvPr>
          <p:cNvCxnSpPr>
            <a:cxnSpLocks/>
          </p:cNvCxnSpPr>
          <p:nvPr/>
        </p:nvCxnSpPr>
        <p:spPr>
          <a:xfrm flipV="1">
            <a:off x="5220471" y="5278232"/>
            <a:ext cx="1101823" cy="4134"/>
          </a:xfrm>
          <a:prstGeom prst="straightConnector1">
            <a:avLst/>
          </a:prstGeom>
          <a:ln>
            <a:solidFill>
              <a:srgbClr val="00AF9D"/>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EA2CEC7-DC95-D46D-74BA-16B918421A43}"/>
              </a:ext>
            </a:extLst>
          </p:cNvPr>
          <p:cNvCxnSpPr>
            <a:cxnSpLocks/>
          </p:cNvCxnSpPr>
          <p:nvPr/>
        </p:nvCxnSpPr>
        <p:spPr>
          <a:xfrm flipV="1">
            <a:off x="6912902" y="5278232"/>
            <a:ext cx="1101823" cy="4134"/>
          </a:xfrm>
          <a:prstGeom prst="straightConnector1">
            <a:avLst/>
          </a:prstGeom>
          <a:ln>
            <a:solidFill>
              <a:srgbClr val="00AF9D"/>
            </a:solidFill>
            <a:tailEnd type="triangle"/>
          </a:ln>
        </p:spPr>
        <p:style>
          <a:lnRef idx="2">
            <a:schemeClr val="accent1"/>
          </a:lnRef>
          <a:fillRef idx="0">
            <a:schemeClr val="accent1"/>
          </a:fillRef>
          <a:effectRef idx="1">
            <a:schemeClr val="accent1"/>
          </a:effectRef>
          <a:fontRef idx="minor">
            <a:schemeClr val="tx1"/>
          </a:fontRef>
        </p:style>
      </p:cxnSp>
      <p:sp>
        <p:nvSpPr>
          <p:cNvPr id="5" name="Google Shape;118;p3">
            <a:extLst>
              <a:ext uri="{FF2B5EF4-FFF2-40B4-BE49-F238E27FC236}">
                <a16:creationId xmlns:a16="http://schemas.microsoft.com/office/drawing/2014/main" id="{F08A3D83-ECD1-8A8B-C7A4-66D34CCF82AB}"/>
              </a:ext>
            </a:extLst>
          </p:cNvPr>
          <p:cNvSpPr txBox="1"/>
          <p:nvPr/>
        </p:nvSpPr>
        <p:spPr>
          <a:xfrm>
            <a:off x="4981515" y="1872296"/>
            <a:ext cx="3600000" cy="1908000"/>
          </a:xfrm>
          <a:prstGeom prst="rect">
            <a:avLst/>
          </a:prstGeom>
          <a:solidFill>
            <a:srgbClr val="00AF9D">
              <a:alpha val="9816"/>
            </a:srgbClr>
          </a:solidFill>
          <a:ln>
            <a:noFill/>
          </a:ln>
        </p:spPr>
        <p:txBody>
          <a:bodyPr spcFirstLastPara="1" wrap="square" lIns="108000" tIns="108000" rIns="108000" bIns="108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b="1">
                <a:solidFill>
                  <a:schemeClr val="dk1"/>
                </a:solidFill>
                <a:latin typeface="Tw Cen MT" panose="020B0602020104020603" pitchFamily="34" charset="77"/>
              </a:rPr>
              <a:t>TEST MINDSETS</a:t>
            </a:r>
          </a:p>
          <a:p>
            <a:pPr marL="171455" indent="-171455">
              <a:spcAft>
                <a:spcPts val="600"/>
              </a:spcAft>
              <a:buClr>
                <a:srgbClr val="00AF9D"/>
              </a:buClr>
              <a:buChar char="•"/>
            </a:pPr>
            <a:r>
              <a:rPr lang="en-US" sz="900">
                <a:solidFill>
                  <a:schemeClr val="tx1"/>
                </a:solidFill>
                <a:latin typeface="Tw Cen MT" panose="020B0602020104020603" pitchFamily="34" charset="77"/>
              </a:rPr>
              <a:t>Experiment early and often to learn about your idea.</a:t>
            </a:r>
          </a:p>
          <a:p>
            <a:pPr marL="171455" indent="-171455">
              <a:spcAft>
                <a:spcPts val="600"/>
              </a:spcAft>
              <a:buClr>
                <a:srgbClr val="00AF9D"/>
              </a:buClr>
              <a:buChar char="•"/>
            </a:pPr>
            <a:r>
              <a:rPr lang="en-US" sz="900">
                <a:solidFill>
                  <a:schemeClr val="tx1"/>
                </a:solidFill>
                <a:latin typeface="Tw Cen MT" panose="020B0602020104020603" pitchFamily="34" charset="77"/>
              </a:rPr>
              <a:t>Start small to create big change.</a:t>
            </a:r>
          </a:p>
          <a:p>
            <a:pPr marL="171455" indent="-171455">
              <a:spcAft>
                <a:spcPts val="600"/>
              </a:spcAft>
              <a:buClr>
                <a:srgbClr val="00AF9D"/>
              </a:buClr>
              <a:buChar char="•"/>
            </a:pPr>
            <a:r>
              <a:rPr lang="en-US" sz="900">
                <a:solidFill>
                  <a:schemeClr val="tx1"/>
                </a:solidFill>
                <a:latin typeface="Tw Cen MT" panose="020B0602020104020603" pitchFamily="34" charset="77"/>
              </a:rPr>
              <a:t>Show, don’t tell.</a:t>
            </a:r>
          </a:p>
          <a:p>
            <a:pPr marL="171455" indent="-171455">
              <a:spcAft>
                <a:spcPts val="600"/>
              </a:spcAft>
              <a:buClr>
                <a:srgbClr val="00AF9D"/>
              </a:buClr>
              <a:buChar char="•"/>
            </a:pPr>
            <a:r>
              <a:rPr lang="en-US" sz="900">
                <a:solidFill>
                  <a:schemeClr val="tx1"/>
                </a:solidFill>
                <a:latin typeface="Tw Cen MT" panose="020B0602020104020603" pitchFamily="34" charset="77"/>
              </a:rPr>
              <a:t>Many cycles of experimentation are necessary to develop an idea.</a:t>
            </a:r>
          </a:p>
          <a:p>
            <a:pPr marL="171455" indent="-171455">
              <a:spcAft>
                <a:spcPts val="600"/>
              </a:spcAft>
              <a:buClr>
                <a:srgbClr val="00AF9D"/>
              </a:buClr>
              <a:buChar char="•"/>
            </a:pPr>
            <a:r>
              <a:rPr lang="en-US" sz="900">
                <a:solidFill>
                  <a:schemeClr val="tx1"/>
                </a:solidFill>
                <a:latin typeface="Tw Cen MT" panose="020B0602020104020603" pitchFamily="34" charset="77"/>
              </a:rPr>
              <a:t>Feedback is a gift to improve your ideas.</a:t>
            </a:r>
          </a:p>
        </p:txBody>
      </p:sp>
      <p:sp>
        <p:nvSpPr>
          <p:cNvPr id="8" name="CaixaDeTexto 7">
            <a:extLst>
              <a:ext uri="{FF2B5EF4-FFF2-40B4-BE49-F238E27FC236}">
                <a16:creationId xmlns:a16="http://schemas.microsoft.com/office/drawing/2014/main" id="{438C28AB-9D6F-FC1B-80D8-E8053DD3F8D2}"/>
              </a:ext>
            </a:extLst>
          </p:cNvPr>
          <p:cNvSpPr txBox="1"/>
          <p:nvPr/>
        </p:nvSpPr>
        <p:spPr>
          <a:xfrm>
            <a:off x="1180800" y="1872289"/>
            <a:ext cx="3600000" cy="1908000"/>
          </a:xfrm>
          <a:prstGeom prst="rect">
            <a:avLst/>
          </a:prstGeom>
          <a:solidFill>
            <a:srgbClr val="00AF9D">
              <a:alpha val="9816"/>
            </a:srgbClr>
          </a:solidFill>
        </p:spPr>
        <p:txBody>
          <a:bodyPr wrap="square" lIns="108000" tIns="108000" rIns="108000" bIns="108000">
            <a:spAutoFit/>
          </a:bodyPr>
          <a:lstStyle/>
          <a:p>
            <a:pPr>
              <a:spcAft>
                <a:spcPts val="600"/>
              </a:spcAft>
            </a:pPr>
            <a:r>
              <a:rPr lang="en-US" sz="1400" b="1">
                <a:solidFill>
                  <a:schemeClr val="dk1"/>
                </a:solidFill>
                <a:latin typeface="Tw Cen MT" panose="020B0602020104020603" pitchFamily="34" charset="77"/>
              </a:rPr>
              <a:t>TEST OBJECTIVES</a:t>
            </a:r>
            <a:endParaRPr lang="en-US" sz="900">
              <a:solidFill>
                <a:srgbClr val="414042"/>
              </a:solidFill>
              <a:latin typeface="Tw Cen MT" panose="020B0602020104020603" pitchFamily="34" charset="77"/>
              <a:sym typeface="Arial Black"/>
            </a:endParaRPr>
          </a:p>
          <a:p>
            <a:pPr marL="171455" indent="-171455">
              <a:spcAft>
                <a:spcPts val="600"/>
              </a:spcAft>
              <a:buClr>
                <a:srgbClr val="00AF9D"/>
              </a:buClr>
              <a:buChar char="•"/>
            </a:pPr>
            <a:r>
              <a:rPr lang="en-US" sz="900">
                <a:latin typeface="Tw Cen MT" panose="020B0602020104020603" pitchFamily="34" charset="77"/>
                <a:sym typeface="Arial Black"/>
              </a:rPr>
              <a:t>Test your solution in your classroom and school community to gather feedback, answer specific questions about the concept, and test the assumptions or guesses you have made about your ideas.</a:t>
            </a:r>
          </a:p>
          <a:p>
            <a:pPr marL="171455" indent="-171455">
              <a:spcAft>
                <a:spcPts val="600"/>
              </a:spcAft>
              <a:buClr>
                <a:srgbClr val="00AF9D"/>
              </a:buClr>
              <a:buChar char="•"/>
            </a:pPr>
            <a:r>
              <a:rPr lang="en-US" sz="900">
                <a:latin typeface="Tw Cen MT" panose="020B0602020104020603" pitchFamily="34" charset="77"/>
                <a:sym typeface="Arial Black"/>
              </a:rPr>
              <a:t>While we will practice only one test during the session, you should aim to run multiple tests with learners and teachers in your classroom before you are ready to implement.</a:t>
            </a:r>
          </a:p>
        </p:txBody>
      </p:sp>
      <p:sp>
        <p:nvSpPr>
          <p:cNvPr id="11" name="Rectangle 2">
            <a:extLst>
              <a:ext uri="{FF2B5EF4-FFF2-40B4-BE49-F238E27FC236}">
                <a16:creationId xmlns:a16="http://schemas.microsoft.com/office/drawing/2014/main" id="{7C829B23-EF15-E257-09D6-07872F0B1ABA}"/>
              </a:ext>
            </a:extLst>
          </p:cNvPr>
          <p:cNvSpPr/>
          <p:nvPr/>
        </p:nvSpPr>
        <p:spPr>
          <a:xfrm>
            <a:off x="1181384" y="1830337"/>
            <a:ext cx="3600000" cy="45719"/>
          </a:xfrm>
          <a:prstGeom prst="rect">
            <a:avLst/>
          </a:prstGeom>
          <a:solidFill>
            <a:srgbClr val="00A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
        <p:nvSpPr>
          <p:cNvPr id="12" name="Rectangle 2">
            <a:extLst>
              <a:ext uri="{FF2B5EF4-FFF2-40B4-BE49-F238E27FC236}">
                <a16:creationId xmlns:a16="http://schemas.microsoft.com/office/drawing/2014/main" id="{F107039E-243C-40ED-0C4D-10840F65A518}"/>
              </a:ext>
            </a:extLst>
          </p:cNvPr>
          <p:cNvSpPr/>
          <p:nvPr/>
        </p:nvSpPr>
        <p:spPr>
          <a:xfrm>
            <a:off x="4992518" y="1830337"/>
            <a:ext cx="3600000" cy="45719"/>
          </a:xfrm>
          <a:prstGeom prst="rect">
            <a:avLst/>
          </a:prstGeom>
          <a:solidFill>
            <a:srgbClr val="00A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
        <p:nvSpPr>
          <p:cNvPr id="13" name="Google Shape;212;p4">
            <a:extLst>
              <a:ext uri="{FF2B5EF4-FFF2-40B4-BE49-F238E27FC236}">
                <a16:creationId xmlns:a16="http://schemas.microsoft.com/office/drawing/2014/main" id="{143ACE21-1F8D-8251-736E-5EBD84A34DCA}"/>
              </a:ext>
            </a:extLst>
          </p:cNvPr>
          <p:cNvSpPr txBox="1">
            <a:spLocks noGrp="1"/>
          </p:cNvSpPr>
          <p:nvPr/>
        </p:nvSpPr>
        <p:spPr>
          <a:xfrm>
            <a:off x="453504" y="969926"/>
            <a:ext cx="6075312"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00AF9D"/>
                </a:solidFill>
                <a:latin typeface="Tw Cen MT" panose="020B0602020104020603" pitchFamily="34" charset="77"/>
              </a:rPr>
              <a:t>TEST PHASE</a:t>
            </a:r>
          </a:p>
        </p:txBody>
      </p:sp>
      <p:grpSp>
        <p:nvGrpSpPr>
          <p:cNvPr id="58" name="Agrupar 57">
            <a:extLst>
              <a:ext uri="{FF2B5EF4-FFF2-40B4-BE49-F238E27FC236}">
                <a16:creationId xmlns:a16="http://schemas.microsoft.com/office/drawing/2014/main" id="{C8463182-D3B8-0DB2-DAB9-07C10B6A995A}"/>
              </a:ext>
            </a:extLst>
          </p:cNvPr>
          <p:cNvGrpSpPr/>
          <p:nvPr/>
        </p:nvGrpSpPr>
        <p:grpSpPr>
          <a:xfrm>
            <a:off x="1349428" y="5117228"/>
            <a:ext cx="324000" cy="324000"/>
            <a:chOff x="1834589" y="5203211"/>
            <a:chExt cx="324000" cy="324000"/>
          </a:xfrm>
        </p:grpSpPr>
        <p:sp>
          <p:nvSpPr>
            <p:cNvPr id="59" name="Oval 58">
              <a:extLst>
                <a:ext uri="{FF2B5EF4-FFF2-40B4-BE49-F238E27FC236}">
                  <a16:creationId xmlns:a16="http://schemas.microsoft.com/office/drawing/2014/main" id="{7D04923B-805C-DC9C-1A94-DE52A2FF6379}"/>
                </a:ext>
              </a:extLst>
            </p:cNvPr>
            <p:cNvSpPr/>
            <p:nvPr/>
          </p:nvSpPr>
          <p:spPr>
            <a:xfrm>
              <a:off x="1834589" y="5203211"/>
              <a:ext cx="324000" cy="324000"/>
            </a:xfrm>
            <a:prstGeom prst="ellipse">
              <a:avLst/>
            </a:prstGeom>
            <a:solidFill>
              <a:srgbClr val="00A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60" name="Picture 28">
              <a:extLst>
                <a:ext uri="{FF2B5EF4-FFF2-40B4-BE49-F238E27FC236}">
                  <a16:creationId xmlns:a16="http://schemas.microsoft.com/office/drawing/2014/main" id="{410DE6D7-6DD2-D066-6807-0480E305BEB9}"/>
                </a:ext>
              </a:extLst>
            </p:cNvPr>
            <p:cNvPicPr>
              <a:picLocks noChangeAspect="1"/>
            </p:cNvPicPr>
            <p:nvPr/>
          </p:nvPicPr>
          <p:blipFill>
            <a:blip r:embed="rId3"/>
            <a:stretch>
              <a:fillRect/>
            </a:stretch>
          </p:blipFill>
          <p:spPr>
            <a:xfrm>
              <a:off x="1880825" y="5291215"/>
              <a:ext cx="222428" cy="119157"/>
            </a:xfrm>
            <a:prstGeom prst="rect">
              <a:avLst/>
            </a:prstGeom>
          </p:spPr>
        </p:pic>
      </p:grpSp>
      <p:grpSp>
        <p:nvGrpSpPr>
          <p:cNvPr id="61" name="Agrupar 60">
            <a:extLst>
              <a:ext uri="{FF2B5EF4-FFF2-40B4-BE49-F238E27FC236}">
                <a16:creationId xmlns:a16="http://schemas.microsoft.com/office/drawing/2014/main" id="{22358B0A-1292-9734-0DD9-EAA8A4151957}"/>
              </a:ext>
            </a:extLst>
          </p:cNvPr>
          <p:cNvGrpSpPr/>
          <p:nvPr/>
        </p:nvGrpSpPr>
        <p:grpSpPr>
          <a:xfrm>
            <a:off x="3051541" y="5117228"/>
            <a:ext cx="324000" cy="324000"/>
            <a:chOff x="1834589" y="5203211"/>
            <a:chExt cx="324000" cy="324000"/>
          </a:xfrm>
        </p:grpSpPr>
        <p:sp>
          <p:nvSpPr>
            <p:cNvPr id="62" name="Oval 61">
              <a:extLst>
                <a:ext uri="{FF2B5EF4-FFF2-40B4-BE49-F238E27FC236}">
                  <a16:creationId xmlns:a16="http://schemas.microsoft.com/office/drawing/2014/main" id="{926689AF-743F-5E1A-5A3C-6C66DFA564EF}"/>
                </a:ext>
              </a:extLst>
            </p:cNvPr>
            <p:cNvSpPr/>
            <p:nvPr/>
          </p:nvSpPr>
          <p:spPr>
            <a:xfrm>
              <a:off x="1834589" y="5203211"/>
              <a:ext cx="324000" cy="324000"/>
            </a:xfrm>
            <a:prstGeom prst="ellipse">
              <a:avLst/>
            </a:prstGeom>
            <a:solidFill>
              <a:srgbClr val="00A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63" name="Picture 28">
              <a:extLst>
                <a:ext uri="{FF2B5EF4-FFF2-40B4-BE49-F238E27FC236}">
                  <a16:creationId xmlns:a16="http://schemas.microsoft.com/office/drawing/2014/main" id="{4DED0744-79AF-9B99-69FE-B778C295027C}"/>
                </a:ext>
              </a:extLst>
            </p:cNvPr>
            <p:cNvPicPr>
              <a:picLocks noChangeAspect="1"/>
            </p:cNvPicPr>
            <p:nvPr/>
          </p:nvPicPr>
          <p:blipFill>
            <a:blip r:embed="rId3"/>
            <a:stretch>
              <a:fillRect/>
            </a:stretch>
          </p:blipFill>
          <p:spPr>
            <a:xfrm>
              <a:off x="1880825" y="5291215"/>
              <a:ext cx="222428" cy="119157"/>
            </a:xfrm>
            <a:prstGeom prst="rect">
              <a:avLst/>
            </a:prstGeom>
          </p:spPr>
        </p:pic>
      </p:grpSp>
      <p:grpSp>
        <p:nvGrpSpPr>
          <p:cNvPr id="64" name="Agrupar 63">
            <a:extLst>
              <a:ext uri="{FF2B5EF4-FFF2-40B4-BE49-F238E27FC236}">
                <a16:creationId xmlns:a16="http://schemas.microsoft.com/office/drawing/2014/main" id="{107160E7-15B8-988F-A13A-1110D99D4BA6}"/>
              </a:ext>
            </a:extLst>
          </p:cNvPr>
          <p:cNvGrpSpPr/>
          <p:nvPr/>
        </p:nvGrpSpPr>
        <p:grpSpPr>
          <a:xfrm>
            <a:off x="4736405" y="5117228"/>
            <a:ext cx="324000" cy="324000"/>
            <a:chOff x="1834589" y="5203211"/>
            <a:chExt cx="324000" cy="324000"/>
          </a:xfrm>
        </p:grpSpPr>
        <p:sp>
          <p:nvSpPr>
            <p:cNvPr id="65" name="Oval 64">
              <a:extLst>
                <a:ext uri="{FF2B5EF4-FFF2-40B4-BE49-F238E27FC236}">
                  <a16:creationId xmlns:a16="http://schemas.microsoft.com/office/drawing/2014/main" id="{954D3CA7-E9BF-4904-0B7D-678421558732}"/>
                </a:ext>
              </a:extLst>
            </p:cNvPr>
            <p:cNvSpPr/>
            <p:nvPr/>
          </p:nvSpPr>
          <p:spPr>
            <a:xfrm>
              <a:off x="1834589" y="5203211"/>
              <a:ext cx="324000" cy="324000"/>
            </a:xfrm>
            <a:prstGeom prst="ellipse">
              <a:avLst/>
            </a:prstGeom>
            <a:solidFill>
              <a:srgbClr val="00A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66" name="Picture 28">
              <a:extLst>
                <a:ext uri="{FF2B5EF4-FFF2-40B4-BE49-F238E27FC236}">
                  <a16:creationId xmlns:a16="http://schemas.microsoft.com/office/drawing/2014/main" id="{F7C043BD-8B3A-3C55-DFEA-309C1D57DD12}"/>
                </a:ext>
              </a:extLst>
            </p:cNvPr>
            <p:cNvPicPr>
              <a:picLocks noChangeAspect="1"/>
            </p:cNvPicPr>
            <p:nvPr/>
          </p:nvPicPr>
          <p:blipFill>
            <a:blip r:embed="rId3"/>
            <a:stretch>
              <a:fillRect/>
            </a:stretch>
          </p:blipFill>
          <p:spPr>
            <a:xfrm>
              <a:off x="1880825" y="5291215"/>
              <a:ext cx="222428" cy="119157"/>
            </a:xfrm>
            <a:prstGeom prst="rect">
              <a:avLst/>
            </a:prstGeom>
          </p:spPr>
        </p:pic>
      </p:grpSp>
      <p:grpSp>
        <p:nvGrpSpPr>
          <p:cNvPr id="67" name="Agrupar 66">
            <a:extLst>
              <a:ext uri="{FF2B5EF4-FFF2-40B4-BE49-F238E27FC236}">
                <a16:creationId xmlns:a16="http://schemas.microsoft.com/office/drawing/2014/main" id="{82063AAD-FF4D-F755-6E0A-B5A9F23051FC}"/>
              </a:ext>
            </a:extLst>
          </p:cNvPr>
          <p:cNvGrpSpPr/>
          <p:nvPr/>
        </p:nvGrpSpPr>
        <p:grpSpPr>
          <a:xfrm>
            <a:off x="6447641" y="5117228"/>
            <a:ext cx="324000" cy="324000"/>
            <a:chOff x="1834589" y="5203211"/>
            <a:chExt cx="324000" cy="324000"/>
          </a:xfrm>
        </p:grpSpPr>
        <p:sp>
          <p:nvSpPr>
            <p:cNvPr id="68" name="Oval 67">
              <a:extLst>
                <a:ext uri="{FF2B5EF4-FFF2-40B4-BE49-F238E27FC236}">
                  <a16:creationId xmlns:a16="http://schemas.microsoft.com/office/drawing/2014/main" id="{E8EBF5C1-E25B-8110-F002-41DF5D49361D}"/>
                </a:ext>
              </a:extLst>
            </p:cNvPr>
            <p:cNvSpPr/>
            <p:nvPr/>
          </p:nvSpPr>
          <p:spPr>
            <a:xfrm>
              <a:off x="1834589" y="5203211"/>
              <a:ext cx="324000" cy="324000"/>
            </a:xfrm>
            <a:prstGeom prst="ellipse">
              <a:avLst/>
            </a:prstGeom>
            <a:solidFill>
              <a:srgbClr val="00A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69" name="Picture 28">
              <a:extLst>
                <a:ext uri="{FF2B5EF4-FFF2-40B4-BE49-F238E27FC236}">
                  <a16:creationId xmlns:a16="http://schemas.microsoft.com/office/drawing/2014/main" id="{625F7638-3356-FD51-7CA0-AE2E536706E0}"/>
                </a:ext>
              </a:extLst>
            </p:cNvPr>
            <p:cNvPicPr>
              <a:picLocks noChangeAspect="1"/>
            </p:cNvPicPr>
            <p:nvPr/>
          </p:nvPicPr>
          <p:blipFill>
            <a:blip r:embed="rId3"/>
            <a:stretch>
              <a:fillRect/>
            </a:stretch>
          </p:blipFill>
          <p:spPr>
            <a:xfrm>
              <a:off x="1880825" y="5291215"/>
              <a:ext cx="222428" cy="119157"/>
            </a:xfrm>
            <a:prstGeom prst="rect">
              <a:avLst/>
            </a:prstGeom>
          </p:spPr>
        </p:pic>
      </p:grpSp>
      <p:grpSp>
        <p:nvGrpSpPr>
          <p:cNvPr id="70" name="Agrupar 69">
            <a:extLst>
              <a:ext uri="{FF2B5EF4-FFF2-40B4-BE49-F238E27FC236}">
                <a16:creationId xmlns:a16="http://schemas.microsoft.com/office/drawing/2014/main" id="{52D14292-0CDC-9189-920F-387EDBCB71B5}"/>
              </a:ext>
            </a:extLst>
          </p:cNvPr>
          <p:cNvGrpSpPr/>
          <p:nvPr/>
        </p:nvGrpSpPr>
        <p:grpSpPr>
          <a:xfrm>
            <a:off x="8155986" y="5117229"/>
            <a:ext cx="324000" cy="323999"/>
            <a:chOff x="802234" y="5117229"/>
            <a:chExt cx="324000" cy="323999"/>
          </a:xfrm>
        </p:grpSpPr>
        <p:sp>
          <p:nvSpPr>
            <p:cNvPr id="72" name="Oval 71">
              <a:extLst>
                <a:ext uri="{FF2B5EF4-FFF2-40B4-BE49-F238E27FC236}">
                  <a16:creationId xmlns:a16="http://schemas.microsoft.com/office/drawing/2014/main" id="{41342B86-769B-ACAA-1EF9-0D3809739AE2}"/>
                </a:ext>
              </a:extLst>
            </p:cNvPr>
            <p:cNvSpPr/>
            <p:nvPr/>
          </p:nvSpPr>
          <p:spPr>
            <a:xfrm>
              <a:off x="802234" y="5117229"/>
              <a:ext cx="324000" cy="323999"/>
            </a:xfrm>
            <a:prstGeom prst="ellipse">
              <a:avLst/>
            </a:prstGeom>
            <a:solidFill>
              <a:srgbClr val="00AF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73" name="Picture 35">
              <a:extLst>
                <a:ext uri="{FF2B5EF4-FFF2-40B4-BE49-F238E27FC236}">
                  <a16:creationId xmlns:a16="http://schemas.microsoft.com/office/drawing/2014/main" id="{C3DAC298-DB38-CAAA-0AD6-7E2E8B2E91BA}"/>
                </a:ext>
              </a:extLst>
            </p:cNvPr>
            <p:cNvPicPr>
              <a:picLocks noChangeAspect="1"/>
            </p:cNvPicPr>
            <p:nvPr/>
          </p:nvPicPr>
          <p:blipFill>
            <a:blip r:embed="rId4"/>
            <a:stretch>
              <a:fillRect/>
            </a:stretch>
          </p:blipFill>
          <p:spPr>
            <a:xfrm>
              <a:off x="902893" y="5211361"/>
              <a:ext cx="122682" cy="135734"/>
            </a:xfrm>
            <a:prstGeom prst="rect">
              <a:avLst/>
            </a:prstGeom>
          </p:spPr>
        </p:pic>
      </p:grpSp>
    </p:spTree>
    <p:extLst>
      <p:ext uri="{BB962C8B-B14F-4D97-AF65-F5344CB8AC3E}">
        <p14:creationId xmlns:p14="http://schemas.microsoft.com/office/powerpoint/2010/main" val="1773532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B6B4F-AC46-2014-E25B-89D8BA405866}"/>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E4AD7905-4CE2-A8BD-5EF6-7A1AE430B46A}"/>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839CD3B2-C3D9-FA7B-C555-01EB03879390}"/>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77" name="Google Shape;118;p3">
            <a:extLst>
              <a:ext uri="{FF2B5EF4-FFF2-40B4-BE49-F238E27FC236}">
                <a16:creationId xmlns:a16="http://schemas.microsoft.com/office/drawing/2014/main" id="{E5DE192A-82B4-C050-5D48-9759002D9A26}"/>
              </a:ext>
            </a:extLst>
          </p:cNvPr>
          <p:cNvSpPr txBox="1"/>
          <p:nvPr/>
        </p:nvSpPr>
        <p:spPr>
          <a:xfrm>
            <a:off x="3304697" y="908932"/>
            <a:ext cx="4569304" cy="398807"/>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a:solidFill>
                  <a:schemeClr val="tx1"/>
                </a:solidFill>
                <a:latin typeface="Tw Cen MT" panose="020B0602020104020603" pitchFamily="34" charset="77"/>
                <a:ea typeface="Calibri"/>
              </a:rPr>
              <a:t>Use the testing tool provided to outline your testing plan. </a:t>
            </a:r>
            <a:br>
              <a:rPr lang="en-US" sz="1000">
                <a:solidFill>
                  <a:schemeClr val="tx1"/>
                </a:solidFill>
                <a:latin typeface="Tw Cen MT" panose="020B0602020104020603" pitchFamily="34" charset="77"/>
                <a:ea typeface="Calibri"/>
              </a:rPr>
            </a:br>
            <a:r>
              <a:rPr lang="en-US" sz="1000">
                <a:solidFill>
                  <a:schemeClr val="tx1"/>
                </a:solidFill>
                <a:latin typeface="Tw Cen MT" panose="020B0602020104020603" pitchFamily="34" charset="77"/>
                <a:ea typeface="Calibri"/>
              </a:rPr>
              <a:t>You don’t need to complete every section; skip any that don’t apply.</a:t>
            </a:r>
            <a:endParaRPr lang="en-US" sz="2000">
              <a:solidFill>
                <a:schemeClr val="tx1"/>
              </a:solidFill>
              <a:latin typeface="Tw Cen MT" panose="020B0602020104020603" pitchFamily="34" charset="77"/>
            </a:endParaRPr>
          </a:p>
        </p:txBody>
      </p:sp>
      <p:sp>
        <p:nvSpPr>
          <p:cNvPr id="4" name="Google Shape;118;p3">
            <a:extLst>
              <a:ext uri="{FF2B5EF4-FFF2-40B4-BE49-F238E27FC236}">
                <a16:creationId xmlns:a16="http://schemas.microsoft.com/office/drawing/2014/main" id="{35786915-B2C8-0616-8C3E-F496F489FE0D}"/>
              </a:ext>
            </a:extLst>
          </p:cNvPr>
          <p:cNvSpPr txBox="1"/>
          <p:nvPr/>
        </p:nvSpPr>
        <p:spPr>
          <a:xfrm>
            <a:off x="8769577" y="320512"/>
            <a:ext cx="686476" cy="375638"/>
          </a:xfrm>
          <a:prstGeom prst="rect">
            <a:avLst/>
          </a:prstGeom>
          <a:solidFill>
            <a:srgbClr val="00AF9D"/>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000"/>
            <a:r>
              <a:rPr lang="pt-PT" sz="1200" b="1">
                <a:solidFill>
                  <a:schemeClr val="bg1"/>
                </a:solidFill>
                <a:latin typeface="Tw Cen MT" panose="020B0602020104020603" pitchFamily="34" charset="77"/>
              </a:rPr>
              <a:t>20 min</a:t>
            </a:r>
          </a:p>
        </p:txBody>
      </p:sp>
      <p:sp>
        <p:nvSpPr>
          <p:cNvPr id="5" name="Google Shape;118;p3">
            <a:extLst>
              <a:ext uri="{FF2B5EF4-FFF2-40B4-BE49-F238E27FC236}">
                <a16:creationId xmlns:a16="http://schemas.microsoft.com/office/drawing/2014/main" id="{37164EB3-02D0-727C-3EAE-5502BB751874}"/>
              </a:ext>
            </a:extLst>
          </p:cNvPr>
          <p:cNvSpPr txBox="1"/>
          <p:nvPr/>
        </p:nvSpPr>
        <p:spPr>
          <a:xfrm>
            <a:off x="8380120" y="320512"/>
            <a:ext cx="389457" cy="375638"/>
          </a:xfrm>
          <a:prstGeom prst="rect">
            <a:avLst/>
          </a:prstGeom>
          <a:solidFill>
            <a:srgbClr val="00AF9D">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7" name="Imagem 6">
            <a:extLst>
              <a:ext uri="{FF2B5EF4-FFF2-40B4-BE49-F238E27FC236}">
                <a16:creationId xmlns:a16="http://schemas.microsoft.com/office/drawing/2014/main" id="{FBB3AC72-8014-EFE7-EEF0-DE166FE30DFA}"/>
              </a:ext>
            </a:extLst>
          </p:cNvPr>
          <p:cNvPicPr>
            <a:picLocks noChangeAspect="1"/>
          </p:cNvPicPr>
          <p:nvPr/>
        </p:nvPicPr>
        <p:blipFill>
          <a:blip r:embed="rId3"/>
          <a:stretch>
            <a:fillRect/>
          </a:stretch>
        </p:blipFill>
        <p:spPr>
          <a:xfrm>
            <a:off x="8460568" y="392672"/>
            <a:ext cx="241262" cy="241262"/>
          </a:xfrm>
          <a:prstGeom prst="rect">
            <a:avLst/>
          </a:prstGeom>
        </p:spPr>
      </p:pic>
      <p:sp>
        <p:nvSpPr>
          <p:cNvPr id="51" name="Google Shape;212;p4">
            <a:extLst>
              <a:ext uri="{FF2B5EF4-FFF2-40B4-BE49-F238E27FC236}">
                <a16:creationId xmlns:a16="http://schemas.microsoft.com/office/drawing/2014/main" id="{BC5825D9-9847-FA13-7B7E-7EEF27B65515}"/>
              </a:ext>
            </a:extLst>
          </p:cNvPr>
          <p:cNvSpPr txBox="1">
            <a:spLocks noGrp="1"/>
          </p:cNvSpPr>
          <p:nvPr/>
        </p:nvSpPr>
        <p:spPr>
          <a:xfrm>
            <a:off x="453504" y="969926"/>
            <a:ext cx="3990480"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00AF9D"/>
                </a:solidFill>
                <a:latin typeface="Tw Cen MT" panose="020B0602020104020603" pitchFamily="34" charset="77"/>
              </a:rPr>
              <a:t>TESTING PLAN</a:t>
            </a:r>
          </a:p>
          <a:p>
            <a:r>
              <a:rPr lang="en-US" sz="1200">
                <a:solidFill>
                  <a:schemeClr val="tx1">
                    <a:lumMod val="75000"/>
                    <a:lumOff val="25000"/>
                  </a:schemeClr>
                </a:solidFill>
                <a:latin typeface="Tw Cen MT" panose="020B0602020104020603" pitchFamily="34" charset="77"/>
              </a:rPr>
              <a:t>Assumption #1</a:t>
            </a:r>
          </a:p>
        </p:txBody>
      </p:sp>
      <p:sp>
        <p:nvSpPr>
          <p:cNvPr id="8" name="Google Shape;8434;p57">
            <a:extLst>
              <a:ext uri="{FF2B5EF4-FFF2-40B4-BE49-F238E27FC236}">
                <a16:creationId xmlns:a16="http://schemas.microsoft.com/office/drawing/2014/main" id="{823EBB6C-71D7-9097-3827-66138FE14EE1}"/>
              </a:ext>
            </a:extLst>
          </p:cNvPr>
          <p:cNvSpPr/>
          <p:nvPr/>
        </p:nvSpPr>
        <p:spPr>
          <a:xfrm>
            <a:off x="437248" y="4898626"/>
            <a:ext cx="2193925" cy="1542227"/>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R="5080">
              <a:lnSpc>
                <a:spcPct val="96500"/>
              </a:lnSpc>
            </a:pPr>
            <a:r>
              <a:rPr lang="en-US" sz="900" b="1">
                <a:solidFill>
                  <a:srgbClr val="00AF9D"/>
                </a:solidFill>
                <a:latin typeface="Tw Cen MT" panose="020B0602020104020603" pitchFamily="34" charset="77"/>
                <a:ea typeface="Arial"/>
                <a:cs typeface="Arial"/>
                <a:sym typeface="Arial"/>
              </a:rPr>
              <a:t>2.  </a:t>
            </a:r>
            <a:r>
              <a:rPr lang="en-US" sz="900" b="1">
                <a:solidFill>
                  <a:schemeClr val="dk1"/>
                </a:solidFill>
                <a:latin typeface="Tw Cen MT" panose="020B0602020104020603" pitchFamily="34" charset="77"/>
                <a:ea typeface="Arial"/>
                <a:cs typeface="Arial"/>
                <a:sym typeface="Arial"/>
              </a:rPr>
              <a:t>Generate A List Of People Who You Would Like To Have Participate In Your Prototype.</a:t>
            </a:r>
          </a:p>
        </p:txBody>
      </p:sp>
      <p:sp>
        <p:nvSpPr>
          <p:cNvPr id="10" name="Google Shape;8442;p57">
            <a:extLst>
              <a:ext uri="{FF2B5EF4-FFF2-40B4-BE49-F238E27FC236}">
                <a16:creationId xmlns:a16="http://schemas.microsoft.com/office/drawing/2014/main" id="{223FD1BE-6962-0EE2-D7A6-93DC99B1C1E9}"/>
              </a:ext>
            </a:extLst>
          </p:cNvPr>
          <p:cNvSpPr/>
          <p:nvPr/>
        </p:nvSpPr>
        <p:spPr>
          <a:xfrm>
            <a:off x="2774572" y="1528222"/>
            <a:ext cx="2193925" cy="1446400"/>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r>
              <a:rPr lang="en-US" sz="900" b="1">
                <a:solidFill>
                  <a:srgbClr val="00AF9D"/>
                </a:solidFill>
                <a:latin typeface="Tw Cen MT" panose="020B0602020104020603" pitchFamily="34" charset="77"/>
                <a:ea typeface="Arial"/>
                <a:cs typeface="Arial"/>
                <a:sym typeface="Arial"/>
              </a:rPr>
              <a:t>3. </a:t>
            </a:r>
            <a:r>
              <a:rPr lang="en-US" sz="900" b="1">
                <a:latin typeface="Tw Cen MT" panose="020B0602020104020603" pitchFamily="34" charset="77"/>
                <a:ea typeface="Arial"/>
                <a:cs typeface="Arial"/>
                <a:sym typeface="Arial"/>
              </a:rPr>
              <a:t>Who Might Help You Test The Prototype?</a:t>
            </a:r>
          </a:p>
        </p:txBody>
      </p:sp>
      <p:sp>
        <p:nvSpPr>
          <p:cNvPr id="11" name="Google Shape;8444;p57">
            <a:extLst>
              <a:ext uri="{FF2B5EF4-FFF2-40B4-BE49-F238E27FC236}">
                <a16:creationId xmlns:a16="http://schemas.microsoft.com/office/drawing/2014/main" id="{F0E38302-47C9-DE04-E7EA-CC9599EA7AD1}"/>
              </a:ext>
            </a:extLst>
          </p:cNvPr>
          <p:cNvSpPr/>
          <p:nvPr/>
        </p:nvSpPr>
        <p:spPr>
          <a:xfrm>
            <a:off x="437248" y="1528222"/>
            <a:ext cx="2193925" cy="3245981"/>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r>
              <a:rPr lang="en-US" sz="900" b="1">
                <a:solidFill>
                  <a:srgbClr val="00AF9D"/>
                </a:solidFill>
                <a:latin typeface="Tw Cen MT" panose="020B0602020104020603" pitchFamily="34" charset="77"/>
                <a:ea typeface="Arial"/>
                <a:cs typeface="Arial"/>
                <a:sym typeface="Arial"/>
              </a:rPr>
              <a:t>1. </a:t>
            </a:r>
            <a:r>
              <a:rPr lang="en-US" sz="900" b="1">
                <a:latin typeface="Tw Cen MT" panose="020B0602020104020603" pitchFamily="34" charset="77"/>
                <a:ea typeface="Arial"/>
                <a:cs typeface="Arial"/>
                <a:sym typeface="Arial"/>
              </a:rPr>
              <a:t>What Assumption Will You Be Testing With Your Prototype?</a:t>
            </a:r>
          </a:p>
        </p:txBody>
      </p:sp>
      <p:sp>
        <p:nvSpPr>
          <p:cNvPr id="12" name="Google Shape;8442;p57">
            <a:extLst>
              <a:ext uri="{FF2B5EF4-FFF2-40B4-BE49-F238E27FC236}">
                <a16:creationId xmlns:a16="http://schemas.microsoft.com/office/drawing/2014/main" id="{A6FFEF71-754A-9FBF-C647-7BA62DB49DC3}"/>
              </a:ext>
            </a:extLst>
          </p:cNvPr>
          <p:cNvSpPr/>
          <p:nvPr/>
        </p:nvSpPr>
        <p:spPr>
          <a:xfrm>
            <a:off x="2774572" y="3100936"/>
            <a:ext cx="2193925" cy="1673268"/>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r>
              <a:rPr lang="en-US" sz="900" b="1">
                <a:solidFill>
                  <a:srgbClr val="00AF9D"/>
                </a:solidFill>
                <a:latin typeface="Tw Cen MT" panose="020B0602020104020603" pitchFamily="34" charset="77"/>
                <a:ea typeface="Arial"/>
                <a:cs typeface="Arial"/>
                <a:sym typeface="Arial"/>
              </a:rPr>
              <a:t>4. </a:t>
            </a:r>
            <a:r>
              <a:rPr lang="en-US" sz="900" b="1">
                <a:latin typeface="Tw Cen MT" panose="020B0602020104020603" pitchFamily="34" charset="77"/>
                <a:ea typeface="Arial"/>
                <a:cs typeface="Arial"/>
                <a:sym typeface="Arial"/>
              </a:rPr>
              <a:t>Where Will You Test The Prototype?</a:t>
            </a:r>
          </a:p>
        </p:txBody>
      </p:sp>
      <p:sp>
        <p:nvSpPr>
          <p:cNvPr id="13" name="Google Shape;8442;p57">
            <a:extLst>
              <a:ext uri="{FF2B5EF4-FFF2-40B4-BE49-F238E27FC236}">
                <a16:creationId xmlns:a16="http://schemas.microsoft.com/office/drawing/2014/main" id="{01C4CC8B-D783-4D22-91DB-BC7B8F9680C6}"/>
              </a:ext>
            </a:extLst>
          </p:cNvPr>
          <p:cNvSpPr/>
          <p:nvPr/>
        </p:nvSpPr>
        <p:spPr>
          <a:xfrm>
            <a:off x="5111372" y="1528221"/>
            <a:ext cx="2193925" cy="4912632"/>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r>
              <a:rPr lang="en-US" sz="900" b="1">
                <a:solidFill>
                  <a:srgbClr val="00AF9D"/>
                </a:solidFill>
                <a:latin typeface="Tw Cen MT" panose="020B0602020104020603" pitchFamily="34" charset="77"/>
                <a:ea typeface="Arial"/>
                <a:cs typeface="Arial"/>
                <a:sym typeface="Arial"/>
              </a:rPr>
              <a:t>6. </a:t>
            </a:r>
            <a:r>
              <a:rPr lang="en-US" sz="900" b="1">
                <a:latin typeface="Tw Cen MT" panose="020B0602020104020603" pitchFamily="34" charset="77"/>
                <a:ea typeface="Arial"/>
                <a:cs typeface="Arial"/>
                <a:sym typeface="Arial"/>
              </a:rPr>
              <a:t>What Materials Will You Need?</a:t>
            </a:r>
          </a:p>
          <a:p>
            <a:r>
              <a:rPr lang="en-US" sz="900" i="1">
                <a:latin typeface="Tw Cen MT" panose="020B0602020104020603" pitchFamily="34" charset="77"/>
                <a:ea typeface="Arial"/>
                <a:cs typeface="Arial"/>
                <a:sym typeface="Arial"/>
              </a:rPr>
              <a:t>(Specify what you will use the material for and the quantity)</a:t>
            </a:r>
          </a:p>
        </p:txBody>
      </p:sp>
      <p:sp>
        <p:nvSpPr>
          <p:cNvPr id="14" name="Google Shape;8442;p57">
            <a:extLst>
              <a:ext uri="{FF2B5EF4-FFF2-40B4-BE49-F238E27FC236}">
                <a16:creationId xmlns:a16="http://schemas.microsoft.com/office/drawing/2014/main" id="{D1140FBB-A0D8-5378-4AB3-B271E90B128F}"/>
              </a:ext>
            </a:extLst>
          </p:cNvPr>
          <p:cNvSpPr/>
          <p:nvPr/>
        </p:nvSpPr>
        <p:spPr>
          <a:xfrm>
            <a:off x="2774572" y="4900518"/>
            <a:ext cx="2193925" cy="1542227"/>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700"/>
            <a:r>
              <a:rPr lang="en-US" sz="900" b="1">
                <a:solidFill>
                  <a:srgbClr val="00AF9D"/>
                </a:solidFill>
                <a:latin typeface="Tw Cen MT" panose="020B0602020104020603" pitchFamily="34" charset="77"/>
                <a:ea typeface="Arial"/>
                <a:cs typeface="Arial"/>
                <a:sym typeface="Arial"/>
              </a:rPr>
              <a:t>5. </a:t>
            </a:r>
            <a:r>
              <a:rPr lang="en-US" sz="900" b="1">
                <a:solidFill>
                  <a:schemeClr val="dk1"/>
                </a:solidFill>
                <a:latin typeface="Tw Cen MT" panose="020B0602020104020603" pitchFamily="34" charset="77"/>
                <a:ea typeface="Arial"/>
                <a:cs typeface="Arial"/>
                <a:sym typeface="Arial"/>
              </a:rPr>
              <a:t>How Will You Set Up The Space?</a:t>
            </a:r>
          </a:p>
        </p:txBody>
      </p:sp>
      <p:sp>
        <p:nvSpPr>
          <p:cNvPr id="15" name="Google Shape;8442;p57">
            <a:extLst>
              <a:ext uri="{FF2B5EF4-FFF2-40B4-BE49-F238E27FC236}">
                <a16:creationId xmlns:a16="http://schemas.microsoft.com/office/drawing/2014/main" id="{46A67471-0CF0-64E7-373C-7F8D681247E5}"/>
              </a:ext>
            </a:extLst>
          </p:cNvPr>
          <p:cNvSpPr/>
          <p:nvPr/>
        </p:nvSpPr>
        <p:spPr>
          <a:xfrm>
            <a:off x="7477885" y="3282696"/>
            <a:ext cx="1990867" cy="3158157"/>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700"/>
            <a:r>
              <a:rPr lang="en-US" sz="900" b="1">
                <a:solidFill>
                  <a:srgbClr val="00AF9D"/>
                </a:solidFill>
                <a:latin typeface="Tw Cen MT" panose="020B0602020104020603" pitchFamily="34" charset="77"/>
                <a:ea typeface="Arial"/>
                <a:cs typeface="Arial"/>
                <a:sym typeface="Arial"/>
              </a:rPr>
              <a:t>8.</a:t>
            </a:r>
            <a:r>
              <a:rPr lang="en-US" sz="900" b="1">
                <a:latin typeface="Tw Cen MT" panose="020B0602020104020603" pitchFamily="34" charset="77"/>
                <a:ea typeface="Arial"/>
                <a:cs typeface="Arial"/>
                <a:sym typeface="Arial"/>
              </a:rPr>
              <a:t> What Are The Steps That You Need To Complete In Order To Test Your  Prototype?</a:t>
            </a:r>
          </a:p>
          <a:p>
            <a:pPr marL="12700"/>
            <a:br>
              <a:rPr lang="en-US" sz="900">
                <a:solidFill>
                  <a:srgbClr val="414042"/>
                </a:solidFill>
                <a:latin typeface="Tw Cen MT" panose="020B0602020104020603" pitchFamily="34" charset="77"/>
                <a:ea typeface="Arial"/>
                <a:cs typeface="Arial"/>
                <a:sym typeface="Arial"/>
              </a:rPr>
            </a:br>
            <a:r>
              <a:rPr lang="en-US" sz="900">
                <a:solidFill>
                  <a:srgbClr val="414042"/>
                </a:solidFill>
                <a:latin typeface="Tw Cen MT" panose="020B0602020104020603" pitchFamily="34" charset="77"/>
                <a:ea typeface="Arial"/>
                <a:cs typeface="Arial"/>
                <a:sym typeface="Arial"/>
              </a:rPr>
              <a:t>1. </a:t>
            </a:r>
            <a:br>
              <a:rPr lang="en-US" sz="900">
                <a:solidFill>
                  <a:srgbClr val="414042"/>
                </a:solidFill>
                <a:latin typeface="Tw Cen MT" panose="020B0602020104020603" pitchFamily="34" charset="77"/>
                <a:ea typeface="Arial"/>
                <a:cs typeface="Arial"/>
                <a:sym typeface="Arial"/>
              </a:rPr>
            </a:br>
            <a:endParaRPr lang="en-US" sz="900">
              <a:solidFill>
                <a:srgbClr val="414042"/>
              </a:solidFill>
              <a:latin typeface="Tw Cen MT" panose="020B0602020104020603" pitchFamily="34" charset="77"/>
              <a:ea typeface="Arial"/>
              <a:cs typeface="Arial"/>
              <a:sym typeface="Arial"/>
            </a:endParaRPr>
          </a:p>
          <a:p>
            <a:pPr marL="12700"/>
            <a:br>
              <a:rPr lang="en-US" sz="900">
                <a:solidFill>
                  <a:srgbClr val="414042"/>
                </a:solidFill>
                <a:latin typeface="Tw Cen MT" panose="020B0602020104020603" pitchFamily="34" charset="77"/>
                <a:ea typeface="Arial"/>
                <a:cs typeface="Arial"/>
                <a:sym typeface="Arial"/>
              </a:rPr>
            </a:br>
            <a:endParaRPr lang="en-US" sz="900">
              <a:solidFill>
                <a:srgbClr val="414042"/>
              </a:solidFill>
              <a:latin typeface="Tw Cen MT" panose="020B0602020104020603" pitchFamily="34" charset="77"/>
              <a:ea typeface="Arial"/>
              <a:cs typeface="Arial"/>
              <a:sym typeface="Arial"/>
            </a:endParaRPr>
          </a:p>
          <a:p>
            <a:pPr marL="12700"/>
            <a:r>
              <a:rPr lang="en-US" sz="900">
                <a:solidFill>
                  <a:srgbClr val="414042"/>
                </a:solidFill>
                <a:latin typeface="Tw Cen MT" panose="020B0602020104020603" pitchFamily="34" charset="77"/>
                <a:ea typeface="Arial"/>
                <a:cs typeface="Arial"/>
                <a:sym typeface="Arial"/>
              </a:rPr>
              <a:t>2.</a:t>
            </a:r>
          </a:p>
          <a:p>
            <a:pPr marL="12700"/>
            <a:endParaRPr lang="en-US" sz="900">
              <a:solidFill>
                <a:srgbClr val="414042"/>
              </a:solidFill>
              <a:latin typeface="Tw Cen MT" panose="020B0602020104020603" pitchFamily="34" charset="77"/>
              <a:ea typeface="Arial"/>
              <a:cs typeface="Arial"/>
              <a:sym typeface="Arial"/>
            </a:endParaRPr>
          </a:p>
          <a:p>
            <a:pPr marL="12700"/>
            <a:endParaRPr lang="en-US" sz="900">
              <a:solidFill>
                <a:srgbClr val="414042"/>
              </a:solidFill>
              <a:latin typeface="Tw Cen MT" panose="020B0602020104020603" pitchFamily="34" charset="77"/>
              <a:ea typeface="Arial"/>
              <a:cs typeface="Arial"/>
              <a:sym typeface="Arial"/>
            </a:endParaRPr>
          </a:p>
          <a:p>
            <a:pPr marL="12700"/>
            <a:endParaRPr lang="en-US" sz="900">
              <a:solidFill>
                <a:srgbClr val="414042"/>
              </a:solidFill>
              <a:latin typeface="Tw Cen MT" panose="020B0602020104020603" pitchFamily="34" charset="77"/>
              <a:ea typeface="Arial"/>
              <a:cs typeface="Arial"/>
              <a:sym typeface="Arial"/>
            </a:endParaRPr>
          </a:p>
          <a:p>
            <a:pPr marL="12700"/>
            <a:r>
              <a:rPr lang="en-US" sz="900">
                <a:solidFill>
                  <a:srgbClr val="414042"/>
                </a:solidFill>
                <a:latin typeface="Tw Cen MT" panose="020B0602020104020603" pitchFamily="34" charset="77"/>
                <a:ea typeface="Arial"/>
                <a:cs typeface="Arial"/>
                <a:sym typeface="Arial"/>
              </a:rPr>
              <a:t>3.</a:t>
            </a:r>
          </a:p>
          <a:p>
            <a:pPr marL="12700"/>
            <a:endParaRPr lang="en-US" sz="900">
              <a:solidFill>
                <a:srgbClr val="414042"/>
              </a:solidFill>
              <a:latin typeface="Tw Cen MT" panose="020B0602020104020603" pitchFamily="34" charset="77"/>
              <a:ea typeface="Arial"/>
              <a:cs typeface="Arial"/>
              <a:sym typeface="Arial"/>
            </a:endParaRPr>
          </a:p>
          <a:p>
            <a:pPr marL="12700"/>
            <a:endParaRPr lang="en-US" sz="900">
              <a:solidFill>
                <a:srgbClr val="414042"/>
              </a:solidFill>
              <a:latin typeface="Tw Cen MT" panose="020B0602020104020603" pitchFamily="34" charset="77"/>
              <a:ea typeface="Arial"/>
              <a:cs typeface="Arial"/>
              <a:sym typeface="Arial"/>
            </a:endParaRPr>
          </a:p>
          <a:p>
            <a:pPr marL="12700"/>
            <a:endParaRPr lang="en-US" sz="900">
              <a:solidFill>
                <a:srgbClr val="414042"/>
              </a:solidFill>
              <a:latin typeface="Tw Cen MT" panose="020B0602020104020603" pitchFamily="34" charset="77"/>
              <a:ea typeface="Arial"/>
              <a:cs typeface="Arial"/>
              <a:sym typeface="Arial"/>
            </a:endParaRPr>
          </a:p>
          <a:p>
            <a:pPr marL="12700"/>
            <a:r>
              <a:rPr lang="en-US" sz="900">
                <a:solidFill>
                  <a:srgbClr val="414042"/>
                </a:solidFill>
                <a:latin typeface="Tw Cen MT" panose="020B0602020104020603" pitchFamily="34" charset="77"/>
                <a:ea typeface="Arial"/>
                <a:cs typeface="Arial"/>
                <a:sym typeface="Arial"/>
              </a:rPr>
              <a:t>4.</a:t>
            </a:r>
          </a:p>
          <a:p>
            <a:pPr marL="12700"/>
            <a:endParaRPr lang="en-US" sz="900">
              <a:solidFill>
                <a:srgbClr val="414042"/>
              </a:solidFill>
              <a:latin typeface="Tw Cen MT" panose="020B0602020104020603" pitchFamily="34" charset="77"/>
              <a:ea typeface="Arial"/>
              <a:cs typeface="Arial"/>
              <a:sym typeface="Arial"/>
            </a:endParaRPr>
          </a:p>
          <a:p>
            <a:pPr marL="12700"/>
            <a:endParaRPr lang="en-US" sz="900">
              <a:solidFill>
                <a:srgbClr val="414042"/>
              </a:solidFill>
              <a:latin typeface="Tw Cen MT" panose="020B0602020104020603" pitchFamily="34" charset="77"/>
              <a:ea typeface="Arial"/>
              <a:cs typeface="Arial"/>
              <a:sym typeface="Arial"/>
            </a:endParaRPr>
          </a:p>
          <a:p>
            <a:pPr marL="12700"/>
            <a:endParaRPr lang="en-US" sz="900">
              <a:solidFill>
                <a:srgbClr val="414042"/>
              </a:solidFill>
              <a:latin typeface="Tw Cen MT" panose="020B0602020104020603" pitchFamily="34" charset="77"/>
              <a:ea typeface="Arial"/>
              <a:cs typeface="Arial"/>
              <a:sym typeface="Arial"/>
            </a:endParaRPr>
          </a:p>
          <a:p>
            <a:pPr marL="12700"/>
            <a:r>
              <a:rPr lang="en-US" sz="900">
                <a:solidFill>
                  <a:srgbClr val="414042"/>
                </a:solidFill>
                <a:latin typeface="Tw Cen MT" panose="020B0602020104020603" pitchFamily="34" charset="77"/>
                <a:ea typeface="Arial"/>
                <a:cs typeface="Arial"/>
                <a:sym typeface="Arial"/>
              </a:rPr>
              <a:t>5.</a:t>
            </a:r>
            <a:endParaRPr lang="en-US" sz="900">
              <a:solidFill>
                <a:schemeClr val="dk1"/>
              </a:solidFill>
              <a:latin typeface="Tw Cen MT" panose="020B0602020104020603" pitchFamily="34" charset="77"/>
              <a:ea typeface="Arial"/>
              <a:cs typeface="Arial"/>
              <a:sym typeface="Arial"/>
            </a:endParaRPr>
          </a:p>
        </p:txBody>
      </p:sp>
      <p:sp>
        <p:nvSpPr>
          <p:cNvPr id="20" name="Google Shape;8442;p57">
            <a:extLst>
              <a:ext uri="{FF2B5EF4-FFF2-40B4-BE49-F238E27FC236}">
                <a16:creationId xmlns:a16="http://schemas.microsoft.com/office/drawing/2014/main" id="{A32954C4-6438-322C-2139-A64B3C6C0DA6}"/>
              </a:ext>
            </a:extLst>
          </p:cNvPr>
          <p:cNvSpPr/>
          <p:nvPr/>
        </p:nvSpPr>
        <p:spPr>
          <a:xfrm>
            <a:off x="7477885" y="1528221"/>
            <a:ext cx="1990867" cy="1572715"/>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700"/>
            <a:r>
              <a:rPr lang="en-US" sz="900" b="1">
                <a:solidFill>
                  <a:srgbClr val="00AF9D"/>
                </a:solidFill>
                <a:latin typeface="Tw Cen MT" panose="020B0602020104020603" pitchFamily="34" charset="77"/>
                <a:ea typeface="Arial"/>
                <a:cs typeface="Arial"/>
                <a:sym typeface="Arial"/>
              </a:rPr>
              <a:t>7. </a:t>
            </a:r>
            <a:r>
              <a:rPr lang="en-US" sz="900" b="1">
                <a:solidFill>
                  <a:schemeClr val="dk1"/>
                </a:solidFill>
                <a:latin typeface="Tw Cen MT" panose="020B0602020104020603" pitchFamily="34" charset="77"/>
                <a:ea typeface="Arial"/>
                <a:cs typeface="Arial"/>
                <a:sym typeface="Arial"/>
              </a:rPr>
              <a:t>Anything Else You Need To Prepare?</a:t>
            </a:r>
          </a:p>
        </p:txBody>
      </p:sp>
    </p:spTree>
    <p:extLst>
      <p:ext uri="{BB962C8B-B14F-4D97-AF65-F5344CB8AC3E}">
        <p14:creationId xmlns:p14="http://schemas.microsoft.com/office/powerpoint/2010/main" val="259818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7">
            <a:extLst>
              <a:ext uri="{FF2B5EF4-FFF2-40B4-BE49-F238E27FC236}">
                <a16:creationId xmlns:a16="http://schemas.microsoft.com/office/drawing/2014/main" id="{57B4B035-1963-65AF-9710-A4B23FD83A82}"/>
              </a:ext>
            </a:extLst>
          </p:cNvPr>
          <p:cNvSpPr/>
          <p:nvPr/>
        </p:nvSpPr>
        <p:spPr>
          <a:xfrm>
            <a:off x="7916423" y="769257"/>
            <a:ext cx="1531894" cy="227509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38" name="Rectangle 37">
            <a:extLst>
              <a:ext uri="{FF2B5EF4-FFF2-40B4-BE49-F238E27FC236}">
                <a16:creationId xmlns:a16="http://schemas.microsoft.com/office/drawing/2014/main" id="{BCDD3C1C-85E7-7E70-B6D4-A364D04938F3}"/>
              </a:ext>
            </a:extLst>
          </p:cNvPr>
          <p:cNvSpPr/>
          <p:nvPr/>
        </p:nvSpPr>
        <p:spPr>
          <a:xfrm>
            <a:off x="336884" y="3282531"/>
            <a:ext cx="9161086" cy="33040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5" name="Google Shape;212;p4">
            <a:extLst>
              <a:ext uri="{FF2B5EF4-FFF2-40B4-BE49-F238E27FC236}">
                <a16:creationId xmlns:a16="http://schemas.microsoft.com/office/drawing/2014/main" id="{045FB44A-6CBD-E320-76DC-37C0CD82997B}"/>
              </a:ext>
            </a:extLst>
          </p:cNvPr>
          <p:cNvSpPr txBox="1">
            <a:spLocks noGrp="1"/>
          </p:cNvSpPr>
          <p:nvPr/>
        </p:nvSpPr>
        <p:spPr>
          <a:xfrm>
            <a:off x="3535007" y="3409340"/>
            <a:ext cx="2835986" cy="196203"/>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700" algn="ctr"/>
            <a:r>
              <a:rPr lang="en-US" sz="1200" dirty="0">
                <a:solidFill>
                  <a:srgbClr val="00AEEF"/>
                </a:solidFill>
                <a:latin typeface="Tw Cen MT" panose="020B0602020104020603" pitchFamily="34" charset="77"/>
              </a:rPr>
              <a:t>OUR DESIGN JOURNEY </a:t>
            </a:r>
            <a:endParaRPr sz="1200" dirty="0">
              <a:solidFill>
                <a:srgbClr val="00AEEF"/>
              </a:solidFill>
              <a:latin typeface="Tw Cen MT" panose="020B0602020104020603" pitchFamily="34" charset="77"/>
            </a:endParaRPr>
          </a:p>
        </p:txBody>
      </p:sp>
      <p:sp>
        <p:nvSpPr>
          <p:cNvPr id="2" name="Google Shape;9015;p61">
            <a:extLst>
              <a:ext uri="{FF2B5EF4-FFF2-40B4-BE49-F238E27FC236}">
                <a16:creationId xmlns:a16="http://schemas.microsoft.com/office/drawing/2014/main" id="{A66DB9D4-89EC-DDA8-1E9E-C1BAD8767976}"/>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dirty="0">
                <a:solidFill>
                  <a:srgbClr val="6D6E71"/>
                </a:solidFill>
                <a:latin typeface="Tw Cen MT" panose="020B0602020104020603" pitchFamily="34" charset="77"/>
              </a:rPr>
              <a:t>121</a:t>
            </a:r>
            <a:endParaRPr sz="550" dirty="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4C3A1937-82C5-A986-3F9F-6FAC2FC0BFF7}"/>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dirty="0">
              <a:solidFill>
                <a:schemeClr val="dk1"/>
              </a:solidFill>
              <a:latin typeface="Tw Cen MT" panose="020B0602020104020603" pitchFamily="34" charset="77"/>
              <a:ea typeface="Calibri"/>
              <a:cs typeface="Calibri"/>
              <a:sym typeface="Calibri"/>
            </a:endParaRPr>
          </a:p>
        </p:txBody>
      </p:sp>
      <p:grpSp>
        <p:nvGrpSpPr>
          <p:cNvPr id="44" name="Agrupar 43">
            <a:extLst>
              <a:ext uri="{FF2B5EF4-FFF2-40B4-BE49-F238E27FC236}">
                <a16:creationId xmlns:a16="http://schemas.microsoft.com/office/drawing/2014/main" id="{2165AA2A-6383-E70D-EE1C-1618E4C9A11C}"/>
              </a:ext>
            </a:extLst>
          </p:cNvPr>
          <p:cNvGrpSpPr/>
          <p:nvPr/>
        </p:nvGrpSpPr>
        <p:grpSpPr>
          <a:xfrm>
            <a:off x="449891" y="5183267"/>
            <a:ext cx="2312962" cy="1231924"/>
            <a:chOff x="598251" y="5164405"/>
            <a:chExt cx="2312962" cy="1231924"/>
          </a:xfrm>
        </p:grpSpPr>
        <p:sp>
          <p:nvSpPr>
            <p:cNvPr id="18" name="Google Shape;123;p3">
              <a:extLst>
                <a:ext uri="{FF2B5EF4-FFF2-40B4-BE49-F238E27FC236}">
                  <a16:creationId xmlns:a16="http://schemas.microsoft.com/office/drawing/2014/main" id="{33621354-CC5E-09BC-CE56-9E331AD7748B}"/>
                </a:ext>
              </a:extLst>
            </p:cNvPr>
            <p:cNvSpPr txBox="1"/>
            <p:nvPr/>
          </p:nvSpPr>
          <p:spPr>
            <a:xfrm>
              <a:off x="738401" y="5316329"/>
              <a:ext cx="2172812" cy="1080000"/>
            </a:xfrm>
            <a:prstGeom prst="rect">
              <a:avLst/>
            </a:prstGeom>
            <a:solidFill>
              <a:schemeClr val="bg1"/>
            </a:solidFill>
            <a:ln>
              <a:noFill/>
            </a:ln>
          </p:spPr>
          <p:txBody>
            <a:bodyPr spcFirstLastPara="1" wrap="square" lIns="108000" tIns="108000" rIns="108000" bIns="108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sz="900" b="1" dirty="0">
                  <a:solidFill>
                    <a:schemeClr val="tx1">
                      <a:lumMod val="85000"/>
                      <a:lumOff val="15000"/>
                    </a:schemeClr>
                  </a:solidFill>
                  <a:latin typeface="Tw Cen MT" panose="020B0602020104020603" pitchFamily="34" charset="77"/>
                </a:rPr>
                <a:t>MAKE</a:t>
              </a:r>
              <a:endParaRPr lang="en-US" sz="900" b="1" dirty="0">
                <a:solidFill>
                  <a:srgbClr val="595959"/>
                </a:solidFill>
                <a:latin typeface="Tw Cen MT" panose="020B0602020104020603" pitchFamily="34" charset="77"/>
                <a:sym typeface="Arial Black"/>
              </a:endParaRPr>
            </a:p>
            <a:p>
              <a:r>
                <a:rPr lang="en-US" sz="750" dirty="0">
                  <a:solidFill>
                    <a:srgbClr val="595959"/>
                  </a:solidFill>
                  <a:latin typeface="Tw Cen MT" panose="020B0602020104020603" pitchFamily="34" charset="77"/>
                  <a:sym typeface="Arial Black"/>
                </a:rPr>
                <a:t>1. Storyboard Your Idea</a:t>
              </a:r>
            </a:p>
            <a:p>
              <a:r>
                <a:rPr lang="en-US" sz="750" dirty="0">
                  <a:solidFill>
                    <a:srgbClr val="595959"/>
                  </a:solidFill>
                  <a:latin typeface="Tw Cen MT" panose="020B0602020104020603" pitchFamily="34" charset="77"/>
                  <a:sym typeface="Arial Black"/>
                </a:rPr>
                <a:t>2. Brainstorm Assumptions</a:t>
              </a:r>
            </a:p>
            <a:p>
              <a:r>
                <a:rPr lang="en-US" sz="750" dirty="0">
                  <a:solidFill>
                    <a:srgbClr val="595959"/>
                  </a:solidFill>
                  <a:latin typeface="Tw Cen MT" panose="020B0602020104020603" pitchFamily="34" charset="77"/>
                  <a:sym typeface="Arial Black"/>
                </a:rPr>
                <a:t>3. Assess and Prioritize</a:t>
              </a:r>
            </a:p>
            <a:p>
              <a:r>
                <a:rPr lang="en-US" sz="750" dirty="0">
                  <a:solidFill>
                    <a:srgbClr val="595959"/>
                  </a:solidFill>
                  <a:latin typeface="Tw Cen MT" panose="020B0602020104020603" pitchFamily="34" charset="77"/>
                  <a:sym typeface="Arial Black"/>
                </a:rPr>
                <a:t>4. Choose Experiment Format</a:t>
              </a:r>
            </a:p>
            <a:p>
              <a:r>
                <a:rPr lang="en-US" sz="750" dirty="0">
                  <a:solidFill>
                    <a:srgbClr val="595959"/>
                  </a:solidFill>
                  <a:latin typeface="Tw Cen MT" panose="020B0602020104020603" pitchFamily="34" charset="77"/>
                  <a:sym typeface="Arial Black"/>
                </a:rPr>
                <a:t>5. Choose Experiment Strategy</a:t>
              </a:r>
            </a:p>
            <a:p>
              <a:r>
                <a:rPr lang="en-US" sz="750" dirty="0">
                  <a:solidFill>
                    <a:schemeClr val="accent4"/>
                  </a:solidFill>
                  <a:latin typeface="Tw Cen MT" panose="020B0602020104020603" pitchFamily="34" charset="77"/>
                  <a:sym typeface="Arial Black"/>
                </a:rPr>
                <a:t>6. </a:t>
              </a:r>
              <a:r>
                <a:rPr lang="en-US" sz="750" dirty="0">
                  <a:solidFill>
                    <a:schemeClr val="accent4"/>
                  </a:solidFill>
                  <a:latin typeface="Tw Cen MT" panose="020B0602020104020603" pitchFamily="34" charset="77"/>
                  <a:cs typeface="Calibri"/>
                  <a:sym typeface="Arial Black"/>
                </a:rPr>
                <a:t>MAKE Summary</a:t>
              </a:r>
              <a:endParaRPr lang="en-US" sz="750" dirty="0">
                <a:solidFill>
                  <a:schemeClr val="accent4"/>
                </a:solidFill>
                <a:latin typeface="Tw Cen MT" panose="020B0602020104020603" pitchFamily="34" charset="77"/>
              </a:endParaRPr>
            </a:p>
          </p:txBody>
        </p:sp>
        <p:sp>
          <p:nvSpPr>
            <p:cNvPr id="60" name="Oval 59">
              <a:extLst>
                <a:ext uri="{FF2B5EF4-FFF2-40B4-BE49-F238E27FC236}">
                  <a16:creationId xmlns:a16="http://schemas.microsoft.com/office/drawing/2014/main" id="{66ED23B9-CC58-1BC6-2C1F-BEFE471A201F}"/>
                </a:ext>
              </a:extLst>
            </p:cNvPr>
            <p:cNvSpPr/>
            <p:nvPr/>
          </p:nvSpPr>
          <p:spPr>
            <a:xfrm>
              <a:off x="598251" y="5164405"/>
              <a:ext cx="284762" cy="278454"/>
            </a:xfrm>
            <a:prstGeom prst="ellipse">
              <a:avLst/>
            </a:prstGeom>
            <a:solidFill>
              <a:srgbClr val="127B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b="1" dirty="0">
                  <a:solidFill>
                    <a:schemeClr val="bg1"/>
                  </a:solidFill>
                  <a:latin typeface="Tw Cen MT" panose="020B0602020104020603" pitchFamily="34" charset="77"/>
                  <a:cs typeface="Arial"/>
                </a:rPr>
                <a:t>5</a:t>
              </a:r>
              <a:endParaRPr lang="en-US" b="1" dirty="0">
                <a:solidFill>
                  <a:schemeClr val="bg1"/>
                </a:solidFill>
                <a:latin typeface="Tw Cen MT" panose="020B0602020104020603" pitchFamily="34" charset="77"/>
              </a:endParaRPr>
            </a:p>
          </p:txBody>
        </p:sp>
      </p:grpSp>
      <p:grpSp>
        <p:nvGrpSpPr>
          <p:cNvPr id="46" name="Agrupar 45">
            <a:extLst>
              <a:ext uri="{FF2B5EF4-FFF2-40B4-BE49-F238E27FC236}">
                <a16:creationId xmlns:a16="http://schemas.microsoft.com/office/drawing/2014/main" id="{DBE58589-FC71-1A5F-702F-1F6B5DF0DA6B}"/>
              </a:ext>
            </a:extLst>
          </p:cNvPr>
          <p:cNvGrpSpPr/>
          <p:nvPr/>
        </p:nvGrpSpPr>
        <p:grpSpPr>
          <a:xfrm>
            <a:off x="2865279" y="5183267"/>
            <a:ext cx="2128775" cy="1240943"/>
            <a:chOff x="3047745" y="5164405"/>
            <a:chExt cx="2128775" cy="1240943"/>
          </a:xfrm>
        </p:grpSpPr>
        <p:sp>
          <p:nvSpPr>
            <p:cNvPr id="21" name="Google Shape;123;p3">
              <a:extLst>
                <a:ext uri="{FF2B5EF4-FFF2-40B4-BE49-F238E27FC236}">
                  <a16:creationId xmlns:a16="http://schemas.microsoft.com/office/drawing/2014/main" id="{B4A793DA-D373-446F-7061-2C254B52C1FF}"/>
                </a:ext>
              </a:extLst>
            </p:cNvPr>
            <p:cNvSpPr txBox="1"/>
            <p:nvPr/>
          </p:nvSpPr>
          <p:spPr>
            <a:xfrm>
              <a:off x="3196520" y="5325348"/>
              <a:ext cx="1980000" cy="1080000"/>
            </a:xfrm>
            <a:prstGeom prst="rect">
              <a:avLst/>
            </a:prstGeom>
            <a:solidFill>
              <a:schemeClr val="bg1"/>
            </a:solidFill>
            <a:ln>
              <a:noFill/>
            </a:ln>
          </p:spPr>
          <p:txBody>
            <a:bodyPr spcFirstLastPara="1" wrap="square" lIns="108000" tIns="108000" rIns="108000" bIns="108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sz="900" b="1" dirty="0">
                  <a:solidFill>
                    <a:schemeClr val="tx1">
                      <a:lumMod val="85000"/>
                      <a:lumOff val="15000"/>
                    </a:schemeClr>
                  </a:solidFill>
                  <a:latin typeface="Tw Cen MT" panose="020B0602020104020603" pitchFamily="34" charset="77"/>
                </a:rPr>
                <a:t>TEST</a:t>
              </a:r>
              <a:endParaRPr lang="en-US" sz="900" b="1" dirty="0">
                <a:solidFill>
                  <a:srgbClr val="595959"/>
                </a:solidFill>
                <a:latin typeface="Tw Cen MT" panose="020B0602020104020603" pitchFamily="34" charset="77"/>
                <a:sym typeface="Arial Black"/>
              </a:endParaRPr>
            </a:p>
            <a:p>
              <a:r>
                <a:rPr lang="en-US" sz="750" dirty="0">
                  <a:solidFill>
                    <a:srgbClr val="595959"/>
                  </a:solidFill>
                  <a:latin typeface="Tw Cen MT" panose="020B0602020104020603" pitchFamily="34" charset="77"/>
                  <a:sym typeface="Arial Black"/>
                </a:rPr>
                <a:t>1. Practice a Test</a:t>
              </a:r>
            </a:p>
            <a:p>
              <a:r>
                <a:rPr lang="en-US" sz="750" dirty="0">
                  <a:solidFill>
                    <a:srgbClr val="00B0F0"/>
                  </a:solidFill>
                  <a:latin typeface="Tw Cen MT" panose="020B0602020104020603" pitchFamily="34" charset="77"/>
                  <a:sym typeface="Arial Black"/>
                </a:rPr>
                <a:t>2. Testing Plan</a:t>
              </a:r>
            </a:p>
            <a:p>
              <a:r>
                <a:rPr lang="en-US" sz="750" dirty="0">
                  <a:solidFill>
                    <a:srgbClr val="00B0F0"/>
                  </a:solidFill>
                  <a:latin typeface="Tw Cen MT" panose="020B0602020104020603" pitchFamily="34" charset="77"/>
                  <a:sym typeface="Arial Black"/>
                </a:rPr>
                <a:t>3. Reflection Grid</a:t>
              </a:r>
            </a:p>
            <a:p>
              <a:r>
                <a:rPr lang="en-US" sz="750" dirty="0">
                  <a:solidFill>
                    <a:srgbClr val="595959"/>
                  </a:solidFill>
                  <a:latin typeface="Tw Cen MT" panose="020B0602020104020603" pitchFamily="34" charset="77"/>
                  <a:sym typeface="Arial Black"/>
                </a:rPr>
                <a:t>3. What did you learn?</a:t>
              </a:r>
            </a:p>
            <a:p>
              <a:r>
                <a:rPr lang="en-US" sz="750" dirty="0">
                  <a:solidFill>
                    <a:srgbClr val="595959"/>
                  </a:solidFill>
                  <a:latin typeface="Tw Cen MT" panose="020B0602020104020603" pitchFamily="34" charset="77"/>
                  <a:sym typeface="Arial Black"/>
                </a:rPr>
                <a:t>4. Now what’s next?</a:t>
              </a:r>
            </a:p>
          </p:txBody>
        </p:sp>
        <p:sp>
          <p:nvSpPr>
            <p:cNvPr id="61" name="Oval 60">
              <a:extLst>
                <a:ext uri="{FF2B5EF4-FFF2-40B4-BE49-F238E27FC236}">
                  <a16:creationId xmlns:a16="http://schemas.microsoft.com/office/drawing/2014/main" id="{D5B89051-9929-9567-E13A-CD50EFC4FA5B}"/>
                </a:ext>
              </a:extLst>
            </p:cNvPr>
            <p:cNvSpPr/>
            <p:nvPr/>
          </p:nvSpPr>
          <p:spPr>
            <a:xfrm>
              <a:off x="3047745" y="5164405"/>
              <a:ext cx="284762" cy="278454"/>
            </a:xfrm>
            <a:prstGeom prst="ellipse">
              <a:avLst/>
            </a:prstGeom>
            <a:solidFill>
              <a:srgbClr val="127B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b="1" dirty="0">
                  <a:solidFill>
                    <a:schemeClr val="bg1"/>
                  </a:solidFill>
                  <a:latin typeface="Tw Cen MT" panose="020B0602020104020603" pitchFamily="34" charset="77"/>
                  <a:cs typeface="Arial"/>
                </a:rPr>
                <a:t>6</a:t>
              </a:r>
              <a:endParaRPr lang="en-US" b="1" dirty="0">
                <a:solidFill>
                  <a:schemeClr val="bg1"/>
                </a:solidFill>
                <a:latin typeface="Tw Cen MT" panose="020B0602020104020603" pitchFamily="34" charset="77"/>
              </a:endParaRPr>
            </a:p>
          </p:txBody>
        </p:sp>
      </p:grpSp>
      <p:sp>
        <p:nvSpPr>
          <p:cNvPr id="24" name="Google Shape;123;p3">
            <a:extLst>
              <a:ext uri="{FF2B5EF4-FFF2-40B4-BE49-F238E27FC236}">
                <a16:creationId xmlns:a16="http://schemas.microsoft.com/office/drawing/2014/main" id="{B96D4B17-9988-5BAD-B76A-3D50E0353F37}"/>
              </a:ext>
            </a:extLst>
          </p:cNvPr>
          <p:cNvSpPr txBox="1"/>
          <p:nvPr/>
        </p:nvSpPr>
        <p:spPr>
          <a:xfrm>
            <a:off x="5206919" y="5344208"/>
            <a:ext cx="1980000" cy="1080000"/>
          </a:xfrm>
          <a:prstGeom prst="rect">
            <a:avLst/>
          </a:prstGeom>
          <a:solidFill>
            <a:schemeClr val="bg1"/>
          </a:solidFill>
          <a:ln>
            <a:noFill/>
          </a:ln>
        </p:spPr>
        <p:txBody>
          <a:bodyPr spcFirstLastPara="1" wrap="square" lIns="108000" tIns="108000" rIns="108000" bIns="108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300"/>
              </a:spcAft>
            </a:pPr>
            <a:r>
              <a:rPr lang="en-US" sz="900" b="1" dirty="0">
                <a:solidFill>
                  <a:schemeClr val="tx1">
                    <a:lumMod val="85000"/>
                    <a:lumOff val="15000"/>
                  </a:schemeClr>
                </a:solidFill>
                <a:latin typeface="Tw Cen MT" panose="020B0602020104020603" pitchFamily="34" charset="77"/>
              </a:rPr>
              <a:t>PLAN</a:t>
            </a:r>
            <a:endParaRPr lang="en-US" sz="900" b="1" dirty="0">
              <a:solidFill>
                <a:srgbClr val="00AEEF"/>
              </a:solidFill>
              <a:latin typeface="Tw Cen MT" panose="020B0602020104020603" pitchFamily="34" charset="77"/>
              <a:cs typeface="Calibri"/>
              <a:sym typeface="Arial Black"/>
            </a:endParaRPr>
          </a:p>
          <a:p>
            <a:pPr>
              <a:spcAft>
                <a:spcPts val="300"/>
              </a:spcAft>
            </a:pPr>
            <a:r>
              <a:rPr lang="en-US" sz="750" dirty="0">
                <a:solidFill>
                  <a:srgbClr val="00AEEF"/>
                </a:solidFill>
                <a:latin typeface="Tw Cen MT" panose="020B0602020104020603" pitchFamily="34" charset="77"/>
                <a:cs typeface="Calibri"/>
                <a:sym typeface="Arial Black"/>
              </a:rPr>
              <a:t>1. Plan Your Intervention</a:t>
            </a:r>
          </a:p>
        </p:txBody>
      </p:sp>
      <p:sp>
        <p:nvSpPr>
          <p:cNvPr id="62" name="Oval 61">
            <a:extLst>
              <a:ext uri="{FF2B5EF4-FFF2-40B4-BE49-F238E27FC236}">
                <a16:creationId xmlns:a16="http://schemas.microsoft.com/office/drawing/2014/main" id="{7B234631-D929-2A91-42BA-E11B449245D2}"/>
              </a:ext>
            </a:extLst>
          </p:cNvPr>
          <p:cNvSpPr/>
          <p:nvPr/>
        </p:nvSpPr>
        <p:spPr>
          <a:xfrm>
            <a:off x="5065831" y="5183267"/>
            <a:ext cx="288000" cy="288000"/>
          </a:xfrm>
          <a:prstGeom prst="ellipse">
            <a:avLst/>
          </a:prstGeom>
          <a:solidFill>
            <a:srgbClr val="127B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b="1" dirty="0">
                <a:solidFill>
                  <a:schemeClr val="bg1"/>
                </a:solidFill>
                <a:latin typeface="Tw Cen MT" panose="020B0602020104020603" pitchFamily="34" charset="77"/>
                <a:cs typeface="Arial"/>
              </a:rPr>
              <a:t>7</a:t>
            </a:r>
          </a:p>
        </p:txBody>
      </p:sp>
      <p:sp>
        <p:nvSpPr>
          <p:cNvPr id="40" name="Google Shape;123;p3">
            <a:extLst>
              <a:ext uri="{FF2B5EF4-FFF2-40B4-BE49-F238E27FC236}">
                <a16:creationId xmlns:a16="http://schemas.microsoft.com/office/drawing/2014/main" id="{77D0F370-7484-035B-8EDA-80DB34F12F43}"/>
              </a:ext>
            </a:extLst>
          </p:cNvPr>
          <p:cNvSpPr txBox="1"/>
          <p:nvPr/>
        </p:nvSpPr>
        <p:spPr>
          <a:xfrm>
            <a:off x="7373325" y="5360964"/>
            <a:ext cx="1980000" cy="1080000"/>
          </a:xfrm>
          <a:prstGeom prst="rect">
            <a:avLst/>
          </a:prstGeom>
          <a:solidFill>
            <a:schemeClr val="bg1"/>
          </a:solidFill>
          <a:ln>
            <a:noFill/>
          </a:ln>
        </p:spPr>
        <p:txBody>
          <a:bodyPr spcFirstLastPara="1" wrap="square" lIns="108000" tIns="108000" rIns="108000" bIns="108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sz="900" b="1" dirty="0">
                <a:solidFill>
                  <a:schemeClr val="tx1">
                    <a:lumMod val="85000"/>
                    <a:lumOff val="15000"/>
                  </a:schemeClr>
                </a:solidFill>
                <a:latin typeface="Tw Cen MT" panose="020B0602020104020603" pitchFamily="34" charset="77"/>
                <a:cs typeface="Arial"/>
              </a:rPr>
              <a:t>TELL</a:t>
            </a:r>
            <a:endParaRPr lang="en-US" sz="900" b="1" dirty="0">
              <a:solidFill>
                <a:srgbClr val="595959"/>
              </a:solidFill>
              <a:latin typeface="Tw Cen MT" panose="020B0602020104020603" pitchFamily="34" charset="77"/>
              <a:sym typeface="Arial Black"/>
            </a:endParaRPr>
          </a:p>
          <a:p>
            <a:r>
              <a:rPr lang="en-US" sz="750" dirty="0">
                <a:solidFill>
                  <a:srgbClr val="595959"/>
                </a:solidFill>
                <a:latin typeface="Tw Cen MT" panose="020B0602020104020603" pitchFamily="34" charset="77"/>
                <a:cs typeface="Calibri"/>
              </a:rPr>
              <a:t>1. Develop Your Story</a:t>
            </a:r>
          </a:p>
          <a:p>
            <a:r>
              <a:rPr lang="en-US" sz="750" dirty="0">
                <a:solidFill>
                  <a:schemeClr val="accent4"/>
                </a:solidFill>
                <a:latin typeface="Tw Cen MT" panose="020B0602020104020603" pitchFamily="34" charset="77"/>
                <a:sym typeface="Arial Black"/>
              </a:rPr>
              <a:t>2. </a:t>
            </a:r>
            <a:r>
              <a:rPr lang="en-US" sz="750" dirty="0">
                <a:solidFill>
                  <a:schemeClr val="accent4"/>
                </a:solidFill>
                <a:latin typeface="Tw Cen MT" panose="020B0602020104020603" pitchFamily="34" charset="77"/>
                <a:cs typeface="Calibri"/>
                <a:sym typeface="Arial Black"/>
              </a:rPr>
              <a:t>TELL Summary</a:t>
            </a:r>
            <a:endParaRPr lang="en-US" sz="750" dirty="0">
              <a:solidFill>
                <a:schemeClr val="accent4"/>
              </a:solidFill>
              <a:latin typeface="Tw Cen MT" panose="020B0602020104020603" pitchFamily="34" charset="77"/>
            </a:endParaRPr>
          </a:p>
        </p:txBody>
      </p:sp>
      <p:sp>
        <p:nvSpPr>
          <p:cNvPr id="63" name="Oval 62">
            <a:extLst>
              <a:ext uri="{FF2B5EF4-FFF2-40B4-BE49-F238E27FC236}">
                <a16:creationId xmlns:a16="http://schemas.microsoft.com/office/drawing/2014/main" id="{EE4A0CA7-A017-7CF2-36F2-3A61F12B1FD4}"/>
              </a:ext>
            </a:extLst>
          </p:cNvPr>
          <p:cNvSpPr/>
          <p:nvPr/>
        </p:nvSpPr>
        <p:spPr>
          <a:xfrm>
            <a:off x="7257379" y="5183267"/>
            <a:ext cx="284762" cy="278454"/>
          </a:xfrm>
          <a:prstGeom prst="ellipse">
            <a:avLst/>
          </a:prstGeom>
          <a:solidFill>
            <a:srgbClr val="127B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b="1" dirty="0">
                <a:solidFill>
                  <a:schemeClr val="bg1"/>
                </a:solidFill>
                <a:latin typeface="Tw Cen MT" panose="020B0602020104020603" pitchFamily="34" charset="77"/>
                <a:cs typeface="Arial"/>
              </a:rPr>
              <a:t>8</a:t>
            </a:r>
            <a:endParaRPr lang="en-US" b="1" dirty="0">
              <a:solidFill>
                <a:schemeClr val="bg1"/>
              </a:solidFill>
              <a:latin typeface="Tw Cen MT" panose="020B0602020104020603" pitchFamily="34" charset="77"/>
            </a:endParaRPr>
          </a:p>
        </p:txBody>
      </p:sp>
      <p:sp>
        <p:nvSpPr>
          <p:cNvPr id="70" name="Google Shape;213;p4">
            <a:extLst>
              <a:ext uri="{FF2B5EF4-FFF2-40B4-BE49-F238E27FC236}">
                <a16:creationId xmlns:a16="http://schemas.microsoft.com/office/drawing/2014/main" id="{91FAC38B-F809-14A7-CC70-5C4F8DED8C42}"/>
              </a:ext>
            </a:extLst>
          </p:cNvPr>
          <p:cNvSpPr txBox="1"/>
          <p:nvPr/>
        </p:nvSpPr>
        <p:spPr>
          <a:xfrm>
            <a:off x="492827" y="1355114"/>
            <a:ext cx="3884964" cy="1785104"/>
          </a:xfrm>
          <a:prstGeom prst="rect">
            <a:avLst/>
          </a:prstGeom>
          <a:noFill/>
          <a:ln>
            <a:noFill/>
          </a:ln>
        </p:spPr>
        <p:txBody>
          <a:bodyPr spcFirstLastPara="1" wrap="square" lIns="0" tIns="0" rIns="0" bIns="0" anchor="t" anchorCtr="0">
            <a:spAutoFit/>
          </a:bodyPr>
          <a:lstStyle/>
          <a:p>
            <a:pPr marR="5080">
              <a:spcAft>
                <a:spcPts val="600"/>
              </a:spcAft>
            </a:pPr>
            <a:r>
              <a:rPr lang="en-US" sz="1000" b="1" dirty="0">
                <a:solidFill>
                  <a:srgbClr val="00AEEF"/>
                </a:solidFill>
                <a:latin typeface="Tw Cen MT" panose="020B0602020104020603" pitchFamily="34" charset="77"/>
                <a:ea typeface="Arial"/>
                <a:cs typeface="Arial"/>
                <a:sym typeface="Arial"/>
              </a:rPr>
              <a:t>For this project, there are eight phases. Each phase has different tools and activities that you and your design team will need to complete in order to move to the next phase.</a:t>
            </a:r>
          </a:p>
          <a:p>
            <a:pPr marR="5080">
              <a:spcAft>
                <a:spcPts val="600"/>
              </a:spcAft>
            </a:pPr>
            <a:r>
              <a:rPr lang="en-US" sz="1000" b="1" dirty="0">
                <a:latin typeface="Tw Cen MT" panose="020B0602020104020603" pitchFamily="34" charset="77"/>
                <a:ea typeface="Arial"/>
                <a:cs typeface="Arial"/>
                <a:sym typeface="Arial"/>
              </a:rPr>
              <a:t>During your design journey, you will be provided with 2 workbooks:</a:t>
            </a:r>
          </a:p>
          <a:p>
            <a:pPr marL="144000" marR="5080" indent="-144000">
              <a:spcAft>
                <a:spcPts val="600"/>
              </a:spcAft>
              <a:buFont typeface="Arial" panose="020B0604020202020204" pitchFamily="34" charset="0"/>
              <a:buChar char="•"/>
            </a:pPr>
            <a:r>
              <a:rPr lang="en-US" sz="800" b="1" dirty="0">
                <a:latin typeface="Tw Cen MT" panose="020B0602020104020603" pitchFamily="34" charset="77"/>
                <a:ea typeface="Arial"/>
                <a:cs typeface="Arial"/>
                <a:sym typeface="Arial"/>
              </a:rPr>
              <a:t>A4 Personal Design Workbook </a:t>
            </a:r>
            <a:r>
              <a:rPr lang="en-US" sz="800" dirty="0">
                <a:latin typeface="Tw Cen MT" panose="020B0602020104020603" pitchFamily="34" charset="77"/>
                <a:ea typeface="Arial"/>
                <a:cs typeface="Arial"/>
                <a:sym typeface="Arial"/>
              </a:rPr>
              <a:t>– This workbook is for activities that require you to provide your personal experience as an educator, knowledge about your classroom environment and insights about your learners. It will also provide you with tools for self-reflection and capturing your thoughts before sharing them with the rest of your team.</a:t>
            </a:r>
          </a:p>
          <a:p>
            <a:pPr marL="144000" marR="5080" indent="-144000">
              <a:spcAft>
                <a:spcPts val="600"/>
              </a:spcAft>
              <a:buFont typeface="Arial" panose="020B0604020202020204" pitchFamily="34" charset="0"/>
              <a:buChar char="•"/>
            </a:pPr>
            <a:r>
              <a:rPr lang="en-US" sz="800" b="1" dirty="0">
                <a:latin typeface="Tw Cen MT" panose="020B0602020104020603" pitchFamily="34" charset="77"/>
                <a:ea typeface="Arial"/>
                <a:cs typeface="Arial"/>
                <a:sym typeface="Arial"/>
              </a:rPr>
              <a:t>An A3 Design Team Workbook </a:t>
            </a:r>
            <a:r>
              <a:rPr lang="en-US" sz="800" dirty="0">
                <a:latin typeface="Tw Cen MT" panose="020B0602020104020603" pitchFamily="34" charset="77"/>
                <a:ea typeface="Arial"/>
                <a:cs typeface="Arial"/>
                <a:sym typeface="Arial"/>
              </a:rPr>
              <a:t>– This workbook will provide you with tools that bring your collective thoughts, experiences and ideas together, guide you as a team to achieve joint objectives and a space to summarize and document your collective design decisions.</a:t>
            </a:r>
          </a:p>
        </p:txBody>
      </p:sp>
      <p:sp>
        <p:nvSpPr>
          <p:cNvPr id="48" name="Google Shape;213;p4">
            <a:extLst>
              <a:ext uri="{FF2B5EF4-FFF2-40B4-BE49-F238E27FC236}">
                <a16:creationId xmlns:a16="http://schemas.microsoft.com/office/drawing/2014/main" id="{1C5F3360-A24D-FB58-F83D-64D5D7263DAC}"/>
              </a:ext>
            </a:extLst>
          </p:cNvPr>
          <p:cNvSpPr txBox="1"/>
          <p:nvPr/>
        </p:nvSpPr>
        <p:spPr>
          <a:xfrm>
            <a:off x="4535974" y="1370525"/>
            <a:ext cx="3154933" cy="1692771"/>
          </a:xfrm>
          <a:prstGeom prst="rect">
            <a:avLst/>
          </a:prstGeom>
          <a:noFill/>
          <a:ln>
            <a:noFill/>
          </a:ln>
        </p:spPr>
        <p:txBody>
          <a:bodyPr spcFirstLastPara="1" wrap="square" lIns="0" tIns="0" rIns="0" bIns="0" anchor="t" anchorCtr="0">
            <a:spAutoFit/>
          </a:bodyPr>
          <a:lstStyle/>
          <a:p>
            <a:pPr>
              <a:spcAft>
                <a:spcPts val="600"/>
              </a:spcAft>
            </a:pPr>
            <a:r>
              <a:rPr lang="en-US" sz="1000" b="1" dirty="0">
                <a:latin typeface="Tw Cen MT" panose="020B0602020104020603" pitchFamily="34" charset="77"/>
                <a:ea typeface="Arial"/>
                <a:cs typeface="Arial Black"/>
                <a:sym typeface="Arial Black"/>
              </a:rPr>
              <a:t>W</a:t>
            </a:r>
            <a:r>
              <a:rPr lang="en-US" sz="1000" b="1" dirty="0">
                <a:latin typeface="Tw Cen MT" panose="020B0602020104020603" pitchFamily="34" charset="77"/>
                <a:ea typeface="Arial"/>
                <a:cs typeface="Arial"/>
                <a:sym typeface="Arial"/>
              </a:rPr>
              <a:t>elcome to your Personal Design Workbook. </a:t>
            </a:r>
          </a:p>
          <a:p>
            <a:pPr>
              <a:spcAft>
                <a:spcPts val="600"/>
              </a:spcAft>
            </a:pPr>
            <a:r>
              <a:rPr lang="en-US" sz="800" dirty="0">
                <a:latin typeface="Tw Cen MT" panose="020B0602020104020603" pitchFamily="34" charset="77"/>
                <a:ea typeface="Arial"/>
                <a:cs typeface="Arial"/>
                <a:sym typeface="Arial"/>
              </a:rPr>
              <a:t>Within each workbook are specific tools that you will fill in or use. See below for a list of the phases and tools included in both the Personal and Team workbooks.</a:t>
            </a:r>
          </a:p>
          <a:p>
            <a:pPr>
              <a:spcAft>
                <a:spcPts val="600"/>
              </a:spcAft>
            </a:pPr>
            <a:r>
              <a:rPr lang="en-US" sz="800" dirty="0">
                <a:latin typeface="Tw Cen MT" panose="020B0602020104020603" pitchFamily="34" charset="77"/>
                <a:ea typeface="Arial"/>
                <a:cs typeface="Arial"/>
                <a:sym typeface="Arial"/>
              </a:rPr>
              <a:t>The Tools Highlighted in </a:t>
            </a:r>
            <a:r>
              <a:rPr lang="en-US" sz="800" dirty="0">
                <a:solidFill>
                  <a:srgbClr val="00B0F0"/>
                </a:solidFill>
                <a:latin typeface="Tw Cen MT" panose="020B0602020104020603" pitchFamily="34" charset="77"/>
                <a:ea typeface="Arial"/>
                <a:cs typeface="Arial"/>
                <a:sym typeface="Arial"/>
              </a:rPr>
              <a:t>Blue</a:t>
            </a:r>
            <a:r>
              <a:rPr lang="en-US" sz="800" dirty="0">
                <a:latin typeface="Tw Cen MT" panose="020B0602020104020603" pitchFamily="34" charset="77"/>
                <a:ea typeface="Arial"/>
                <a:cs typeface="Arial"/>
                <a:sym typeface="Arial"/>
              </a:rPr>
              <a:t> are the only tools you will use in this workbook. </a:t>
            </a:r>
          </a:p>
          <a:p>
            <a:pPr>
              <a:spcAft>
                <a:spcPts val="600"/>
              </a:spcAft>
            </a:pPr>
            <a:r>
              <a:rPr lang="en-US" sz="800" dirty="0">
                <a:latin typeface="Tw Cen MT" panose="020B0602020104020603" pitchFamily="34" charset="77"/>
                <a:ea typeface="Arial"/>
                <a:cs typeface="Arial"/>
                <a:sym typeface="Arial"/>
              </a:rPr>
              <a:t>Throughout the workbook, at the beginning of each phase, there is an introduction page with context and goals for the phase and a highlight of the tools. On top of each tool, there will be an icon that highlights personal vs group activities. Your Design Facilitator will provide you with instructions on how to complete the activities &amp; tools before using them, but incase you are in doubt, always seek clarification. We are on this journey together.</a:t>
            </a:r>
          </a:p>
        </p:txBody>
      </p:sp>
      <p:sp>
        <p:nvSpPr>
          <p:cNvPr id="73" name="TextBox 72">
            <a:extLst>
              <a:ext uri="{FF2B5EF4-FFF2-40B4-BE49-F238E27FC236}">
                <a16:creationId xmlns:a16="http://schemas.microsoft.com/office/drawing/2014/main" id="{060BA8F6-D9FE-8C59-C693-A4FF6455AA84}"/>
              </a:ext>
            </a:extLst>
          </p:cNvPr>
          <p:cNvSpPr txBox="1"/>
          <p:nvPr/>
        </p:nvSpPr>
        <p:spPr>
          <a:xfrm>
            <a:off x="408028" y="848021"/>
            <a:ext cx="7392693" cy="398827"/>
          </a:xfrm>
          <a:prstGeom prst="rect">
            <a:avLst/>
          </a:prstGeom>
          <a:noFill/>
        </p:spPr>
        <p:txBody>
          <a:bodyPr wrap="square">
            <a:spAutoFit/>
          </a:bodyPr>
          <a:lstStyle/>
          <a:p>
            <a:pPr marL="12700">
              <a:lnSpc>
                <a:spcPct val="119473"/>
              </a:lnSpc>
            </a:pPr>
            <a:r>
              <a:rPr lang="en-US" b="1" dirty="0">
                <a:solidFill>
                  <a:srgbClr val="00AEEF"/>
                </a:solidFill>
                <a:latin typeface="Tw Cen MT" panose="020B0602020104020603" pitchFamily="34" charset="77"/>
                <a:ea typeface="Arial"/>
                <a:cs typeface="Arial"/>
                <a:sym typeface="Arial"/>
              </a:rPr>
              <a:t>PHASES OF THE DESIGN PROCESS &amp; WHAT IS INCLUDED IN THE TOOLKIT</a:t>
            </a:r>
          </a:p>
        </p:txBody>
      </p:sp>
      <p:sp>
        <p:nvSpPr>
          <p:cNvPr id="100" name="Oval 99">
            <a:extLst>
              <a:ext uri="{FF2B5EF4-FFF2-40B4-BE49-F238E27FC236}">
                <a16:creationId xmlns:a16="http://schemas.microsoft.com/office/drawing/2014/main" id="{0170358C-0BBE-A353-BC07-F0717D5F30BF}"/>
              </a:ext>
            </a:extLst>
          </p:cNvPr>
          <p:cNvSpPr/>
          <p:nvPr/>
        </p:nvSpPr>
        <p:spPr>
          <a:xfrm>
            <a:off x="8079373" y="1610989"/>
            <a:ext cx="248701" cy="252729"/>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101" name="Picture 100">
            <a:extLst>
              <a:ext uri="{FF2B5EF4-FFF2-40B4-BE49-F238E27FC236}">
                <a16:creationId xmlns:a16="http://schemas.microsoft.com/office/drawing/2014/main" id="{CDC2749F-BD83-8F42-0E97-9E83FD50D5F9}"/>
              </a:ext>
            </a:extLst>
          </p:cNvPr>
          <p:cNvPicPr>
            <a:picLocks noChangeAspect="1"/>
          </p:cNvPicPr>
          <p:nvPr/>
        </p:nvPicPr>
        <p:blipFill>
          <a:blip r:embed="rId3"/>
          <a:stretch>
            <a:fillRect/>
          </a:stretch>
        </p:blipFill>
        <p:spPr>
          <a:xfrm>
            <a:off x="8121172" y="1693130"/>
            <a:ext cx="165100" cy="88446"/>
          </a:xfrm>
          <a:prstGeom prst="rect">
            <a:avLst/>
          </a:prstGeom>
        </p:spPr>
      </p:pic>
      <p:sp>
        <p:nvSpPr>
          <p:cNvPr id="103" name="Oval 102">
            <a:extLst>
              <a:ext uri="{FF2B5EF4-FFF2-40B4-BE49-F238E27FC236}">
                <a16:creationId xmlns:a16="http://schemas.microsoft.com/office/drawing/2014/main" id="{A31D16D8-7FC8-1886-95C9-753E7BF3F2E9}"/>
              </a:ext>
            </a:extLst>
          </p:cNvPr>
          <p:cNvSpPr/>
          <p:nvPr/>
        </p:nvSpPr>
        <p:spPr>
          <a:xfrm>
            <a:off x="8079373" y="1265972"/>
            <a:ext cx="248701" cy="252729"/>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104" name="Picture 103">
            <a:extLst>
              <a:ext uri="{FF2B5EF4-FFF2-40B4-BE49-F238E27FC236}">
                <a16:creationId xmlns:a16="http://schemas.microsoft.com/office/drawing/2014/main" id="{8AFAA150-A1C1-A719-2FC6-2D44BBED786C}"/>
              </a:ext>
            </a:extLst>
          </p:cNvPr>
          <p:cNvPicPr>
            <a:picLocks noChangeAspect="1"/>
          </p:cNvPicPr>
          <p:nvPr/>
        </p:nvPicPr>
        <p:blipFill>
          <a:blip r:embed="rId4"/>
          <a:stretch>
            <a:fillRect/>
          </a:stretch>
        </p:blipFill>
        <p:spPr>
          <a:xfrm>
            <a:off x="8146437" y="1328957"/>
            <a:ext cx="114570" cy="126759"/>
          </a:xfrm>
          <a:prstGeom prst="rect">
            <a:avLst/>
          </a:prstGeom>
        </p:spPr>
      </p:pic>
      <p:sp>
        <p:nvSpPr>
          <p:cNvPr id="105" name="Google Shape;213;p4">
            <a:extLst>
              <a:ext uri="{FF2B5EF4-FFF2-40B4-BE49-F238E27FC236}">
                <a16:creationId xmlns:a16="http://schemas.microsoft.com/office/drawing/2014/main" id="{A016C5AB-D8A1-5D7D-6B2D-11BE07E4DF00}"/>
              </a:ext>
            </a:extLst>
          </p:cNvPr>
          <p:cNvSpPr txBox="1"/>
          <p:nvPr/>
        </p:nvSpPr>
        <p:spPr>
          <a:xfrm>
            <a:off x="8394122" y="1654285"/>
            <a:ext cx="654700" cy="137345"/>
          </a:xfrm>
          <a:prstGeom prst="rect">
            <a:avLst/>
          </a:prstGeom>
          <a:noFill/>
          <a:ln>
            <a:noFill/>
          </a:ln>
        </p:spPr>
        <p:txBody>
          <a:bodyPr spcFirstLastPara="1" wrap="square" lIns="0" tIns="0" rIns="0" bIns="0" anchor="t" anchorCtr="0">
            <a:spAutoFit/>
          </a:bodyPr>
          <a:lstStyle/>
          <a:p>
            <a:pPr marL="12700">
              <a:lnSpc>
                <a:spcPct val="119473"/>
              </a:lnSpc>
            </a:pPr>
            <a:r>
              <a:rPr lang="en-US" sz="750" dirty="0">
                <a:solidFill>
                  <a:schemeClr val="bg1"/>
                </a:solidFill>
                <a:latin typeface="Tw Cen MT" panose="020B0602020104020603" pitchFamily="34" charset="77"/>
                <a:ea typeface="Arial"/>
                <a:cs typeface="Arial"/>
                <a:sym typeface="Arial"/>
              </a:rPr>
              <a:t>Group Activity</a:t>
            </a:r>
          </a:p>
        </p:txBody>
      </p:sp>
      <p:sp>
        <p:nvSpPr>
          <p:cNvPr id="106" name="Google Shape;213;p4">
            <a:extLst>
              <a:ext uri="{FF2B5EF4-FFF2-40B4-BE49-F238E27FC236}">
                <a16:creationId xmlns:a16="http://schemas.microsoft.com/office/drawing/2014/main" id="{98E3730C-26C4-0CC5-2E14-360588FEB9CA}"/>
              </a:ext>
            </a:extLst>
          </p:cNvPr>
          <p:cNvSpPr txBox="1"/>
          <p:nvPr/>
        </p:nvSpPr>
        <p:spPr>
          <a:xfrm>
            <a:off x="8394121" y="1313217"/>
            <a:ext cx="1054195" cy="137345"/>
          </a:xfrm>
          <a:prstGeom prst="rect">
            <a:avLst/>
          </a:prstGeom>
          <a:noFill/>
          <a:ln>
            <a:noFill/>
          </a:ln>
        </p:spPr>
        <p:txBody>
          <a:bodyPr spcFirstLastPara="1" wrap="square" lIns="0" tIns="0" rIns="0" bIns="0" anchor="t" anchorCtr="0">
            <a:spAutoFit/>
          </a:bodyPr>
          <a:lstStyle/>
          <a:p>
            <a:pPr marL="12700">
              <a:lnSpc>
                <a:spcPct val="119473"/>
              </a:lnSpc>
            </a:pPr>
            <a:r>
              <a:rPr lang="en-US" sz="750" dirty="0">
                <a:solidFill>
                  <a:schemeClr val="bg1"/>
                </a:solidFill>
                <a:latin typeface="Tw Cen MT" panose="020B0602020104020603" pitchFamily="34" charset="77"/>
                <a:ea typeface="Arial"/>
                <a:cs typeface="Arial"/>
                <a:sym typeface="Arial"/>
              </a:rPr>
              <a:t>Personal Activity</a:t>
            </a:r>
          </a:p>
        </p:txBody>
      </p:sp>
      <p:sp>
        <p:nvSpPr>
          <p:cNvPr id="107" name="Google Shape;213;p4">
            <a:extLst>
              <a:ext uri="{FF2B5EF4-FFF2-40B4-BE49-F238E27FC236}">
                <a16:creationId xmlns:a16="http://schemas.microsoft.com/office/drawing/2014/main" id="{A5AC7B29-9F9B-A227-89AE-BC45A71C7550}"/>
              </a:ext>
            </a:extLst>
          </p:cNvPr>
          <p:cNvSpPr txBox="1"/>
          <p:nvPr/>
        </p:nvSpPr>
        <p:spPr>
          <a:xfrm>
            <a:off x="8079373" y="952115"/>
            <a:ext cx="1054195" cy="219740"/>
          </a:xfrm>
          <a:prstGeom prst="rect">
            <a:avLst/>
          </a:prstGeom>
          <a:noFill/>
          <a:ln>
            <a:noFill/>
          </a:ln>
        </p:spPr>
        <p:txBody>
          <a:bodyPr spcFirstLastPara="1" wrap="square" lIns="0" tIns="0" rIns="0" bIns="0" anchor="t" anchorCtr="0">
            <a:spAutoFit/>
          </a:bodyPr>
          <a:lstStyle/>
          <a:p>
            <a:pPr marL="12700">
              <a:lnSpc>
                <a:spcPct val="119473"/>
              </a:lnSpc>
            </a:pPr>
            <a:r>
              <a:rPr lang="en-US" sz="1200" b="1" dirty="0">
                <a:solidFill>
                  <a:schemeClr val="bg1"/>
                </a:solidFill>
                <a:latin typeface="Tw Cen MT" panose="020B0602020104020603" pitchFamily="34" charset="77"/>
                <a:ea typeface="Arial"/>
                <a:cs typeface="Arial"/>
                <a:sym typeface="Arial"/>
              </a:rPr>
              <a:t>KEY</a:t>
            </a:r>
          </a:p>
        </p:txBody>
      </p:sp>
      <p:grpSp>
        <p:nvGrpSpPr>
          <p:cNvPr id="114" name="Group 113">
            <a:extLst>
              <a:ext uri="{FF2B5EF4-FFF2-40B4-BE49-F238E27FC236}">
                <a16:creationId xmlns:a16="http://schemas.microsoft.com/office/drawing/2014/main" id="{C912B616-8870-4B40-3FB4-8CAD2B8E6961}"/>
              </a:ext>
            </a:extLst>
          </p:cNvPr>
          <p:cNvGrpSpPr/>
          <p:nvPr/>
        </p:nvGrpSpPr>
        <p:grpSpPr>
          <a:xfrm>
            <a:off x="2865279" y="3777959"/>
            <a:ext cx="2105573" cy="1239979"/>
            <a:chOff x="3222081" y="3414258"/>
            <a:chExt cx="2105573" cy="1239979"/>
          </a:xfrm>
        </p:grpSpPr>
        <p:sp>
          <p:nvSpPr>
            <p:cNvPr id="11" name="Google Shape;123;p3">
              <a:extLst>
                <a:ext uri="{FF2B5EF4-FFF2-40B4-BE49-F238E27FC236}">
                  <a16:creationId xmlns:a16="http://schemas.microsoft.com/office/drawing/2014/main" id="{F188C45C-CA7F-31E7-2BCB-23B9EBE2EDBD}"/>
                </a:ext>
              </a:extLst>
            </p:cNvPr>
            <p:cNvSpPr txBox="1"/>
            <p:nvPr/>
          </p:nvSpPr>
          <p:spPr>
            <a:xfrm>
              <a:off x="3347654" y="3574237"/>
              <a:ext cx="1980000" cy="1080000"/>
            </a:xfrm>
            <a:prstGeom prst="rect">
              <a:avLst/>
            </a:prstGeom>
            <a:solidFill>
              <a:schemeClr val="bg1"/>
            </a:solidFill>
            <a:ln>
              <a:noFill/>
            </a:ln>
          </p:spPr>
          <p:txBody>
            <a:bodyPr spcFirstLastPara="1" wrap="square" lIns="108000" tIns="108000" rIns="108000" bIns="108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spcAft>
                  <a:spcPts val="600"/>
                </a:spcAft>
              </a:pPr>
              <a:r>
                <a:rPr lang="en-US" sz="900" b="1" dirty="0">
                  <a:solidFill>
                    <a:schemeClr val="tx1">
                      <a:lumMod val="85000"/>
                      <a:lumOff val="15000"/>
                    </a:schemeClr>
                  </a:solidFill>
                  <a:latin typeface="Tw Cen MT" panose="020B0602020104020603" pitchFamily="34" charset="77"/>
                </a:rPr>
                <a:t>EXPLORE</a:t>
              </a:r>
              <a:r>
                <a:rPr lang="en-US" sz="700" b="1" dirty="0">
                  <a:solidFill>
                    <a:schemeClr val="tx1">
                      <a:lumMod val="85000"/>
                      <a:lumOff val="15000"/>
                    </a:schemeClr>
                  </a:solidFill>
                  <a:latin typeface="Tw Cen MT" panose="020B0602020104020603" pitchFamily="34" charset="77"/>
                </a:rPr>
                <a:t> </a:t>
              </a:r>
              <a:endParaRPr lang="en-US" sz="750" b="1" dirty="0">
                <a:solidFill>
                  <a:srgbClr val="595959"/>
                </a:solidFill>
                <a:latin typeface="Tw Cen MT" panose="020B0602020104020603" pitchFamily="34" charset="77"/>
                <a:cs typeface="Calibri"/>
                <a:sym typeface="Arial Black"/>
              </a:endParaRPr>
            </a:p>
            <a:p>
              <a:pPr marL="12700"/>
              <a:r>
                <a:rPr lang="en-US" sz="750" dirty="0">
                  <a:solidFill>
                    <a:srgbClr val="00AEEF"/>
                  </a:solidFill>
                  <a:latin typeface="Tw Cen MT" panose="020B0602020104020603" pitchFamily="34" charset="77"/>
                  <a:cs typeface="Calibri"/>
                  <a:sym typeface="Arial Black"/>
                </a:rPr>
                <a:t>1. Who are we going to engage?</a:t>
              </a:r>
            </a:p>
            <a:p>
              <a:pPr marL="12700"/>
              <a:r>
                <a:rPr lang="en-US" sz="750" dirty="0">
                  <a:solidFill>
                    <a:srgbClr val="00B0F0"/>
                  </a:solidFill>
                  <a:latin typeface="Tw Cen MT" panose="020B0602020104020603" pitchFamily="34" charset="77"/>
                  <a:cs typeface="Calibri"/>
                  <a:sym typeface="Arial Black"/>
                </a:rPr>
                <a:t>2. What are we going to ask?</a:t>
              </a:r>
            </a:p>
            <a:p>
              <a:pPr marL="12700"/>
              <a:r>
                <a:rPr lang="en-US" sz="750" dirty="0">
                  <a:solidFill>
                    <a:srgbClr val="00B0F0"/>
                  </a:solidFill>
                  <a:latin typeface="Tw Cen MT" panose="020B0602020104020603" pitchFamily="34" charset="77"/>
                  <a:cs typeface="Calibri"/>
                  <a:sym typeface="Arial Black"/>
                </a:rPr>
                <a:t>3. Interview Role Play</a:t>
              </a:r>
            </a:p>
            <a:p>
              <a:pPr marL="12700"/>
              <a:r>
                <a:rPr lang="en-US" sz="750" dirty="0">
                  <a:solidFill>
                    <a:srgbClr val="00AEEF"/>
                  </a:solidFill>
                  <a:latin typeface="Tw Cen MT" panose="020B0602020104020603" pitchFamily="34" charset="77"/>
                  <a:cs typeface="Calibri"/>
                  <a:sym typeface="Arial Black"/>
                </a:rPr>
                <a:t>4. Make a research plan</a:t>
              </a:r>
            </a:p>
            <a:p>
              <a:pPr marL="12700"/>
              <a:r>
                <a:rPr lang="en-US" sz="750" dirty="0">
                  <a:solidFill>
                    <a:srgbClr val="00AEEF"/>
                  </a:solidFill>
                  <a:latin typeface="Tw Cen MT" panose="020B0602020104020603" pitchFamily="34" charset="77"/>
                  <a:cs typeface="Calibri"/>
                  <a:sym typeface="Arial Black"/>
                </a:rPr>
                <a:t>5. How To Take Interview Notes</a:t>
              </a:r>
            </a:p>
          </p:txBody>
        </p:sp>
        <p:sp>
          <p:nvSpPr>
            <p:cNvPr id="57" name="Oval 56">
              <a:extLst>
                <a:ext uri="{FF2B5EF4-FFF2-40B4-BE49-F238E27FC236}">
                  <a16:creationId xmlns:a16="http://schemas.microsoft.com/office/drawing/2014/main" id="{332579EF-B853-525B-5A84-51E7E8BF472C}"/>
                </a:ext>
              </a:extLst>
            </p:cNvPr>
            <p:cNvSpPr/>
            <p:nvPr/>
          </p:nvSpPr>
          <p:spPr>
            <a:xfrm>
              <a:off x="3222081" y="3414258"/>
              <a:ext cx="284762" cy="278454"/>
            </a:xfrm>
            <a:prstGeom prst="ellipse">
              <a:avLst/>
            </a:prstGeom>
            <a:solidFill>
              <a:srgbClr val="127B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b="1" dirty="0">
                  <a:solidFill>
                    <a:schemeClr val="bg1"/>
                  </a:solidFill>
                  <a:latin typeface="Tw Cen MT" panose="020B0602020104020603" pitchFamily="34" charset="77"/>
                  <a:cs typeface="Arial"/>
                </a:rPr>
                <a:t>2</a:t>
              </a:r>
            </a:p>
          </p:txBody>
        </p:sp>
      </p:grpSp>
      <p:grpSp>
        <p:nvGrpSpPr>
          <p:cNvPr id="115" name="Group 114">
            <a:extLst>
              <a:ext uri="{FF2B5EF4-FFF2-40B4-BE49-F238E27FC236}">
                <a16:creationId xmlns:a16="http://schemas.microsoft.com/office/drawing/2014/main" id="{B6531A17-B58D-14E3-EE1C-40CA618CB956}"/>
              </a:ext>
            </a:extLst>
          </p:cNvPr>
          <p:cNvGrpSpPr/>
          <p:nvPr/>
        </p:nvGrpSpPr>
        <p:grpSpPr>
          <a:xfrm>
            <a:off x="5065833" y="3777960"/>
            <a:ext cx="2121086" cy="1244128"/>
            <a:chOff x="5109311" y="3414258"/>
            <a:chExt cx="2076203" cy="1244128"/>
          </a:xfrm>
        </p:grpSpPr>
        <p:sp>
          <p:nvSpPr>
            <p:cNvPr id="27" name="Google Shape;123;p3">
              <a:extLst>
                <a:ext uri="{FF2B5EF4-FFF2-40B4-BE49-F238E27FC236}">
                  <a16:creationId xmlns:a16="http://schemas.microsoft.com/office/drawing/2014/main" id="{0D82D6DF-8122-BA75-3251-8BF28DBF6730}"/>
                </a:ext>
              </a:extLst>
            </p:cNvPr>
            <p:cNvSpPr txBox="1"/>
            <p:nvPr/>
          </p:nvSpPr>
          <p:spPr>
            <a:xfrm>
              <a:off x="5247412" y="3578386"/>
              <a:ext cx="1938102" cy="1080000"/>
            </a:xfrm>
            <a:prstGeom prst="rect">
              <a:avLst/>
            </a:prstGeom>
            <a:solidFill>
              <a:schemeClr val="bg1"/>
            </a:solidFill>
            <a:ln>
              <a:noFill/>
            </a:ln>
          </p:spPr>
          <p:txBody>
            <a:bodyPr spcFirstLastPara="1" wrap="square" lIns="108000" tIns="108000" rIns="108000" bIns="108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sz="900" b="1" dirty="0">
                  <a:solidFill>
                    <a:schemeClr val="tx1">
                      <a:lumMod val="85000"/>
                      <a:lumOff val="15000"/>
                    </a:schemeClr>
                  </a:solidFill>
                  <a:latin typeface="Tw Cen MT" panose="020B0602020104020603" pitchFamily="34" charset="77"/>
                </a:rPr>
                <a:t>DEFINE</a:t>
              </a:r>
              <a:r>
                <a:rPr lang="en-US" sz="700" dirty="0">
                  <a:solidFill>
                    <a:schemeClr val="tx1">
                      <a:lumMod val="85000"/>
                      <a:lumOff val="15000"/>
                    </a:schemeClr>
                  </a:solidFill>
                  <a:latin typeface="Tw Cen MT" panose="020B0602020104020603" pitchFamily="34" charset="77"/>
                </a:rPr>
                <a:t> </a:t>
              </a:r>
              <a:endParaRPr lang="en-US" sz="750" dirty="0">
                <a:solidFill>
                  <a:srgbClr val="00AEEF"/>
                </a:solidFill>
                <a:latin typeface="Tw Cen MT" panose="020B0602020104020603" pitchFamily="34" charset="77"/>
                <a:sym typeface="Arial Black"/>
              </a:endParaRPr>
            </a:p>
            <a:p>
              <a:r>
                <a:rPr lang="en-US" sz="750" dirty="0">
                  <a:solidFill>
                    <a:srgbClr val="00AEEF"/>
                  </a:solidFill>
                  <a:latin typeface="Tw Cen MT" panose="020B0602020104020603" pitchFamily="34" charset="77"/>
                  <a:sym typeface="Arial Black"/>
                </a:rPr>
                <a:t>1. Research Reflection &amp; Synthesis</a:t>
              </a:r>
            </a:p>
            <a:p>
              <a:r>
                <a:rPr lang="en-US" sz="750" dirty="0">
                  <a:solidFill>
                    <a:srgbClr val="595959"/>
                  </a:solidFill>
                  <a:latin typeface="Tw Cen MT" panose="020B0602020104020603" pitchFamily="34" charset="77"/>
                  <a:sym typeface="Arial Black"/>
                </a:rPr>
                <a:t>2. Thematic Clustering</a:t>
              </a:r>
            </a:p>
            <a:p>
              <a:r>
                <a:rPr lang="en-US" sz="750" dirty="0">
                  <a:solidFill>
                    <a:srgbClr val="595959"/>
                  </a:solidFill>
                  <a:latin typeface="Tw Cen MT" panose="020B0602020104020603" pitchFamily="34" charset="77"/>
                  <a:sym typeface="Arial Black"/>
                </a:rPr>
                <a:t>3. Generate Insights from Themes</a:t>
              </a:r>
            </a:p>
            <a:p>
              <a:r>
                <a:rPr lang="en-US" sz="750" dirty="0">
                  <a:solidFill>
                    <a:srgbClr val="595959"/>
                  </a:solidFill>
                  <a:latin typeface="Tw Cen MT" panose="020B0602020104020603" pitchFamily="34" charset="77"/>
                  <a:sym typeface="Arial Black"/>
                </a:rPr>
                <a:t>4. Define How Might We Question</a:t>
              </a:r>
            </a:p>
            <a:p>
              <a:r>
                <a:rPr lang="en-US" sz="750" dirty="0">
                  <a:solidFill>
                    <a:srgbClr val="595959"/>
                  </a:solidFill>
                  <a:latin typeface="Tw Cen MT" panose="020B0602020104020603" pitchFamily="34" charset="77"/>
                  <a:sym typeface="Arial Black"/>
                </a:rPr>
                <a:t>5. Align HMW with LO and LE</a:t>
              </a:r>
            </a:p>
          </p:txBody>
        </p:sp>
        <p:sp>
          <p:nvSpPr>
            <p:cNvPr id="58" name="Oval 57">
              <a:extLst>
                <a:ext uri="{FF2B5EF4-FFF2-40B4-BE49-F238E27FC236}">
                  <a16:creationId xmlns:a16="http://schemas.microsoft.com/office/drawing/2014/main" id="{B18D8C72-3E19-6D65-3809-38E678A4B840}"/>
                </a:ext>
              </a:extLst>
            </p:cNvPr>
            <p:cNvSpPr/>
            <p:nvPr/>
          </p:nvSpPr>
          <p:spPr>
            <a:xfrm>
              <a:off x="5109311" y="3414258"/>
              <a:ext cx="276207" cy="278454"/>
            </a:xfrm>
            <a:prstGeom prst="ellipse">
              <a:avLst/>
            </a:prstGeom>
            <a:solidFill>
              <a:srgbClr val="127B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b="1" dirty="0">
                  <a:solidFill>
                    <a:schemeClr val="bg1"/>
                  </a:solidFill>
                  <a:latin typeface="Tw Cen MT" panose="020B0602020104020603" pitchFamily="34" charset="77"/>
                  <a:cs typeface="Arial"/>
                </a:rPr>
                <a:t>3</a:t>
              </a:r>
              <a:endParaRPr lang="en-US" b="1" dirty="0">
                <a:solidFill>
                  <a:schemeClr val="bg1"/>
                </a:solidFill>
                <a:latin typeface="Tw Cen MT" panose="020B0602020104020603" pitchFamily="34" charset="77"/>
              </a:endParaRPr>
            </a:p>
          </p:txBody>
        </p:sp>
      </p:grpSp>
      <p:sp>
        <p:nvSpPr>
          <p:cNvPr id="30" name="Google Shape;123;p3">
            <a:extLst>
              <a:ext uri="{FF2B5EF4-FFF2-40B4-BE49-F238E27FC236}">
                <a16:creationId xmlns:a16="http://schemas.microsoft.com/office/drawing/2014/main" id="{F9AE745D-5554-B952-4CB7-2C2931CAD7B3}"/>
              </a:ext>
            </a:extLst>
          </p:cNvPr>
          <p:cNvSpPr txBox="1"/>
          <p:nvPr/>
        </p:nvSpPr>
        <p:spPr>
          <a:xfrm>
            <a:off x="7376558" y="3942960"/>
            <a:ext cx="1980000" cy="1080000"/>
          </a:xfrm>
          <a:prstGeom prst="rect">
            <a:avLst/>
          </a:prstGeom>
          <a:solidFill>
            <a:schemeClr val="bg1"/>
          </a:solidFill>
          <a:ln>
            <a:noFill/>
          </a:ln>
        </p:spPr>
        <p:txBody>
          <a:bodyPr spcFirstLastPara="1" wrap="square" lIns="108000" tIns="108000" rIns="108000" bIns="108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sz="900" b="1" dirty="0">
                <a:solidFill>
                  <a:schemeClr val="tx1">
                    <a:lumMod val="85000"/>
                    <a:lumOff val="15000"/>
                  </a:schemeClr>
                </a:solidFill>
                <a:latin typeface="Tw Cen MT" panose="020B0602020104020603" pitchFamily="34" charset="77"/>
              </a:rPr>
              <a:t>GENERATE </a:t>
            </a:r>
            <a:endParaRPr lang="en-US" sz="900" b="1" dirty="0">
              <a:solidFill>
                <a:srgbClr val="595959"/>
              </a:solidFill>
              <a:latin typeface="Tw Cen MT" panose="020B0602020104020603" pitchFamily="34" charset="77"/>
              <a:sym typeface="Arial Black"/>
            </a:endParaRPr>
          </a:p>
          <a:p>
            <a:r>
              <a:rPr lang="en-US" sz="750" dirty="0">
                <a:solidFill>
                  <a:schemeClr val="accent4"/>
                </a:solidFill>
                <a:latin typeface="Tw Cen MT" panose="020B0602020104020603" pitchFamily="34" charset="77"/>
                <a:sym typeface="Arial Black"/>
              </a:rPr>
              <a:t>1. Brainstorming Ideas</a:t>
            </a:r>
          </a:p>
          <a:p>
            <a:r>
              <a:rPr lang="en-US" sz="750" dirty="0">
                <a:solidFill>
                  <a:srgbClr val="595959"/>
                </a:solidFill>
                <a:latin typeface="Tw Cen MT" panose="020B0602020104020603" pitchFamily="34" charset="77"/>
                <a:sym typeface="Arial Black"/>
              </a:rPr>
              <a:t>2. Assess and Prioritize</a:t>
            </a:r>
          </a:p>
          <a:p>
            <a:r>
              <a:rPr lang="en-US" sz="750" dirty="0">
                <a:solidFill>
                  <a:srgbClr val="00B0F0"/>
                </a:solidFill>
                <a:latin typeface="Tw Cen MT" panose="020B0602020104020603" pitchFamily="34" charset="77"/>
                <a:sym typeface="Arial Black"/>
              </a:rPr>
              <a:t>3. Learn from Others</a:t>
            </a:r>
          </a:p>
          <a:p>
            <a:r>
              <a:rPr lang="en-US" sz="750" dirty="0">
                <a:solidFill>
                  <a:srgbClr val="00AEEF"/>
                </a:solidFill>
                <a:latin typeface="Tw Cen MT" panose="020B0602020104020603" pitchFamily="34" charset="77"/>
                <a:sym typeface="Arial Black"/>
              </a:rPr>
              <a:t>4. Idea Dashboard</a:t>
            </a:r>
          </a:p>
        </p:txBody>
      </p:sp>
      <p:sp>
        <p:nvSpPr>
          <p:cNvPr id="59" name="Oval 58">
            <a:extLst>
              <a:ext uri="{FF2B5EF4-FFF2-40B4-BE49-F238E27FC236}">
                <a16:creationId xmlns:a16="http://schemas.microsoft.com/office/drawing/2014/main" id="{DA64122F-5E30-B6C2-3BAC-789E5B267939}"/>
              </a:ext>
            </a:extLst>
          </p:cNvPr>
          <p:cNvSpPr/>
          <p:nvPr/>
        </p:nvSpPr>
        <p:spPr>
          <a:xfrm>
            <a:off x="7257379" y="3777960"/>
            <a:ext cx="284762" cy="278454"/>
          </a:xfrm>
          <a:prstGeom prst="ellipse">
            <a:avLst/>
          </a:prstGeom>
          <a:solidFill>
            <a:srgbClr val="127B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b="1" dirty="0">
                <a:solidFill>
                  <a:schemeClr val="bg1"/>
                </a:solidFill>
                <a:latin typeface="Tw Cen MT" panose="020B0602020104020603" pitchFamily="34" charset="77"/>
                <a:cs typeface="Arial"/>
              </a:rPr>
              <a:t>4</a:t>
            </a:r>
          </a:p>
        </p:txBody>
      </p:sp>
      <p:grpSp>
        <p:nvGrpSpPr>
          <p:cNvPr id="113" name="Group 112">
            <a:extLst>
              <a:ext uri="{FF2B5EF4-FFF2-40B4-BE49-F238E27FC236}">
                <a16:creationId xmlns:a16="http://schemas.microsoft.com/office/drawing/2014/main" id="{8A283767-9170-FBF9-E441-374E0F71D674}"/>
              </a:ext>
            </a:extLst>
          </p:cNvPr>
          <p:cNvGrpSpPr/>
          <p:nvPr/>
        </p:nvGrpSpPr>
        <p:grpSpPr>
          <a:xfrm>
            <a:off x="449891" y="3777959"/>
            <a:ext cx="2302381" cy="1239979"/>
            <a:chOff x="376646" y="3414258"/>
            <a:chExt cx="2302381" cy="1239979"/>
          </a:xfrm>
        </p:grpSpPr>
        <p:sp>
          <p:nvSpPr>
            <p:cNvPr id="112" name="Google Shape;123;p3">
              <a:extLst>
                <a:ext uri="{FF2B5EF4-FFF2-40B4-BE49-F238E27FC236}">
                  <a16:creationId xmlns:a16="http://schemas.microsoft.com/office/drawing/2014/main" id="{39B2FEE8-7593-9EEE-DA0E-B0AC5D710666}"/>
                </a:ext>
              </a:extLst>
            </p:cNvPr>
            <p:cNvSpPr txBox="1"/>
            <p:nvPr/>
          </p:nvSpPr>
          <p:spPr>
            <a:xfrm>
              <a:off x="519027" y="3574237"/>
              <a:ext cx="2160000" cy="1080000"/>
            </a:xfrm>
            <a:prstGeom prst="rect">
              <a:avLst/>
            </a:prstGeom>
            <a:solidFill>
              <a:schemeClr val="bg1"/>
            </a:solidFill>
            <a:ln>
              <a:noFill/>
            </a:ln>
          </p:spPr>
          <p:txBody>
            <a:bodyPr spcFirstLastPara="1" wrap="square" lIns="108000" tIns="108000" rIns="108000" bIns="108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spcAft>
                  <a:spcPts val="600"/>
                </a:spcAft>
              </a:pPr>
              <a:r>
                <a:rPr lang="en-US" sz="900" b="1" dirty="0">
                  <a:solidFill>
                    <a:schemeClr val="tx1">
                      <a:lumMod val="85000"/>
                      <a:lumOff val="15000"/>
                    </a:schemeClr>
                  </a:solidFill>
                  <a:latin typeface="Tw Cen MT" panose="020B0602020104020603" pitchFamily="34" charset="77"/>
                </a:rPr>
                <a:t>LAUNCH</a:t>
              </a:r>
              <a:endParaRPr lang="en-US" sz="900" b="1" dirty="0">
                <a:solidFill>
                  <a:srgbClr val="00AEEF"/>
                </a:solidFill>
                <a:latin typeface="Tw Cen MT" panose="020B0602020104020603" pitchFamily="34" charset="77"/>
                <a:cs typeface="Calibri"/>
                <a:sym typeface="Arial Black"/>
              </a:endParaRPr>
            </a:p>
            <a:p>
              <a:pPr marL="12700"/>
              <a:r>
                <a:rPr lang="en-US" sz="750" dirty="0">
                  <a:solidFill>
                    <a:srgbClr val="00AEEF"/>
                  </a:solidFill>
                  <a:latin typeface="Tw Cen MT" panose="020B0602020104020603" pitchFamily="34" charset="77"/>
                  <a:cs typeface="Calibri"/>
                  <a:sym typeface="Arial Black"/>
                </a:rPr>
                <a:t>1. Classroom Data Walk and Reflection – LO</a:t>
              </a:r>
            </a:p>
            <a:p>
              <a:pPr marL="12700"/>
              <a:r>
                <a:rPr lang="en-US" sz="750" dirty="0">
                  <a:solidFill>
                    <a:srgbClr val="00AEEF"/>
                  </a:solidFill>
                  <a:latin typeface="Tw Cen MT" panose="020B0602020104020603" pitchFamily="34" charset="77"/>
                  <a:cs typeface="Calibri"/>
                  <a:sym typeface="Arial Black"/>
                </a:rPr>
                <a:t>2. Prioritize Learning Outcome </a:t>
              </a:r>
            </a:p>
            <a:p>
              <a:pPr marL="12700"/>
              <a:r>
                <a:rPr lang="en-US" sz="750" dirty="0">
                  <a:solidFill>
                    <a:srgbClr val="595959"/>
                  </a:solidFill>
                  <a:latin typeface="Tw Cen MT" panose="020B0602020104020603" pitchFamily="34" charset="77"/>
                  <a:cs typeface="Calibri"/>
                  <a:sym typeface="Arial Black"/>
                </a:rPr>
                <a:t>3. Select Learning Outcome Sub-Domains </a:t>
              </a:r>
            </a:p>
            <a:p>
              <a:pPr marL="12700"/>
              <a:r>
                <a:rPr lang="en-US" sz="750" dirty="0">
                  <a:solidFill>
                    <a:srgbClr val="00AEEF"/>
                  </a:solidFill>
                  <a:latin typeface="Tw Cen MT" panose="020B0602020104020603" pitchFamily="34" charset="77"/>
                  <a:cs typeface="Calibri"/>
                  <a:sym typeface="Arial Black"/>
                </a:rPr>
                <a:t>4. Classroom Data Walk and Reflection – LE</a:t>
              </a:r>
            </a:p>
            <a:p>
              <a:pPr marL="12700"/>
              <a:r>
                <a:rPr lang="en-US" sz="750" dirty="0">
                  <a:solidFill>
                    <a:srgbClr val="595959"/>
                  </a:solidFill>
                  <a:latin typeface="Tw Cen MT" panose="020B0602020104020603" pitchFamily="34" charset="77"/>
                  <a:cs typeface="Calibri"/>
                  <a:sym typeface="Arial Black"/>
                </a:rPr>
                <a:t>5. Select Learning Environment Practices </a:t>
              </a:r>
            </a:p>
            <a:p>
              <a:pPr marL="12700"/>
              <a:r>
                <a:rPr lang="en-US" sz="750" dirty="0">
                  <a:solidFill>
                    <a:srgbClr val="00AEEF"/>
                  </a:solidFill>
                  <a:latin typeface="Tw Cen MT" panose="020B0602020104020603" pitchFamily="34" charset="77"/>
                  <a:cs typeface="Calibri"/>
                  <a:sym typeface="Arial Black"/>
                </a:rPr>
                <a:t>6. LAUNCH Summary</a:t>
              </a:r>
            </a:p>
          </p:txBody>
        </p:sp>
        <p:sp>
          <p:nvSpPr>
            <p:cNvPr id="56" name="Oval 55">
              <a:extLst>
                <a:ext uri="{FF2B5EF4-FFF2-40B4-BE49-F238E27FC236}">
                  <a16:creationId xmlns:a16="http://schemas.microsoft.com/office/drawing/2014/main" id="{1FCAEB1A-7DD5-C8DD-211F-80B7850DD765}"/>
                </a:ext>
              </a:extLst>
            </p:cNvPr>
            <p:cNvSpPr/>
            <p:nvPr/>
          </p:nvSpPr>
          <p:spPr>
            <a:xfrm>
              <a:off x="376646" y="3414258"/>
              <a:ext cx="284762" cy="278454"/>
            </a:xfrm>
            <a:prstGeom prst="ellipse">
              <a:avLst/>
            </a:prstGeom>
            <a:solidFill>
              <a:srgbClr val="127B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Tw Cen MT" panose="020B0602020104020603" pitchFamily="34" charset="77"/>
                  <a:cs typeface="Arial"/>
                </a:rPr>
                <a:t>1</a:t>
              </a:r>
            </a:p>
          </p:txBody>
        </p:sp>
      </p:grpSp>
    </p:spTree>
    <p:extLst>
      <p:ext uri="{BB962C8B-B14F-4D97-AF65-F5344CB8AC3E}">
        <p14:creationId xmlns:p14="http://schemas.microsoft.com/office/powerpoint/2010/main" val="3468530877"/>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EA6D8-A3CD-8053-8CB0-685A3DDCB63D}"/>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DC1E05C4-9FA8-71FC-3576-57EC6EE8D3E9}"/>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3CC8BC6C-9B32-41A7-8163-00C631485B4F}"/>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77" name="Google Shape;118;p3">
            <a:extLst>
              <a:ext uri="{FF2B5EF4-FFF2-40B4-BE49-F238E27FC236}">
                <a16:creationId xmlns:a16="http://schemas.microsoft.com/office/drawing/2014/main" id="{FA512B11-6192-9110-4430-83D8F411E3DF}"/>
              </a:ext>
            </a:extLst>
          </p:cNvPr>
          <p:cNvSpPr txBox="1"/>
          <p:nvPr/>
        </p:nvSpPr>
        <p:spPr>
          <a:xfrm>
            <a:off x="3304697" y="908932"/>
            <a:ext cx="4569304" cy="398807"/>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a:solidFill>
                  <a:schemeClr val="tx1"/>
                </a:solidFill>
                <a:latin typeface="Tw Cen MT" panose="020B0602020104020603" pitchFamily="34" charset="77"/>
                <a:ea typeface="Calibri"/>
              </a:rPr>
              <a:t>Use the testing tool provided to outline your testing plan. </a:t>
            </a:r>
            <a:br>
              <a:rPr lang="en-US" sz="1000">
                <a:solidFill>
                  <a:schemeClr val="tx1"/>
                </a:solidFill>
                <a:latin typeface="Tw Cen MT" panose="020B0602020104020603" pitchFamily="34" charset="77"/>
                <a:ea typeface="Calibri"/>
              </a:rPr>
            </a:br>
            <a:r>
              <a:rPr lang="en-US" sz="1000">
                <a:solidFill>
                  <a:schemeClr val="tx1"/>
                </a:solidFill>
                <a:latin typeface="Tw Cen MT" panose="020B0602020104020603" pitchFamily="34" charset="77"/>
                <a:ea typeface="Calibri"/>
              </a:rPr>
              <a:t>You don’t need to complete every section; skip any that don’t apply.</a:t>
            </a:r>
            <a:endParaRPr lang="en-US" sz="2000">
              <a:solidFill>
                <a:schemeClr val="tx1"/>
              </a:solidFill>
              <a:latin typeface="Tw Cen MT" panose="020B0602020104020603" pitchFamily="34" charset="77"/>
            </a:endParaRPr>
          </a:p>
        </p:txBody>
      </p:sp>
      <p:sp>
        <p:nvSpPr>
          <p:cNvPr id="4" name="Google Shape;118;p3">
            <a:extLst>
              <a:ext uri="{FF2B5EF4-FFF2-40B4-BE49-F238E27FC236}">
                <a16:creationId xmlns:a16="http://schemas.microsoft.com/office/drawing/2014/main" id="{2BAAB5BE-B9EA-E95A-E01E-6AD81A359616}"/>
              </a:ext>
            </a:extLst>
          </p:cNvPr>
          <p:cNvSpPr txBox="1"/>
          <p:nvPr/>
        </p:nvSpPr>
        <p:spPr>
          <a:xfrm>
            <a:off x="8769577" y="320512"/>
            <a:ext cx="686476" cy="375638"/>
          </a:xfrm>
          <a:prstGeom prst="rect">
            <a:avLst/>
          </a:prstGeom>
          <a:solidFill>
            <a:srgbClr val="00AF9D"/>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000"/>
            <a:r>
              <a:rPr lang="pt-PT" sz="1200" b="1">
                <a:solidFill>
                  <a:schemeClr val="bg1"/>
                </a:solidFill>
                <a:latin typeface="Tw Cen MT" panose="020B0602020104020603" pitchFamily="34" charset="77"/>
              </a:rPr>
              <a:t>20 min</a:t>
            </a:r>
          </a:p>
        </p:txBody>
      </p:sp>
      <p:sp>
        <p:nvSpPr>
          <p:cNvPr id="5" name="Google Shape;118;p3">
            <a:extLst>
              <a:ext uri="{FF2B5EF4-FFF2-40B4-BE49-F238E27FC236}">
                <a16:creationId xmlns:a16="http://schemas.microsoft.com/office/drawing/2014/main" id="{9BE530C1-6FB6-5C08-C185-7E217230F44D}"/>
              </a:ext>
            </a:extLst>
          </p:cNvPr>
          <p:cNvSpPr txBox="1"/>
          <p:nvPr/>
        </p:nvSpPr>
        <p:spPr>
          <a:xfrm>
            <a:off x="8380120" y="320512"/>
            <a:ext cx="389457" cy="375638"/>
          </a:xfrm>
          <a:prstGeom prst="rect">
            <a:avLst/>
          </a:prstGeom>
          <a:solidFill>
            <a:srgbClr val="00AF9D">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7" name="Imagem 6">
            <a:extLst>
              <a:ext uri="{FF2B5EF4-FFF2-40B4-BE49-F238E27FC236}">
                <a16:creationId xmlns:a16="http://schemas.microsoft.com/office/drawing/2014/main" id="{111C755B-1AE6-22AC-0B8D-2C682E86BB48}"/>
              </a:ext>
            </a:extLst>
          </p:cNvPr>
          <p:cNvPicPr>
            <a:picLocks noChangeAspect="1"/>
          </p:cNvPicPr>
          <p:nvPr/>
        </p:nvPicPr>
        <p:blipFill>
          <a:blip r:embed="rId3"/>
          <a:stretch>
            <a:fillRect/>
          </a:stretch>
        </p:blipFill>
        <p:spPr>
          <a:xfrm>
            <a:off x="8460568" y="392672"/>
            <a:ext cx="241262" cy="241262"/>
          </a:xfrm>
          <a:prstGeom prst="rect">
            <a:avLst/>
          </a:prstGeom>
        </p:spPr>
      </p:pic>
      <p:sp>
        <p:nvSpPr>
          <p:cNvPr id="51" name="Google Shape;212;p4">
            <a:extLst>
              <a:ext uri="{FF2B5EF4-FFF2-40B4-BE49-F238E27FC236}">
                <a16:creationId xmlns:a16="http://schemas.microsoft.com/office/drawing/2014/main" id="{027DC56F-78B5-1F5B-6CA1-89D331DE7617}"/>
              </a:ext>
            </a:extLst>
          </p:cNvPr>
          <p:cNvSpPr txBox="1">
            <a:spLocks noGrp="1"/>
          </p:cNvSpPr>
          <p:nvPr/>
        </p:nvSpPr>
        <p:spPr>
          <a:xfrm>
            <a:off x="453504" y="969926"/>
            <a:ext cx="3990480"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00AF9D"/>
                </a:solidFill>
                <a:latin typeface="Tw Cen MT" panose="020B0602020104020603" pitchFamily="34" charset="77"/>
              </a:rPr>
              <a:t>TESTING PLAN</a:t>
            </a:r>
          </a:p>
          <a:p>
            <a:r>
              <a:rPr lang="en-US" sz="1200">
                <a:solidFill>
                  <a:schemeClr val="tx1">
                    <a:lumMod val="75000"/>
                    <a:lumOff val="25000"/>
                  </a:schemeClr>
                </a:solidFill>
                <a:latin typeface="Tw Cen MT" panose="020B0602020104020603" pitchFamily="34" charset="77"/>
              </a:rPr>
              <a:t>Assumption #2</a:t>
            </a:r>
          </a:p>
        </p:txBody>
      </p:sp>
      <p:sp>
        <p:nvSpPr>
          <p:cNvPr id="11" name="Google Shape;8434;p57">
            <a:extLst>
              <a:ext uri="{FF2B5EF4-FFF2-40B4-BE49-F238E27FC236}">
                <a16:creationId xmlns:a16="http://schemas.microsoft.com/office/drawing/2014/main" id="{5A48BBE2-BFA1-17E0-109C-80C1A4BEDF5A}"/>
              </a:ext>
            </a:extLst>
          </p:cNvPr>
          <p:cNvSpPr/>
          <p:nvPr/>
        </p:nvSpPr>
        <p:spPr>
          <a:xfrm>
            <a:off x="437248" y="4898626"/>
            <a:ext cx="2193925" cy="1542227"/>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R="5080">
              <a:lnSpc>
                <a:spcPct val="96500"/>
              </a:lnSpc>
            </a:pPr>
            <a:r>
              <a:rPr lang="en-US" sz="900" b="1">
                <a:solidFill>
                  <a:srgbClr val="00AF9D"/>
                </a:solidFill>
                <a:latin typeface="Tw Cen MT" panose="020B0602020104020603" pitchFamily="34" charset="77"/>
                <a:ea typeface="Arial"/>
                <a:cs typeface="Arial"/>
                <a:sym typeface="Arial"/>
              </a:rPr>
              <a:t>2.  </a:t>
            </a:r>
            <a:r>
              <a:rPr lang="en-US" sz="900" b="1">
                <a:solidFill>
                  <a:schemeClr val="dk1"/>
                </a:solidFill>
                <a:latin typeface="Tw Cen MT" panose="020B0602020104020603" pitchFamily="34" charset="77"/>
                <a:ea typeface="Arial"/>
                <a:cs typeface="Arial"/>
                <a:sym typeface="Arial"/>
              </a:rPr>
              <a:t>Generate A List Of People Who You Would Like To Have Participate In Your Prototype.</a:t>
            </a:r>
          </a:p>
        </p:txBody>
      </p:sp>
      <p:sp>
        <p:nvSpPr>
          <p:cNvPr id="12" name="Google Shape;8442;p57">
            <a:extLst>
              <a:ext uri="{FF2B5EF4-FFF2-40B4-BE49-F238E27FC236}">
                <a16:creationId xmlns:a16="http://schemas.microsoft.com/office/drawing/2014/main" id="{3E253480-A64F-41CE-901F-538A12AE1A2D}"/>
              </a:ext>
            </a:extLst>
          </p:cNvPr>
          <p:cNvSpPr/>
          <p:nvPr/>
        </p:nvSpPr>
        <p:spPr>
          <a:xfrm>
            <a:off x="2774572" y="1528222"/>
            <a:ext cx="2193925" cy="1446400"/>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r>
              <a:rPr lang="en-US" sz="900" b="1">
                <a:solidFill>
                  <a:srgbClr val="00AF9D"/>
                </a:solidFill>
                <a:latin typeface="Tw Cen MT" panose="020B0602020104020603" pitchFamily="34" charset="77"/>
                <a:ea typeface="Arial"/>
                <a:cs typeface="Arial"/>
                <a:sym typeface="Arial"/>
              </a:rPr>
              <a:t>3. </a:t>
            </a:r>
            <a:r>
              <a:rPr lang="en-US" sz="900" b="1">
                <a:latin typeface="Tw Cen MT" panose="020B0602020104020603" pitchFamily="34" charset="77"/>
                <a:ea typeface="Arial"/>
                <a:cs typeface="Arial"/>
                <a:sym typeface="Arial"/>
              </a:rPr>
              <a:t>Who Might Help You Test The Prototype?</a:t>
            </a:r>
          </a:p>
        </p:txBody>
      </p:sp>
      <p:sp>
        <p:nvSpPr>
          <p:cNvPr id="13" name="Google Shape;8444;p57">
            <a:extLst>
              <a:ext uri="{FF2B5EF4-FFF2-40B4-BE49-F238E27FC236}">
                <a16:creationId xmlns:a16="http://schemas.microsoft.com/office/drawing/2014/main" id="{404FC993-0C33-7456-6F42-35D67F807E7A}"/>
              </a:ext>
            </a:extLst>
          </p:cNvPr>
          <p:cNvSpPr/>
          <p:nvPr/>
        </p:nvSpPr>
        <p:spPr>
          <a:xfrm>
            <a:off x="437248" y="1528222"/>
            <a:ext cx="2193925" cy="3245981"/>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r>
              <a:rPr lang="en-US" sz="900" b="1">
                <a:solidFill>
                  <a:srgbClr val="00AF9D"/>
                </a:solidFill>
                <a:latin typeface="Tw Cen MT" panose="020B0602020104020603" pitchFamily="34" charset="77"/>
                <a:ea typeface="Arial"/>
                <a:cs typeface="Arial"/>
                <a:sym typeface="Arial"/>
              </a:rPr>
              <a:t>1. </a:t>
            </a:r>
            <a:r>
              <a:rPr lang="en-US" sz="900" b="1">
                <a:latin typeface="Tw Cen MT" panose="020B0602020104020603" pitchFamily="34" charset="77"/>
                <a:ea typeface="Arial"/>
                <a:cs typeface="Arial"/>
                <a:sym typeface="Arial"/>
              </a:rPr>
              <a:t>What Assumption Will You Be Testing With Your Prototype?</a:t>
            </a:r>
          </a:p>
        </p:txBody>
      </p:sp>
      <p:sp>
        <p:nvSpPr>
          <p:cNvPr id="14" name="Google Shape;8442;p57">
            <a:extLst>
              <a:ext uri="{FF2B5EF4-FFF2-40B4-BE49-F238E27FC236}">
                <a16:creationId xmlns:a16="http://schemas.microsoft.com/office/drawing/2014/main" id="{5BBDD9A9-2AE8-70CD-4896-5BD9254C7D98}"/>
              </a:ext>
            </a:extLst>
          </p:cNvPr>
          <p:cNvSpPr/>
          <p:nvPr/>
        </p:nvSpPr>
        <p:spPr>
          <a:xfrm>
            <a:off x="2774572" y="3100936"/>
            <a:ext cx="2193925" cy="1673268"/>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r>
              <a:rPr lang="en-US" sz="900" b="1">
                <a:solidFill>
                  <a:srgbClr val="00AF9D"/>
                </a:solidFill>
                <a:latin typeface="Tw Cen MT" panose="020B0602020104020603" pitchFamily="34" charset="77"/>
                <a:ea typeface="Arial"/>
                <a:cs typeface="Arial"/>
                <a:sym typeface="Arial"/>
              </a:rPr>
              <a:t>4. </a:t>
            </a:r>
            <a:r>
              <a:rPr lang="en-US" sz="900" b="1">
                <a:latin typeface="Tw Cen MT" panose="020B0602020104020603" pitchFamily="34" charset="77"/>
                <a:ea typeface="Arial"/>
                <a:cs typeface="Arial"/>
                <a:sym typeface="Arial"/>
              </a:rPr>
              <a:t>Where Will You Test The Prototype?</a:t>
            </a:r>
          </a:p>
        </p:txBody>
      </p:sp>
      <p:sp>
        <p:nvSpPr>
          <p:cNvPr id="15" name="Google Shape;8442;p57">
            <a:extLst>
              <a:ext uri="{FF2B5EF4-FFF2-40B4-BE49-F238E27FC236}">
                <a16:creationId xmlns:a16="http://schemas.microsoft.com/office/drawing/2014/main" id="{9A197E83-914C-36F9-5D4E-A2D342F546C7}"/>
              </a:ext>
            </a:extLst>
          </p:cNvPr>
          <p:cNvSpPr/>
          <p:nvPr/>
        </p:nvSpPr>
        <p:spPr>
          <a:xfrm>
            <a:off x="5111372" y="1528221"/>
            <a:ext cx="2193925" cy="4912632"/>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r>
              <a:rPr lang="en-US" sz="900" b="1">
                <a:solidFill>
                  <a:srgbClr val="00AF9D"/>
                </a:solidFill>
                <a:latin typeface="Tw Cen MT" panose="020B0602020104020603" pitchFamily="34" charset="77"/>
                <a:ea typeface="Arial"/>
                <a:cs typeface="Arial"/>
                <a:sym typeface="Arial"/>
              </a:rPr>
              <a:t>6. </a:t>
            </a:r>
            <a:r>
              <a:rPr lang="en-US" sz="900" b="1">
                <a:latin typeface="Tw Cen MT" panose="020B0602020104020603" pitchFamily="34" charset="77"/>
                <a:ea typeface="Arial"/>
                <a:cs typeface="Arial"/>
                <a:sym typeface="Arial"/>
              </a:rPr>
              <a:t>What Materials Will You Need?</a:t>
            </a:r>
          </a:p>
          <a:p>
            <a:r>
              <a:rPr lang="en-US" sz="900" i="1">
                <a:latin typeface="Tw Cen MT" panose="020B0602020104020603" pitchFamily="34" charset="77"/>
                <a:ea typeface="Arial"/>
                <a:cs typeface="Arial"/>
                <a:sym typeface="Arial"/>
              </a:rPr>
              <a:t>(Specify what you will use the material for and the quantity)</a:t>
            </a:r>
          </a:p>
        </p:txBody>
      </p:sp>
      <p:sp>
        <p:nvSpPr>
          <p:cNvPr id="18" name="Google Shape;8442;p57">
            <a:extLst>
              <a:ext uri="{FF2B5EF4-FFF2-40B4-BE49-F238E27FC236}">
                <a16:creationId xmlns:a16="http://schemas.microsoft.com/office/drawing/2014/main" id="{2C134564-7132-33CD-BA37-6291D04EC680}"/>
              </a:ext>
            </a:extLst>
          </p:cNvPr>
          <p:cNvSpPr/>
          <p:nvPr/>
        </p:nvSpPr>
        <p:spPr>
          <a:xfrm>
            <a:off x="2774572" y="4900518"/>
            <a:ext cx="2193925" cy="1542227"/>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700"/>
            <a:r>
              <a:rPr lang="en-US" sz="900" b="1">
                <a:solidFill>
                  <a:srgbClr val="00AF9D"/>
                </a:solidFill>
                <a:latin typeface="Tw Cen MT" panose="020B0602020104020603" pitchFamily="34" charset="77"/>
                <a:ea typeface="Arial"/>
                <a:cs typeface="Arial"/>
                <a:sym typeface="Arial"/>
              </a:rPr>
              <a:t>5. </a:t>
            </a:r>
            <a:r>
              <a:rPr lang="en-US" sz="900" b="1">
                <a:solidFill>
                  <a:schemeClr val="dk1"/>
                </a:solidFill>
                <a:latin typeface="Tw Cen MT" panose="020B0602020104020603" pitchFamily="34" charset="77"/>
                <a:ea typeface="Arial"/>
                <a:cs typeface="Arial"/>
                <a:sym typeface="Arial"/>
              </a:rPr>
              <a:t>How Will You Set Up The Space?</a:t>
            </a:r>
          </a:p>
        </p:txBody>
      </p:sp>
      <p:sp>
        <p:nvSpPr>
          <p:cNvPr id="19" name="Google Shape;8442;p57">
            <a:extLst>
              <a:ext uri="{FF2B5EF4-FFF2-40B4-BE49-F238E27FC236}">
                <a16:creationId xmlns:a16="http://schemas.microsoft.com/office/drawing/2014/main" id="{CDC31428-9DA0-9536-4886-361DB458629E}"/>
              </a:ext>
            </a:extLst>
          </p:cNvPr>
          <p:cNvSpPr/>
          <p:nvPr/>
        </p:nvSpPr>
        <p:spPr>
          <a:xfrm>
            <a:off x="7477885" y="3282696"/>
            <a:ext cx="1990867" cy="3158157"/>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700"/>
            <a:r>
              <a:rPr lang="en-US" sz="900" b="1">
                <a:solidFill>
                  <a:srgbClr val="00AF9D"/>
                </a:solidFill>
                <a:latin typeface="Tw Cen MT" panose="020B0602020104020603" pitchFamily="34" charset="77"/>
                <a:ea typeface="Arial"/>
                <a:cs typeface="Arial"/>
                <a:sym typeface="Arial"/>
              </a:rPr>
              <a:t>8.</a:t>
            </a:r>
            <a:r>
              <a:rPr lang="en-US" sz="900" b="1">
                <a:latin typeface="Tw Cen MT" panose="020B0602020104020603" pitchFamily="34" charset="77"/>
                <a:ea typeface="Arial"/>
                <a:cs typeface="Arial"/>
                <a:sym typeface="Arial"/>
              </a:rPr>
              <a:t> What Are The Steps That You Need To Complete In Order To Test Your  Prototype?</a:t>
            </a:r>
          </a:p>
          <a:p>
            <a:pPr marL="12700"/>
            <a:br>
              <a:rPr lang="en-US" sz="900">
                <a:solidFill>
                  <a:srgbClr val="414042"/>
                </a:solidFill>
                <a:latin typeface="Tw Cen MT" panose="020B0602020104020603" pitchFamily="34" charset="77"/>
                <a:ea typeface="Arial"/>
                <a:cs typeface="Arial"/>
                <a:sym typeface="Arial"/>
              </a:rPr>
            </a:br>
            <a:r>
              <a:rPr lang="en-US" sz="900">
                <a:solidFill>
                  <a:srgbClr val="414042"/>
                </a:solidFill>
                <a:latin typeface="Tw Cen MT" panose="020B0602020104020603" pitchFamily="34" charset="77"/>
                <a:ea typeface="Arial"/>
                <a:cs typeface="Arial"/>
                <a:sym typeface="Arial"/>
              </a:rPr>
              <a:t>1. </a:t>
            </a:r>
            <a:br>
              <a:rPr lang="en-US" sz="900">
                <a:solidFill>
                  <a:srgbClr val="414042"/>
                </a:solidFill>
                <a:latin typeface="Tw Cen MT" panose="020B0602020104020603" pitchFamily="34" charset="77"/>
                <a:ea typeface="Arial"/>
                <a:cs typeface="Arial"/>
                <a:sym typeface="Arial"/>
              </a:rPr>
            </a:br>
            <a:endParaRPr lang="en-US" sz="900">
              <a:solidFill>
                <a:srgbClr val="414042"/>
              </a:solidFill>
              <a:latin typeface="Tw Cen MT" panose="020B0602020104020603" pitchFamily="34" charset="77"/>
              <a:ea typeface="Arial"/>
              <a:cs typeface="Arial"/>
              <a:sym typeface="Arial"/>
            </a:endParaRPr>
          </a:p>
          <a:p>
            <a:pPr marL="12700"/>
            <a:br>
              <a:rPr lang="en-US" sz="900">
                <a:solidFill>
                  <a:srgbClr val="414042"/>
                </a:solidFill>
                <a:latin typeface="Tw Cen MT" panose="020B0602020104020603" pitchFamily="34" charset="77"/>
                <a:ea typeface="Arial"/>
                <a:cs typeface="Arial"/>
                <a:sym typeface="Arial"/>
              </a:rPr>
            </a:br>
            <a:endParaRPr lang="en-US" sz="900">
              <a:solidFill>
                <a:srgbClr val="414042"/>
              </a:solidFill>
              <a:latin typeface="Tw Cen MT" panose="020B0602020104020603" pitchFamily="34" charset="77"/>
              <a:ea typeface="Arial"/>
              <a:cs typeface="Arial"/>
              <a:sym typeface="Arial"/>
            </a:endParaRPr>
          </a:p>
          <a:p>
            <a:pPr marL="12700"/>
            <a:r>
              <a:rPr lang="en-US" sz="900">
                <a:solidFill>
                  <a:srgbClr val="414042"/>
                </a:solidFill>
                <a:latin typeface="Tw Cen MT" panose="020B0602020104020603" pitchFamily="34" charset="77"/>
                <a:ea typeface="Arial"/>
                <a:cs typeface="Arial"/>
                <a:sym typeface="Arial"/>
              </a:rPr>
              <a:t>2.</a:t>
            </a:r>
          </a:p>
          <a:p>
            <a:pPr marL="12700"/>
            <a:endParaRPr lang="en-US" sz="900">
              <a:solidFill>
                <a:srgbClr val="414042"/>
              </a:solidFill>
              <a:latin typeface="Tw Cen MT" panose="020B0602020104020603" pitchFamily="34" charset="77"/>
              <a:ea typeface="Arial"/>
              <a:cs typeface="Arial"/>
              <a:sym typeface="Arial"/>
            </a:endParaRPr>
          </a:p>
          <a:p>
            <a:pPr marL="12700"/>
            <a:endParaRPr lang="en-US" sz="900">
              <a:solidFill>
                <a:srgbClr val="414042"/>
              </a:solidFill>
              <a:latin typeface="Tw Cen MT" panose="020B0602020104020603" pitchFamily="34" charset="77"/>
              <a:ea typeface="Arial"/>
              <a:cs typeface="Arial"/>
              <a:sym typeface="Arial"/>
            </a:endParaRPr>
          </a:p>
          <a:p>
            <a:pPr marL="12700"/>
            <a:endParaRPr lang="en-US" sz="900">
              <a:solidFill>
                <a:srgbClr val="414042"/>
              </a:solidFill>
              <a:latin typeface="Tw Cen MT" panose="020B0602020104020603" pitchFamily="34" charset="77"/>
              <a:ea typeface="Arial"/>
              <a:cs typeface="Arial"/>
              <a:sym typeface="Arial"/>
            </a:endParaRPr>
          </a:p>
          <a:p>
            <a:pPr marL="12700"/>
            <a:r>
              <a:rPr lang="en-US" sz="900">
                <a:solidFill>
                  <a:srgbClr val="414042"/>
                </a:solidFill>
                <a:latin typeface="Tw Cen MT" panose="020B0602020104020603" pitchFamily="34" charset="77"/>
                <a:ea typeface="Arial"/>
                <a:cs typeface="Arial"/>
                <a:sym typeface="Arial"/>
              </a:rPr>
              <a:t>3.</a:t>
            </a:r>
          </a:p>
          <a:p>
            <a:pPr marL="12700"/>
            <a:endParaRPr lang="en-US" sz="900">
              <a:solidFill>
                <a:srgbClr val="414042"/>
              </a:solidFill>
              <a:latin typeface="Tw Cen MT" panose="020B0602020104020603" pitchFamily="34" charset="77"/>
              <a:ea typeface="Arial"/>
              <a:cs typeface="Arial"/>
              <a:sym typeface="Arial"/>
            </a:endParaRPr>
          </a:p>
          <a:p>
            <a:pPr marL="12700"/>
            <a:endParaRPr lang="en-US" sz="900">
              <a:solidFill>
                <a:srgbClr val="414042"/>
              </a:solidFill>
              <a:latin typeface="Tw Cen MT" panose="020B0602020104020603" pitchFamily="34" charset="77"/>
              <a:ea typeface="Arial"/>
              <a:cs typeface="Arial"/>
              <a:sym typeface="Arial"/>
            </a:endParaRPr>
          </a:p>
          <a:p>
            <a:pPr marL="12700"/>
            <a:endParaRPr lang="en-US" sz="900">
              <a:solidFill>
                <a:srgbClr val="414042"/>
              </a:solidFill>
              <a:latin typeface="Tw Cen MT" panose="020B0602020104020603" pitchFamily="34" charset="77"/>
              <a:ea typeface="Arial"/>
              <a:cs typeface="Arial"/>
              <a:sym typeface="Arial"/>
            </a:endParaRPr>
          </a:p>
          <a:p>
            <a:pPr marL="12700"/>
            <a:r>
              <a:rPr lang="en-US" sz="900">
                <a:solidFill>
                  <a:srgbClr val="414042"/>
                </a:solidFill>
                <a:latin typeface="Tw Cen MT" panose="020B0602020104020603" pitchFamily="34" charset="77"/>
                <a:ea typeface="Arial"/>
                <a:cs typeface="Arial"/>
                <a:sym typeface="Arial"/>
              </a:rPr>
              <a:t>4.</a:t>
            </a:r>
          </a:p>
          <a:p>
            <a:pPr marL="12700"/>
            <a:endParaRPr lang="en-US" sz="900">
              <a:solidFill>
                <a:srgbClr val="414042"/>
              </a:solidFill>
              <a:latin typeface="Tw Cen MT" panose="020B0602020104020603" pitchFamily="34" charset="77"/>
              <a:ea typeface="Arial"/>
              <a:cs typeface="Arial"/>
              <a:sym typeface="Arial"/>
            </a:endParaRPr>
          </a:p>
          <a:p>
            <a:pPr marL="12700"/>
            <a:endParaRPr lang="en-US" sz="900">
              <a:solidFill>
                <a:srgbClr val="414042"/>
              </a:solidFill>
              <a:latin typeface="Tw Cen MT" panose="020B0602020104020603" pitchFamily="34" charset="77"/>
              <a:ea typeface="Arial"/>
              <a:cs typeface="Arial"/>
              <a:sym typeface="Arial"/>
            </a:endParaRPr>
          </a:p>
          <a:p>
            <a:pPr marL="12700"/>
            <a:endParaRPr lang="en-US" sz="900">
              <a:solidFill>
                <a:srgbClr val="414042"/>
              </a:solidFill>
              <a:latin typeface="Tw Cen MT" panose="020B0602020104020603" pitchFamily="34" charset="77"/>
              <a:ea typeface="Arial"/>
              <a:cs typeface="Arial"/>
              <a:sym typeface="Arial"/>
            </a:endParaRPr>
          </a:p>
          <a:p>
            <a:pPr marL="12700"/>
            <a:r>
              <a:rPr lang="en-US" sz="900">
                <a:solidFill>
                  <a:srgbClr val="414042"/>
                </a:solidFill>
                <a:latin typeface="Tw Cen MT" panose="020B0602020104020603" pitchFamily="34" charset="77"/>
                <a:ea typeface="Arial"/>
                <a:cs typeface="Arial"/>
                <a:sym typeface="Arial"/>
              </a:rPr>
              <a:t>5.</a:t>
            </a:r>
            <a:endParaRPr lang="en-US" sz="900">
              <a:solidFill>
                <a:schemeClr val="dk1"/>
              </a:solidFill>
              <a:latin typeface="Tw Cen MT" panose="020B0602020104020603" pitchFamily="34" charset="77"/>
              <a:ea typeface="Arial"/>
              <a:cs typeface="Arial"/>
              <a:sym typeface="Arial"/>
            </a:endParaRPr>
          </a:p>
        </p:txBody>
      </p:sp>
      <p:sp>
        <p:nvSpPr>
          <p:cNvPr id="20" name="Google Shape;8442;p57">
            <a:extLst>
              <a:ext uri="{FF2B5EF4-FFF2-40B4-BE49-F238E27FC236}">
                <a16:creationId xmlns:a16="http://schemas.microsoft.com/office/drawing/2014/main" id="{26B5BC42-FA79-157F-2F4F-5FEC8EE420CD}"/>
              </a:ext>
            </a:extLst>
          </p:cNvPr>
          <p:cNvSpPr/>
          <p:nvPr/>
        </p:nvSpPr>
        <p:spPr>
          <a:xfrm>
            <a:off x="7477885" y="1528221"/>
            <a:ext cx="1990867" cy="1572715"/>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700"/>
            <a:r>
              <a:rPr lang="en-US" sz="900" b="1">
                <a:solidFill>
                  <a:srgbClr val="00AF9D"/>
                </a:solidFill>
                <a:latin typeface="Tw Cen MT" panose="020B0602020104020603" pitchFamily="34" charset="77"/>
                <a:ea typeface="Arial"/>
                <a:cs typeface="Arial"/>
                <a:sym typeface="Arial"/>
              </a:rPr>
              <a:t>7. </a:t>
            </a:r>
            <a:r>
              <a:rPr lang="en-US" sz="900" b="1">
                <a:solidFill>
                  <a:schemeClr val="dk1"/>
                </a:solidFill>
                <a:latin typeface="Tw Cen MT" panose="020B0602020104020603" pitchFamily="34" charset="77"/>
                <a:ea typeface="Arial"/>
                <a:cs typeface="Arial"/>
                <a:sym typeface="Arial"/>
              </a:rPr>
              <a:t>Anything Else You Need To Prepare?</a:t>
            </a:r>
          </a:p>
        </p:txBody>
      </p:sp>
    </p:spTree>
    <p:extLst>
      <p:ext uri="{BB962C8B-B14F-4D97-AF65-F5344CB8AC3E}">
        <p14:creationId xmlns:p14="http://schemas.microsoft.com/office/powerpoint/2010/main" val="83328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9C913-8200-C0C8-30FD-C2FA9C600585}"/>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10B4D01B-9E42-21C5-4696-6C44C38326C8}"/>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6EF04A99-FE07-C002-8488-493A53753602}"/>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77" name="Google Shape;118;p3">
            <a:extLst>
              <a:ext uri="{FF2B5EF4-FFF2-40B4-BE49-F238E27FC236}">
                <a16:creationId xmlns:a16="http://schemas.microsoft.com/office/drawing/2014/main" id="{B5D2B216-CC21-C9D8-A9BB-F5BF31938812}"/>
              </a:ext>
            </a:extLst>
          </p:cNvPr>
          <p:cNvSpPr txBox="1"/>
          <p:nvPr/>
        </p:nvSpPr>
        <p:spPr>
          <a:xfrm>
            <a:off x="3304697" y="908932"/>
            <a:ext cx="4569304" cy="398807"/>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a:solidFill>
                  <a:schemeClr val="tx1"/>
                </a:solidFill>
                <a:latin typeface="Tw Cen MT" panose="020B0602020104020603" pitchFamily="34" charset="77"/>
                <a:ea typeface="Calibri"/>
              </a:rPr>
              <a:t>Use the testing tool provided to outline your testing plan. </a:t>
            </a:r>
            <a:br>
              <a:rPr lang="en-US" sz="1000">
                <a:solidFill>
                  <a:schemeClr val="tx1"/>
                </a:solidFill>
                <a:latin typeface="Tw Cen MT" panose="020B0602020104020603" pitchFamily="34" charset="77"/>
                <a:ea typeface="Calibri"/>
              </a:rPr>
            </a:br>
            <a:r>
              <a:rPr lang="en-US" sz="1000">
                <a:solidFill>
                  <a:schemeClr val="tx1"/>
                </a:solidFill>
                <a:latin typeface="Tw Cen MT" panose="020B0602020104020603" pitchFamily="34" charset="77"/>
                <a:ea typeface="Calibri"/>
              </a:rPr>
              <a:t>You don’t need to complete every section; skip any that don’t apply.</a:t>
            </a:r>
            <a:endParaRPr lang="en-US" sz="2000">
              <a:solidFill>
                <a:schemeClr val="tx1"/>
              </a:solidFill>
              <a:latin typeface="Tw Cen MT" panose="020B0602020104020603" pitchFamily="34" charset="77"/>
            </a:endParaRPr>
          </a:p>
        </p:txBody>
      </p:sp>
      <p:sp>
        <p:nvSpPr>
          <p:cNvPr id="9" name="Google Shape;8434;p57">
            <a:extLst>
              <a:ext uri="{FF2B5EF4-FFF2-40B4-BE49-F238E27FC236}">
                <a16:creationId xmlns:a16="http://schemas.microsoft.com/office/drawing/2014/main" id="{A2A94981-EA92-7E77-332E-9FB4759CDB92}"/>
              </a:ext>
            </a:extLst>
          </p:cNvPr>
          <p:cNvSpPr/>
          <p:nvPr/>
        </p:nvSpPr>
        <p:spPr>
          <a:xfrm>
            <a:off x="437248" y="4898626"/>
            <a:ext cx="2193925" cy="1542227"/>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R="5080">
              <a:lnSpc>
                <a:spcPct val="96500"/>
              </a:lnSpc>
            </a:pPr>
            <a:r>
              <a:rPr lang="en-US" sz="900" b="1">
                <a:solidFill>
                  <a:srgbClr val="00AF9D"/>
                </a:solidFill>
                <a:latin typeface="Tw Cen MT" panose="020B0602020104020603" pitchFamily="34" charset="77"/>
                <a:ea typeface="Arial"/>
                <a:cs typeface="Arial"/>
                <a:sym typeface="Arial"/>
              </a:rPr>
              <a:t>2.  </a:t>
            </a:r>
            <a:r>
              <a:rPr lang="en-US" sz="900" b="1">
                <a:solidFill>
                  <a:schemeClr val="dk1"/>
                </a:solidFill>
                <a:latin typeface="Tw Cen MT" panose="020B0602020104020603" pitchFamily="34" charset="77"/>
                <a:ea typeface="Arial"/>
                <a:cs typeface="Arial"/>
                <a:sym typeface="Arial"/>
              </a:rPr>
              <a:t>Generate A List Of People Who You Would Like To Have Participate In Your Prototype.</a:t>
            </a:r>
          </a:p>
        </p:txBody>
      </p:sp>
      <p:sp>
        <p:nvSpPr>
          <p:cNvPr id="26" name="Google Shape;8442;p57">
            <a:extLst>
              <a:ext uri="{FF2B5EF4-FFF2-40B4-BE49-F238E27FC236}">
                <a16:creationId xmlns:a16="http://schemas.microsoft.com/office/drawing/2014/main" id="{A73339EB-C5CB-8DF2-DAD7-2AB5E495B6FD}"/>
              </a:ext>
            </a:extLst>
          </p:cNvPr>
          <p:cNvSpPr/>
          <p:nvPr/>
        </p:nvSpPr>
        <p:spPr>
          <a:xfrm>
            <a:off x="2774572" y="1528222"/>
            <a:ext cx="2193925" cy="1446400"/>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r>
              <a:rPr lang="en-US" sz="900" b="1">
                <a:solidFill>
                  <a:srgbClr val="00AF9D"/>
                </a:solidFill>
                <a:latin typeface="Tw Cen MT" panose="020B0602020104020603" pitchFamily="34" charset="77"/>
                <a:ea typeface="Arial"/>
                <a:cs typeface="Arial"/>
                <a:sym typeface="Arial"/>
              </a:rPr>
              <a:t>3. </a:t>
            </a:r>
            <a:r>
              <a:rPr lang="en-US" sz="900" b="1">
                <a:latin typeface="Tw Cen MT" panose="020B0602020104020603" pitchFamily="34" charset="77"/>
                <a:ea typeface="Arial"/>
                <a:cs typeface="Arial"/>
                <a:sym typeface="Arial"/>
              </a:rPr>
              <a:t>Who Might Help You Test The Prototype?</a:t>
            </a:r>
          </a:p>
        </p:txBody>
      </p:sp>
      <p:sp>
        <p:nvSpPr>
          <p:cNvPr id="27" name="Google Shape;8444;p57">
            <a:extLst>
              <a:ext uri="{FF2B5EF4-FFF2-40B4-BE49-F238E27FC236}">
                <a16:creationId xmlns:a16="http://schemas.microsoft.com/office/drawing/2014/main" id="{0486465A-C008-6A04-6CEE-A3A68A9418FB}"/>
              </a:ext>
            </a:extLst>
          </p:cNvPr>
          <p:cNvSpPr/>
          <p:nvPr/>
        </p:nvSpPr>
        <p:spPr>
          <a:xfrm>
            <a:off x="437248" y="1528222"/>
            <a:ext cx="2193925" cy="3245981"/>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r>
              <a:rPr lang="en-US" sz="900" b="1">
                <a:solidFill>
                  <a:srgbClr val="00AF9D"/>
                </a:solidFill>
                <a:latin typeface="Tw Cen MT" panose="020B0602020104020603" pitchFamily="34" charset="77"/>
                <a:ea typeface="Arial"/>
                <a:cs typeface="Arial"/>
                <a:sym typeface="Arial"/>
              </a:rPr>
              <a:t>1. </a:t>
            </a:r>
            <a:r>
              <a:rPr lang="en-US" sz="900" b="1">
                <a:latin typeface="Tw Cen MT" panose="020B0602020104020603" pitchFamily="34" charset="77"/>
                <a:ea typeface="Arial"/>
                <a:cs typeface="Arial"/>
                <a:sym typeface="Arial"/>
              </a:rPr>
              <a:t>What Assumption Will You Be Testing With Your Prototype?</a:t>
            </a:r>
          </a:p>
        </p:txBody>
      </p:sp>
      <p:sp>
        <p:nvSpPr>
          <p:cNvPr id="4" name="Google Shape;118;p3">
            <a:extLst>
              <a:ext uri="{FF2B5EF4-FFF2-40B4-BE49-F238E27FC236}">
                <a16:creationId xmlns:a16="http://schemas.microsoft.com/office/drawing/2014/main" id="{D130B883-6B96-D4C7-4756-80F3821A06A8}"/>
              </a:ext>
            </a:extLst>
          </p:cNvPr>
          <p:cNvSpPr txBox="1"/>
          <p:nvPr/>
        </p:nvSpPr>
        <p:spPr>
          <a:xfrm>
            <a:off x="8769577" y="320512"/>
            <a:ext cx="686476" cy="375638"/>
          </a:xfrm>
          <a:prstGeom prst="rect">
            <a:avLst/>
          </a:prstGeom>
          <a:solidFill>
            <a:srgbClr val="00AF9D"/>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000"/>
            <a:r>
              <a:rPr lang="pt-PT" sz="1200" b="1">
                <a:solidFill>
                  <a:schemeClr val="bg1"/>
                </a:solidFill>
                <a:latin typeface="Tw Cen MT" panose="020B0602020104020603" pitchFamily="34" charset="77"/>
              </a:rPr>
              <a:t>20 min</a:t>
            </a:r>
          </a:p>
        </p:txBody>
      </p:sp>
      <p:sp>
        <p:nvSpPr>
          <p:cNvPr id="5" name="Google Shape;118;p3">
            <a:extLst>
              <a:ext uri="{FF2B5EF4-FFF2-40B4-BE49-F238E27FC236}">
                <a16:creationId xmlns:a16="http://schemas.microsoft.com/office/drawing/2014/main" id="{02297FED-11E0-98EB-7842-56D39B91F845}"/>
              </a:ext>
            </a:extLst>
          </p:cNvPr>
          <p:cNvSpPr txBox="1"/>
          <p:nvPr/>
        </p:nvSpPr>
        <p:spPr>
          <a:xfrm>
            <a:off x="8380120" y="320512"/>
            <a:ext cx="389457" cy="375638"/>
          </a:xfrm>
          <a:prstGeom prst="rect">
            <a:avLst/>
          </a:prstGeom>
          <a:solidFill>
            <a:srgbClr val="00AF9D">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7" name="Imagem 6">
            <a:extLst>
              <a:ext uri="{FF2B5EF4-FFF2-40B4-BE49-F238E27FC236}">
                <a16:creationId xmlns:a16="http://schemas.microsoft.com/office/drawing/2014/main" id="{A64F0D9D-38C6-7BE7-0738-FA86459EF22D}"/>
              </a:ext>
            </a:extLst>
          </p:cNvPr>
          <p:cNvPicPr>
            <a:picLocks noChangeAspect="1"/>
          </p:cNvPicPr>
          <p:nvPr/>
        </p:nvPicPr>
        <p:blipFill>
          <a:blip r:embed="rId3"/>
          <a:stretch>
            <a:fillRect/>
          </a:stretch>
        </p:blipFill>
        <p:spPr>
          <a:xfrm>
            <a:off x="8460568" y="392672"/>
            <a:ext cx="241262" cy="241262"/>
          </a:xfrm>
          <a:prstGeom prst="rect">
            <a:avLst/>
          </a:prstGeom>
        </p:spPr>
      </p:pic>
      <p:sp>
        <p:nvSpPr>
          <p:cNvPr id="16" name="Google Shape;8442;p57">
            <a:extLst>
              <a:ext uri="{FF2B5EF4-FFF2-40B4-BE49-F238E27FC236}">
                <a16:creationId xmlns:a16="http://schemas.microsoft.com/office/drawing/2014/main" id="{02759AB5-7D09-F939-B407-9F2FC303B817}"/>
              </a:ext>
            </a:extLst>
          </p:cNvPr>
          <p:cNvSpPr/>
          <p:nvPr/>
        </p:nvSpPr>
        <p:spPr>
          <a:xfrm>
            <a:off x="2774572" y="3100936"/>
            <a:ext cx="2193925" cy="1673268"/>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r>
              <a:rPr lang="en-US" sz="900" b="1">
                <a:solidFill>
                  <a:srgbClr val="00AF9D"/>
                </a:solidFill>
                <a:latin typeface="Tw Cen MT" panose="020B0602020104020603" pitchFamily="34" charset="77"/>
                <a:ea typeface="Arial"/>
                <a:cs typeface="Arial"/>
                <a:sym typeface="Arial"/>
              </a:rPr>
              <a:t>4. </a:t>
            </a:r>
            <a:r>
              <a:rPr lang="en-US" sz="900" b="1">
                <a:latin typeface="Tw Cen MT" panose="020B0602020104020603" pitchFamily="34" charset="77"/>
                <a:ea typeface="Arial"/>
                <a:cs typeface="Arial"/>
                <a:sym typeface="Arial"/>
              </a:rPr>
              <a:t>Where Will You Test The Prototype?</a:t>
            </a:r>
          </a:p>
        </p:txBody>
      </p:sp>
      <p:sp>
        <p:nvSpPr>
          <p:cNvPr id="17" name="Google Shape;8442;p57">
            <a:extLst>
              <a:ext uri="{FF2B5EF4-FFF2-40B4-BE49-F238E27FC236}">
                <a16:creationId xmlns:a16="http://schemas.microsoft.com/office/drawing/2014/main" id="{7931FF90-FE7E-EC28-3478-733C4451DDA1}"/>
              </a:ext>
            </a:extLst>
          </p:cNvPr>
          <p:cNvSpPr/>
          <p:nvPr/>
        </p:nvSpPr>
        <p:spPr>
          <a:xfrm>
            <a:off x="5111372" y="1528221"/>
            <a:ext cx="2193925" cy="4912632"/>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r>
              <a:rPr lang="en-US" sz="900" b="1">
                <a:solidFill>
                  <a:srgbClr val="00AF9D"/>
                </a:solidFill>
                <a:latin typeface="Tw Cen MT" panose="020B0602020104020603" pitchFamily="34" charset="77"/>
                <a:ea typeface="Arial"/>
                <a:cs typeface="Arial"/>
                <a:sym typeface="Arial"/>
              </a:rPr>
              <a:t>6. </a:t>
            </a:r>
            <a:r>
              <a:rPr lang="en-US" sz="900" b="1">
                <a:latin typeface="Tw Cen MT" panose="020B0602020104020603" pitchFamily="34" charset="77"/>
                <a:ea typeface="Arial"/>
                <a:cs typeface="Arial"/>
                <a:sym typeface="Arial"/>
              </a:rPr>
              <a:t>What Materials Will You Need?</a:t>
            </a:r>
          </a:p>
          <a:p>
            <a:r>
              <a:rPr lang="en-US" sz="900" i="1">
                <a:latin typeface="Tw Cen MT" panose="020B0602020104020603" pitchFamily="34" charset="77"/>
                <a:ea typeface="Arial"/>
                <a:cs typeface="Arial"/>
                <a:sym typeface="Arial"/>
              </a:rPr>
              <a:t>(Specify what you will use the material for and the quantity)</a:t>
            </a:r>
          </a:p>
        </p:txBody>
      </p:sp>
      <p:sp>
        <p:nvSpPr>
          <p:cNvPr id="23" name="Google Shape;8442;p57">
            <a:extLst>
              <a:ext uri="{FF2B5EF4-FFF2-40B4-BE49-F238E27FC236}">
                <a16:creationId xmlns:a16="http://schemas.microsoft.com/office/drawing/2014/main" id="{6117D4CE-950E-71AF-7C8B-1397B91AB54A}"/>
              </a:ext>
            </a:extLst>
          </p:cNvPr>
          <p:cNvSpPr/>
          <p:nvPr/>
        </p:nvSpPr>
        <p:spPr>
          <a:xfrm>
            <a:off x="2774572" y="4900518"/>
            <a:ext cx="2193925" cy="1542227"/>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700"/>
            <a:r>
              <a:rPr lang="en-US" sz="900" b="1">
                <a:solidFill>
                  <a:srgbClr val="00AF9D"/>
                </a:solidFill>
                <a:latin typeface="Tw Cen MT" panose="020B0602020104020603" pitchFamily="34" charset="77"/>
                <a:ea typeface="Arial"/>
                <a:cs typeface="Arial"/>
                <a:sym typeface="Arial"/>
              </a:rPr>
              <a:t>5. </a:t>
            </a:r>
            <a:r>
              <a:rPr lang="en-US" sz="900" b="1">
                <a:solidFill>
                  <a:schemeClr val="dk1"/>
                </a:solidFill>
                <a:latin typeface="Tw Cen MT" panose="020B0602020104020603" pitchFamily="34" charset="77"/>
                <a:ea typeface="Arial"/>
                <a:cs typeface="Arial"/>
                <a:sym typeface="Arial"/>
              </a:rPr>
              <a:t>How Will You Set Up The Space?</a:t>
            </a:r>
          </a:p>
        </p:txBody>
      </p:sp>
      <p:sp>
        <p:nvSpPr>
          <p:cNvPr id="51" name="Google Shape;212;p4">
            <a:extLst>
              <a:ext uri="{FF2B5EF4-FFF2-40B4-BE49-F238E27FC236}">
                <a16:creationId xmlns:a16="http://schemas.microsoft.com/office/drawing/2014/main" id="{697B1543-594A-14D0-7E01-8980E22888DB}"/>
              </a:ext>
            </a:extLst>
          </p:cNvPr>
          <p:cNvSpPr txBox="1">
            <a:spLocks noGrp="1"/>
          </p:cNvSpPr>
          <p:nvPr/>
        </p:nvSpPr>
        <p:spPr>
          <a:xfrm>
            <a:off x="453504" y="969926"/>
            <a:ext cx="3990480" cy="4924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00AF9D"/>
                </a:solidFill>
                <a:latin typeface="Tw Cen MT" panose="020B0602020104020603" pitchFamily="34" charset="77"/>
              </a:rPr>
              <a:t>TESTING PLAN</a:t>
            </a:r>
          </a:p>
          <a:p>
            <a:r>
              <a:rPr lang="en-US" sz="1200">
                <a:solidFill>
                  <a:schemeClr val="tx1">
                    <a:lumMod val="75000"/>
                    <a:lumOff val="25000"/>
                  </a:schemeClr>
                </a:solidFill>
                <a:latin typeface="Tw Cen MT" panose="020B0602020104020603" pitchFamily="34" charset="77"/>
              </a:rPr>
              <a:t>Assumption #3</a:t>
            </a:r>
          </a:p>
        </p:txBody>
      </p:sp>
      <p:sp>
        <p:nvSpPr>
          <p:cNvPr id="6" name="Google Shape;8442;p57">
            <a:extLst>
              <a:ext uri="{FF2B5EF4-FFF2-40B4-BE49-F238E27FC236}">
                <a16:creationId xmlns:a16="http://schemas.microsoft.com/office/drawing/2014/main" id="{BB660732-DAFB-8F70-681B-F99DD154A05E}"/>
              </a:ext>
            </a:extLst>
          </p:cNvPr>
          <p:cNvSpPr/>
          <p:nvPr/>
        </p:nvSpPr>
        <p:spPr>
          <a:xfrm>
            <a:off x="7477885" y="3282696"/>
            <a:ext cx="1990867" cy="3158157"/>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700"/>
            <a:r>
              <a:rPr lang="en-US" sz="900" b="1">
                <a:solidFill>
                  <a:srgbClr val="00AF9D"/>
                </a:solidFill>
                <a:latin typeface="Tw Cen MT" panose="020B0602020104020603" pitchFamily="34" charset="77"/>
                <a:ea typeface="Arial"/>
                <a:cs typeface="Arial"/>
                <a:sym typeface="Arial"/>
              </a:rPr>
              <a:t>8.</a:t>
            </a:r>
            <a:r>
              <a:rPr lang="en-US" sz="900" b="1">
                <a:latin typeface="Tw Cen MT" panose="020B0602020104020603" pitchFamily="34" charset="77"/>
                <a:ea typeface="Arial"/>
                <a:cs typeface="Arial"/>
                <a:sym typeface="Arial"/>
              </a:rPr>
              <a:t> What Are The Steps That You Need To Complete In Order To Test Your  Prototype?</a:t>
            </a:r>
          </a:p>
          <a:p>
            <a:pPr marL="12700"/>
            <a:br>
              <a:rPr lang="en-US" sz="900">
                <a:solidFill>
                  <a:srgbClr val="414042"/>
                </a:solidFill>
                <a:latin typeface="Tw Cen MT" panose="020B0602020104020603" pitchFamily="34" charset="77"/>
                <a:ea typeface="Arial"/>
                <a:cs typeface="Arial"/>
                <a:sym typeface="Arial"/>
              </a:rPr>
            </a:br>
            <a:r>
              <a:rPr lang="en-US" sz="900">
                <a:solidFill>
                  <a:srgbClr val="414042"/>
                </a:solidFill>
                <a:latin typeface="Tw Cen MT" panose="020B0602020104020603" pitchFamily="34" charset="77"/>
                <a:ea typeface="Arial"/>
                <a:cs typeface="Arial"/>
                <a:sym typeface="Arial"/>
              </a:rPr>
              <a:t>1. </a:t>
            </a:r>
            <a:br>
              <a:rPr lang="en-US" sz="900">
                <a:solidFill>
                  <a:srgbClr val="414042"/>
                </a:solidFill>
                <a:latin typeface="Tw Cen MT" panose="020B0602020104020603" pitchFamily="34" charset="77"/>
                <a:ea typeface="Arial"/>
                <a:cs typeface="Arial"/>
                <a:sym typeface="Arial"/>
              </a:rPr>
            </a:br>
            <a:endParaRPr lang="en-US" sz="900">
              <a:solidFill>
                <a:srgbClr val="414042"/>
              </a:solidFill>
              <a:latin typeface="Tw Cen MT" panose="020B0602020104020603" pitchFamily="34" charset="77"/>
              <a:ea typeface="Arial"/>
              <a:cs typeface="Arial"/>
              <a:sym typeface="Arial"/>
            </a:endParaRPr>
          </a:p>
          <a:p>
            <a:pPr marL="12700"/>
            <a:br>
              <a:rPr lang="en-US" sz="900">
                <a:solidFill>
                  <a:srgbClr val="414042"/>
                </a:solidFill>
                <a:latin typeface="Tw Cen MT" panose="020B0602020104020603" pitchFamily="34" charset="77"/>
                <a:ea typeface="Arial"/>
                <a:cs typeface="Arial"/>
                <a:sym typeface="Arial"/>
              </a:rPr>
            </a:br>
            <a:endParaRPr lang="en-US" sz="900">
              <a:solidFill>
                <a:srgbClr val="414042"/>
              </a:solidFill>
              <a:latin typeface="Tw Cen MT" panose="020B0602020104020603" pitchFamily="34" charset="77"/>
              <a:ea typeface="Arial"/>
              <a:cs typeface="Arial"/>
              <a:sym typeface="Arial"/>
            </a:endParaRPr>
          </a:p>
          <a:p>
            <a:pPr marL="12700"/>
            <a:r>
              <a:rPr lang="en-US" sz="900">
                <a:solidFill>
                  <a:srgbClr val="414042"/>
                </a:solidFill>
                <a:latin typeface="Tw Cen MT" panose="020B0602020104020603" pitchFamily="34" charset="77"/>
                <a:ea typeface="Arial"/>
                <a:cs typeface="Arial"/>
                <a:sym typeface="Arial"/>
              </a:rPr>
              <a:t>2.</a:t>
            </a:r>
          </a:p>
          <a:p>
            <a:pPr marL="12700"/>
            <a:endParaRPr lang="en-US" sz="900">
              <a:solidFill>
                <a:srgbClr val="414042"/>
              </a:solidFill>
              <a:latin typeface="Tw Cen MT" panose="020B0602020104020603" pitchFamily="34" charset="77"/>
              <a:ea typeface="Arial"/>
              <a:cs typeface="Arial"/>
              <a:sym typeface="Arial"/>
            </a:endParaRPr>
          </a:p>
          <a:p>
            <a:pPr marL="12700"/>
            <a:endParaRPr lang="en-US" sz="900">
              <a:solidFill>
                <a:srgbClr val="414042"/>
              </a:solidFill>
              <a:latin typeface="Tw Cen MT" panose="020B0602020104020603" pitchFamily="34" charset="77"/>
              <a:ea typeface="Arial"/>
              <a:cs typeface="Arial"/>
              <a:sym typeface="Arial"/>
            </a:endParaRPr>
          </a:p>
          <a:p>
            <a:pPr marL="12700"/>
            <a:endParaRPr lang="en-US" sz="900">
              <a:solidFill>
                <a:srgbClr val="414042"/>
              </a:solidFill>
              <a:latin typeface="Tw Cen MT" panose="020B0602020104020603" pitchFamily="34" charset="77"/>
              <a:ea typeface="Arial"/>
              <a:cs typeface="Arial"/>
              <a:sym typeface="Arial"/>
            </a:endParaRPr>
          </a:p>
          <a:p>
            <a:pPr marL="12700"/>
            <a:r>
              <a:rPr lang="en-US" sz="900">
                <a:solidFill>
                  <a:srgbClr val="414042"/>
                </a:solidFill>
                <a:latin typeface="Tw Cen MT" panose="020B0602020104020603" pitchFamily="34" charset="77"/>
                <a:ea typeface="Arial"/>
                <a:cs typeface="Arial"/>
                <a:sym typeface="Arial"/>
              </a:rPr>
              <a:t>3.</a:t>
            </a:r>
          </a:p>
          <a:p>
            <a:pPr marL="12700"/>
            <a:endParaRPr lang="en-US" sz="900">
              <a:solidFill>
                <a:srgbClr val="414042"/>
              </a:solidFill>
              <a:latin typeface="Tw Cen MT" panose="020B0602020104020603" pitchFamily="34" charset="77"/>
              <a:ea typeface="Arial"/>
              <a:cs typeface="Arial"/>
              <a:sym typeface="Arial"/>
            </a:endParaRPr>
          </a:p>
          <a:p>
            <a:pPr marL="12700"/>
            <a:endParaRPr lang="en-US" sz="900">
              <a:solidFill>
                <a:srgbClr val="414042"/>
              </a:solidFill>
              <a:latin typeface="Tw Cen MT" panose="020B0602020104020603" pitchFamily="34" charset="77"/>
              <a:ea typeface="Arial"/>
              <a:cs typeface="Arial"/>
              <a:sym typeface="Arial"/>
            </a:endParaRPr>
          </a:p>
          <a:p>
            <a:pPr marL="12700"/>
            <a:endParaRPr lang="en-US" sz="900">
              <a:solidFill>
                <a:srgbClr val="414042"/>
              </a:solidFill>
              <a:latin typeface="Tw Cen MT" panose="020B0602020104020603" pitchFamily="34" charset="77"/>
              <a:ea typeface="Arial"/>
              <a:cs typeface="Arial"/>
              <a:sym typeface="Arial"/>
            </a:endParaRPr>
          </a:p>
          <a:p>
            <a:pPr marL="12700"/>
            <a:r>
              <a:rPr lang="en-US" sz="900">
                <a:solidFill>
                  <a:srgbClr val="414042"/>
                </a:solidFill>
                <a:latin typeface="Tw Cen MT" panose="020B0602020104020603" pitchFamily="34" charset="77"/>
                <a:ea typeface="Arial"/>
                <a:cs typeface="Arial"/>
                <a:sym typeface="Arial"/>
              </a:rPr>
              <a:t>4.</a:t>
            </a:r>
          </a:p>
          <a:p>
            <a:pPr marL="12700"/>
            <a:endParaRPr lang="en-US" sz="900">
              <a:solidFill>
                <a:srgbClr val="414042"/>
              </a:solidFill>
              <a:latin typeface="Tw Cen MT" panose="020B0602020104020603" pitchFamily="34" charset="77"/>
              <a:ea typeface="Arial"/>
              <a:cs typeface="Arial"/>
              <a:sym typeface="Arial"/>
            </a:endParaRPr>
          </a:p>
          <a:p>
            <a:pPr marL="12700"/>
            <a:endParaRPr lang="en-US" sz="900">
              <a:solidFill>
                <a:srgbClr val="414042"/>
              </a:solidFill>
              <a:latin typeface="Tw Cen MT" panose="020B0602020104020603" pitchFamily="34" charset="77"/>
              <a:ea typeface="Arial"/>
              <a:cs typeface="Arial"/>
              <a:sym typeface="Arial"/>
            </a:endParaRPr>
          </a:p>
          <a:p>
            <a:pPr marL="12700"/>
            <a:endParaRPr lang="en-US" sz="900">
              <a:solidFill>
                <a:srgbClr val="414042"/>
              </a:solidFill>
              <a:latin typeface="Tw Cen MT" panose="020B0602020104020603" pitchFamily="34" charset="77"/>
              <a:ea typeface="Arial"/>
              <a:cs typeface="Arial"/>
              <a:sym typeface="Arial"/>
            </a:endParaRPr>
          </a:p>
          <a:p>
            <a:pPr marL="12700"/>
            <a:r>
              <a:rPr lang="en-US" sz="900">
                <a:solidFill>
                  <a:srgbClr val="414042"/>
                </a:solidFill>
                <a:latin typeface="Tw Cen MT" panose="020B0602020104020603" pitchFamily="34" charset="77"/>
                <a:ea typeface="Arial"/>
                <a:cs typeface="Arial"/>
                <a:sym typeface="Arial"/>
              </a:rPr>
              <a:t>5.</a:t>
            </a:r>
            <a:endParaRPr lang="en-US" sz="900">
              <a:solidFill>
                <a:schemeClr val="dk1"/>
              </a:solidFill>
              <a:latin typeface="Tw Cen MT" panose="020B0602020104020603" pitchFamily="34" charset="77"/>
              <a:ea typeface="Arial"/>
              <a:cs typeface="Arial"/>
              <a:sym typeface="Arial"/>
            </a:endParaRPr>
          </a:p>
        </p:txBody>
      </p:sp>
      <p:sp>
        <p:nvSpPr>
          <p:cNvPr id="8" name="Google Shape;8442;p57">
            <a:extLst>
              <a:ext uri="{FF2B5EF4-FFF2-40B4-BE49-F238E27FC236}">
                <a16:creationId xmlns:a16="http://schemas.microsoft.com/office/drawing/2014/main" id="{ACCDFF43-1EAF-5905-B742-463CCE39A134}"/>
              </a:ext>
            </a:extLst>
          </p:cNvPr>
          <p:cNvSpPr/>
          <p:nvPr/>
        </p:nvSpPr>
        <p:spPr>
          <a:xfrm>
            <a:off x="7477885" y="1528221"/>
            <a:ext cx="1990867" cy="1572715"/>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700"/>
            <a:r>
              <a:rPr lang="en-US" sz="900" b="1">
                <a:solidFill>
                  <a:srgbClr val="00AF9D"/>
                </a:solidFill>
                <a:latin typeface="Tw Cen MT" panose="020B0602020104020603" pitchFamily="34" charset="77"/>
                <a:ea typeface="Arial"/>
                <a:cs typeface="Arial"/>
                <a:sym typeface="Arial"/>
              </a:rPr>
              <a:t>7. </a:t>
            </a:r>
            <a:r>
              <a:rPr lang="en-US" sz="900" b="1">
                <a:solidFill>
                  <a:schemeClr val="dk1"/>
                </a:solidFill>
                <a:latin typeface="Tw Cen MT" panose="020B0602020104020603" pitchFamily="34" charset="77"/>
                <a:ea typeface="Arial"/>
                <a:cs typeface="Arial"/>
                <a:sym typeface="Arial"/>
              </a:rPr>
              <a:t>Anything Else You Need To Prepare?</a:t>
            </a:r>
          </a:p>
        </p:txBody>
      </p:sp>
    </p:spTree>
    <p:extLst>
      <p:ext uri="{BB962C8B-B14F-4D97-AF65-F5344CB8AC3E}">
        <p14:creationId xmlns:p14="http://schemas.microsoft.com/office/powerpoint/2010/main" val="3615009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27CD3-B062-B905-9763-B1BF572E912E}"/>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E7D64C14-9763-18DE-2F5A-CE03FE86F74E}"/>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46A2B1FE-AE43-F7BD-E528-4E6B6E13C02D}"/>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6" name="Rectangle 5">
            <a:extLst>
              <a:ext uri="{FF2B5EF4-FFF2-40B4-BE49-F238E27FC236}">
                <a16:creationId xmlns:a16="http://schemas.microsoft.com/office/drawing/2014/main" id="{038783FB-4BA2-7097-C76D-78207D108E2E}"/>
              </a:ext>
            </a:extLst>
          </p:cNvPr>
          <p:cNvSpPr/>
          <p:nvPr/>
        </p:nvSpPr>
        <p:spPr>
          <a:xfrm>
            <a:off x="565859" y="1724055"/>
            <a:ext cx="8913636" cy="4714321"/>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87"/>
          </a:p>
        </p:txBody>
      </p:sp>
      <p:sp>
        <p:nvSpPr>
          <p:cNvPr id="8" name="Google Shape;118;p3">
            <a:extLst>
              <a:ext uri="{FF2B5EF4-FFF2-40B4-BE49-F238E27FC236}">
                <a16:creationId xmlns:a16="http://schemas.microsoft.com/office/drawing/2014/main" id="{62939E6D-802B-6424-468A-E8D9C9A78A30}"/>
              </a:ext>
            </a:extLst>
          </p:cNvPr>
          <p:cNvSpPr txBox="1"/>
          <p:nvPr/>
        </p:nvSpPr>
        <p:spPr>
          <a:xfrm>
            <a:off x="735677" y="1876544"/>
            <a:ext cx="1714430" cy="21723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706" b="1">
                <a:solidFill>
                  <a:srgbClr val="01AF9D"/>
                </a:solidFill>
                <a:latin typeface="Tw Cen MT" panose="020B0602020104020603" pitchFamily="34" charset="77"/>
              </a:rPr>
              <a:t>Likes</a:t>
            </a:r>
          </a:p>
          <a:p>
            <a:r>
              <a:rPr lang="en-US" sz="706" i="1">
                <a:solidFill>
                  <a:schemeClr val="tx1"/>
                </a:solidFill>
                <a:latin typeface="Tw Cen MT" panose="020B0602020104020603" pitchFamily="34" charset="77"/>
              </a:rPr>
              <a:t>What did you see or hear that is working well?</a:t>
            </a:r>
          </a:p>
        </p:txBody>
      </p:sp>
      <p:sp>
        <p:nvSpPr>
          <p:cNvPr id="10" name="Google Shape;118;p3">
            <a:extLst>
              <a:ext uri="{FF2B5EF4-FFF2-40B4-BE49-F238E27FC236}">
                <a16:creationId xmlns:a16="http://schemas.microsoft.com/office/drawing/2014/main" id="{3FE00688-3308-8064-B691-5B970FF923AF}"/>
              </a:ext>
            </a:extLst>
          </p:cNvPr>
          <p:cNvSpPr txBox="1"/>
          <p:nvPr/>
        </p:nvSpPr>
        <p:spPr>
          <a:xfrm>
            <a:off x="7973612" y="1873551"/>
            <a:ext cx="1029795" cy="32585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706" b="1">
                <a:solidFill>
                  <a:srgbClr val="01AF9D"/>
                </a:solidFill>
                <a:latin typeface="Tw Cen MT" panose="020B0602020104020603" pitchFamily="34" charset="77"/>
              </a:rPr>
              <a:t>Changes</a:t>
            </a:r>
            <a:r>
              <a:rPr lang="en-US" sz="706" b="1">
                <a:solidFill>
                  <a:srgbClr val="D70A5B"/>
                </a:solidFill>
                <a:latin typeface="Tw Cen MT" panose="020B0602020104020603" pitchFamily="34" charset="77"/>
              </a:rPr>
              <a:t> </a:t>
            </a:r>
          </a:p>
          <a:p>
            <a:r>
              <a:rPr lang="en-US" sz="706" i="1">
                <a:solidFill>
                  <a:schemeClr val="tx1"/>
                </a:solidFill>
                <a:latin typeface="Tw Cen MT" panose="020B0602020104020603" pitchFamily="34" charset="77"/>
              </a:rPr>
              <a:t>What did you see or hear that needs to be changed?</a:t>
            </a:r>
          </a:p>
        </p:txBody>
      </p:sp>
      <p:sp>
        <p:nvSpPr>
          <p:cNvPr id="11" name="Google Shape;118;p3">
            <a:extLst>
              <a:ext uri="{FF2B5EF4-FFF2-40B4-BE49-F238E27FC236}">
                <a16:creationId xmlns:a16="http://schemas.microsoft.com/office/drawing/2014/main" id="{E01EE39C-0A87-2082-AFF1-0D198D826D6B}"/>
              </a:ext>
            </a:extLst>
          </p:cNvPr>
          <p:cNvSpPr txBox="1"/>
          <p:nvPr/>
        </p:nvSpPr>
        <p:spPr>
          <a:xfrm>
            <a:off x="735677" y="6067711"/>
            <a:ext cx="1990583" cy="21723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706" b="1">
                <a:solidFill>
                  <a:srgbClr val="01AF9D"/>
                </a:solidFill>
                <a:latin typeface="Tw Cen MT" panose="020B0602020104020603" pitchFamily="34" charset="77"/>
              </a:rPr>
              <a:t>Questions </a:t>
            </a:r>
          </a:p>
          <a:p>
            <a:r>
              <a:rPr lang="en-US" sz="706" i="1">
                <a:solidFill>
                  <a:schemeClr val="tx1"/>
                </a:solidFill>
                <a:latin typeface="Tw Cen MT" panose="020B0602020104020603" pitchFamily="34" charset="77"/>
              </a:rPr>
              <a:t>What did you see or hear that raised questions for you?</a:t>
            </a:r>
          </a:p>
        </p:txBody>
      </p:sp>
      <p:cxnSp>
        <p:nvCxnSpPr>
          <p:cNvPr id="12" name="Straight Arrow Connector 11">
            <a:extLst>
              <a:ext uri="{FF2B5EF4-FFF2-40B4-BE49-F238E27FC236}">
                <a16:creationId xmlns:a16="http://schemas.microsoft.com/office/drawing/2014/main" id="{7EF0816E-986B-D968-F990-9EDAA06FD177}"/>
              </a:ext>
            </a:extLst>
          </p:cNvPr>
          <p:cNvCxnSpPr>
            <a:cxnSpLocks/>
          </p:cNvCxnSpPr>
          <p:nvPr/>
        </p:nvCxnSpPr>
        <p:spPr>
          <a:xfrm>
            <a:off x="4953000" y="2070524"/>
            <a:ext cx="0" cy="4096664"/>
          </a:xfrm>
          <a:prstGeom prst="straightConnector1">
            <a:avLst/>
          </a:prstGeom>
          <a:ln w="12700">
            <a:solidFill>
              <a:srgbClr val="01AF9D"/>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6B42B15-E457-6604-9C3E-BEC0D32739A0}"/>
              </a:ext>
            </a:extLst>
          </p:cNvPr>
          <p:cNvCxnSpPr>
            <a:cxnSpLocks/>
          </p:cNvCxnSpPr>
          <p:nvPr/>
        </p:nvCxnSpPr>
        <p:spPr>
          <a:xfrm flipH="1" flipV="1">
            <a:off x="1325110" y="3928311"/>
            <a:ext cx="7255782" cy="21994"/>
          </a:xfrm>
          <a:prstGeom prst="straightConnector1">
            <a:avLst/>
          </a:prstGeom>
          <a:ln w="12700">
            <a:solidFill>
              <a:srgbClr val="01AF9D"/>
            </a:solidFill>
          </a:ln>
        </p:spPr>
        <p:style>
          <a:lnRef idx="2">
            <a:schemeClr val="accent1"/>
          </a:lnRef>
          <a:fillRef idx="0">
            <a:schemeClr val="accent1"/>
          </a:fillRef>
          <a:effectRef idx="1">
            <a:schemeClr val="accent1"/>
          </a:effectRef>
          <a:fontRef idx="minor">
            <a:schemeClr val="tx1"/>
          </a:fontRef>
        </p:style>
      </p:cxnSp>
      <p:sp>
        <p:nvSpPr>
          <p:cNvPr id="22" name="Marcador de Posição do Texto 3">
            <a:extLst>
              <a:ext uri="{FF2B5EF4-FFF2-40B4-BE49-F238E27FC236}">
                <a16:creationId xmlns:a16="http://schemas.microsoft.com/office/drawing/2014/main" id="{B1ECFF58-28FC-A813-4E4A-D682F5A35E6D}"/>
              </a:ext>
            </a:extLst>
          </p:cNvPr>
          <p:cNvSpPr txBox="1">
            <a:spLocks/>
          </p:cNvSpPr>
          <p:nvPr/>
        </p:nvSpPr>
        <p:spPr>
          <a:xfrm>
            <a:off x="565859" y="1017000"/>
            <a:ext cx="2562020" cy="322802"/>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spcBef>
                <a:spcPts val="0"/>
              </a:spcBef>
              <a:buNone/>
            </a:pPr>
            <a:r>
              <a:rPr lang="pt-PT" sz="1924" b="1">
                <a:solidFill>
                  <a:srgbClr val="01AF9D"/>
                </a:solidFill>
                <a:latin typeface="Tw Cen MT" panose="020B0602020104020603" pitchFamily="34" charset="77"/>
              </a:rPr>
              <a:t>REFLECTION GRID</a:t>
            </a:r>
          </a:p>
          <a:p>
            <a:pPr marL="0" indent="0">
              <a:spcBef>
                <a:spcPts val="0"/>
              </a:spcBef>
              <a:buNone/>
            </a:pPr>
            <a:r>
              <a:rPr lang="pt-PT" sz="1400" b="1" i="1" err="1">
                <a:solidFill>
                  <a:srgbClr val="01AF9D"/>
                </a:solidFill>
                <a:latin typeface="Tw Cen MT" panose="020B0602020104020603" pitchFamily="34" charset="77"/>
              </a:rPr>
              <a:t>Assumption</a:t>
            </a:r>
            <a:r>
              <a:rPr lang="pt-PT" sz="1400" b="1" i="1">
                <a:solidFill>
                  <a:srgbClr val="01AF9D"/>
                </a:solidFill>
                <a:latin typeface="Tw Cen MT" panose="020B0602020104020603" pitchFamily="34" charset="77"/>
              </a:rPr>
              <a:t> #1</a:t>
            </a:r>
          </a:p>
          <a:p>
            <a:pPr marL="0" indent="0">
              <a:buNone/>
            </a:pPr>
            <a:endParaRPr lang="pt-PT" sz="1924" b="1">
              <a:solidFill>
                <a:srgbClr val="01AF9D"/>
              </a:solidFill>
              <a:latin typeface="Tw Cen MT" panose="020B0602020104020603" pitchFamily="34" charset="77"/>
            </a:endParaRPr>
          </a:p>
        </p:txBody>
      </p:sp>
      <p:sp>
        <p:nvSpPr>
          <p:cNvPr id="24" name="Google Shape;118;p3">
            <a:extLst>
              <a:ext uri="{FF2B5EF4-FFF2-40B4-BE49-F238E27FC236}">
                <a16:creationId xmlns:a16="http://schemas.microsoft.com/office/drawing/2014/main" id="{05DE8C59-29D3-5EF8-ADDD-2A59632BE4D1}"/>
              </a:ext>
            </a:extLst>
          </p:cNvPr>
          <p:cNvSpPr txBox="1"/>
          <p:nvPr/>
        </p:nvSpPr>
        <p:spPr>
          <a:xfrm>
            <a:off x="3575986" y="1053201"/>
            <a:ext cx="5103108" cy="33368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554"/>
              </a:spcAft>
            </a:pPr>
            <a:r>
              <a:rPr lang="en-US" sz="834">
                <a:solidFill>
                  <a:schemeClr val="tx1"/>
                </a:solidFill>
                <a:latin typeface="Tw Cen MT" panose="020B0602020104020603" pitchFamily="34" charset="77"/>
                <a:ea typeface="Calibri"/>
              </a:rPr>
              <a:t>Use the following tool to reflect on the feedback shared by stakeholders or any observations you made. Focus on these sections: what you liked, what changes need to be made, what questions were raised, and what ideas you observed.</a:t>
            </a:r>
          </a:p>
        </p:txBody>
      </p:sp>
      <p:sp>
        <p:nvSpPr>
          <p:cNvPr id="25" name="Google Shape;7111;p49">
            <a:extLst>
              <a:ext uri="{FF2B5EF4-FFF2-40B4-BE49-F238E27FC236}">
                <a16:creationId xmlns:a16="http://schemas.microsoft.com/office/drawing/2014/main" id="{4CA1F8A5-44A4-21DC-2AFA-751A2C0FC912}"/>
              </a:ext>
            </a:extLst>
          </p:cNvPr>
          <p:cNvSpPr/>
          <p:nvPr/>
        </p:nvSpPr>
        <p:spPr>
          <a:xfrm flipH="1">
            <a:off x="6312038" y="2336606"/>
            <a:ext cx="878658" cy="878658"/>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187">
              <a:solidFill>
                <a:schemeClr val="dk1"/>
              </a:solidFill>
              <a:latin typeface="Calibri"/>
              <a:ea typeface="Calibri"/>
              <a:cs typeface="Calibri"/>
              <a:sym typeface="Calibri"/>
            </a:endParaRPr>
          </a:p>
        </p:txBody>
      </p:sp>
      <p:sp>
        <p:nvSpPr>
          <p:cNvPr id="28" name="Google Shape;7111;p49">
            <a:extLst>
              <a:ext uri="{FF2B5EF4-FFF2-40B4-BE49-F238E27FC236}">
                <a16:creationId xmlns:a16="http://schemas.microsoft.com/office/drawing/2014/main" id="{9CD8A21C-B7E8-EB24-3D70-3B7F1E1A08DD}"/>
              </a:ext>
            </a:extLst>
          </p:cNvPr>
          <p:cNvSpPr/>
          <p:nvPr/>
        </p:nvSpPr>
        <p:spPr>
          <a:xfrm flipH="1">
            <a:off x="6312038" y="4675995"/>
            <a:ext cx="878658" cy="878658"/>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187">
              <a:solidFill>
                <a:schemeClr val="dk1"/>
              </a:solidFill>
              <a:latin typeface="Calibri"/>
              <a:ea typeface="Calibri"/>
              <a:cs typeface="Calibri"/>
              <a:sym typeface="Calibri"/>
            </a:endParaRPr>
          </a:p>
        </p:txBody>
      </p:sp>
      <p:sp>
        <p:nvSpPr>
          <p:cNvPr id="29" name="Google Shape;7111;p49">
            <a:extLst>
              <a:ext uri="{FF2B5EF4-FFF2-40B4-BE49-F238E27FC236}">
                <a16:creationId xmlns:a16="http://schemas.microsoft.com/office/drawing/2014/main" id="{1A506CD9-9CD3-2A0C-335C-9121997490CC}"/>
              </a:ext>
            </a:extLst>
          </p:cNvPr>
          <p:cNvSpPr/>
          <p:nvPr/>
        </p:nvSpPr>
        <p:spPr>
          <a:xfrm>
            <a:off x="2637123" y="2336606"/>
            <a:ext cx="878658" cy="878658"/>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187">
              <a:solidFill>
                <a:schemeClr val="dk1"/>
              </a:solidFill>
              <a:latin typeface="Calibri"/>
              <a:ea typeface="Calibri"/>
              <a:cs typeface="Calibri"/>
              <a:sym typeface="Calibri"/>
            </a:endParaRPr>
          </a:p>
        </p:txBody>
      </p:sp>
      <p:sp>
        <p:nvSpPr>
          <p:cNvPr id="30" name="Google Shape;7111;p49">
            <a:extLst>
              <a:ext uri="{FF2B5EF4-FFF2-40B4-BE49-F238E27FC236}">
                <a16:creationId xmlns:a16="http://schemas.microsoft.com/office/drawing/2014/main" id="{A664F90F-C465-356B-EC9D-FDA45BC8B005}"/>
              </a:ext>
            </a:extLst>
          </p:cNvPr>
          <p:cNvSpPr/>
          <p:nvPr/>
        </p:nvSpPr>
        <p:spPr>
          <a:xfrm>
            <a:off x="2637123" y="4675995"/>
            <a:ext cx="878658" cy="878658"/>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187">
              <a:solidFill>
                <a:schemeClr val="dk1"/>
              </a:solidFill>
              <a:latin typeface="Calibri"/>
              <a:ea typeface="Calibri"/>
              <a:cs typeface="Calibri"/>
              <a:sym typeface="Calibri"/>
            </a:endParaRPr>
          </a:p>
        </p:txBody>
      </p:sp>
      <p:sp>
        <p:nvSpPr>
          <p:cNvPr id="31" name="Google Shape;118;p3">
            <a:extLst>
              <a:ext uri="{FF2B5EF4-FFF2-40B4-BE49-F238E27FC236}">
                <a16:creationId xmlns:a16="http://schemas.microsoft.com/office/drawing/2014/main" id="{54E8EBF4-DA1F-49BB-55BD-6F67AE4E8281}"/>
              </a:ext>
            </a:extLst>
          </p:cNvPr>
          <p:cNvSpPr txBox="1"/>
          <p:nvPr/>
        </p:nvSpPr>
        <p:spPr>
          <a:xfrm>
            <a:off x="7973612" y="6007945"/>
            <a:ext cx="1029795" cy="32585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706" b="1">
                <a:solidFill>
                  <a:srgbClr val="01AF9D"/>
                </a:solidFill>
                <a:latin typeface="Tw Cen MT" panose="020B0602020104020603" pitchFamily="34" charset="77"/>
              </a:rPr>
              <a:t>Ideas</a:t>
            </a:r>
            <a:r>
              <a:rPr lang="en-US" sz="706" b="1">
                <a:solidFill>
                  <a:srgbClr val="D70A5B"/>
                </a:solidFill>
                <a:latin typeface="Tw Cen MT" panose="020B0602020104020603" pitchFamily="34" charset="77"/>
              </a:rPr>
              <a:t> </a:t>
            </a:r>
          </a:p>
          <a:p>
            <a:r>
              <a:rPr lang="en-US" sz="706" i="1">
                <a:solidFill>
                  <a:schemeClr val="tx1"/>
                </a:solidFill>
                <a:latin typeface="Tw Cen MT" panose="020B0602020104020603" pitchFamily="34" charset="77"/>
              </a:rPr>
              <a:t>What ideas came to mind as you observed or listened? </a:t>
            </a:r>
          </a:p>
        </p:txBody>
      </p:sp>
      <p:sp>
        <p:nvSpPr>
          <p:cNvPr id="4" name="Google Shape;118;p3">
            <a:extLst>
              <a:ext uri="{FF2B5EF4-FFF2-40B4-BE49-F238E27FC236}">
                <a16:creationId xmlns:a16="http://schemas.microsoft.com/office/drawing/2014/main" id="{CC88001D-6DB1-7CB2-4CCA-B707867BECE2}"/>
              </a:ext>
            </a:extLst>
          </p:cNvPr>
          <p:cNvSpPr txBox="1"/>
          <p:nvPr/>
        </p:nvSpPr>
        <p:spPr>
          <a:xfrm>
            <a:off x="8769577" y="320512"/>
            <a:ext cx="686476" cy="375638"/>
          </a:xfrm>
          <a:prstGeom prst="rect">
            <a:avLst/>
          </a:prstGeom>
          <a:solidFill>
            <a:srgbClr val="00AF9D"/>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000"/>
            <a:r>
              <a:rPr lang="pt-PT" sz="1200" b="1">
                <a:solidFill>
                  <a:schemeClr val="bg1"/>
                </a:solidFill>
                <a:latin typeface="Tw Cen MT" panose="020B0602020104020603" pitchFamily="34" charset="77"/>
              </a:rPr>
              <a:t>30 min</a:t>
            </a:r>
          </a:p>
        </p:txBody>
      </p:sp>
      <p:sp>
        <p:nvSpPr>
          <p:cNvPr id="5" name="Google Shape;118;p3">
            <a:extLst>
              <a:ext uri="{FF2B5EF4-FFF2-40B4-BE49-F238E27FC236}">
                <a16:creationId xmlns:a16="http://schemas.microsoft.com/office/drawing/2014/main" id="{0FCE31BA-5E4A-FA9F-EB68-B364FBF70382}"/>
              </a:ext>
            </a:extLst>
          </p:cNvPr>
          <p:cNvSpPr txBox="1"/>
          <p:nvPr/>
        </p:nvSpPr>
        <p:spPr>
          <a:xfrm>
            <a:off x="8380120" y="320512"/>
            <a:ext cx="389457" cy="375638"/>
          </a:xfrm>
          <a:prstGeom prst="rect">
            <a:avLst/>
          </a:prstGeom>
          <a:solidFill>
            <a:srgbClr val="00AF9D">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7" name="Imagem 6">
            <a:extLst>
              <a:ext uri="{FF2B5EF4-FFF2-40B4-BE49-F238E27FC236}">
                <a16:creationId xmlns:a16="http://schemas.microsoft.com/office/drawing/2014/main" id="{CFFDB497-80B4-EB91-6599-3268D14E0A1F}"/>
              </a:ext>
            </a:extLst>
          </p:cNvPr>
          <p:cNvPicPr>
            <a:picLocks noChangeAspect="1"/>
          </p:cNvPicPr>
          <p:nvPr/>
        </p:nvPicPr>
        <p:blipFill>
          <a:blip r:embed="rId3"/>
          <a:stretch>
            <a:fillRect/>
          </a:stretch>
        </p:blipFill>
        <p:spPr>
          <a:xfrm>
            <a:off x="8460568" y="392672"/>
            <a:ext cx="241262" cy="241262"/>
          </a:xfrm>
          <a:prstGeom prst="rect">
            <a:avLst/>
          </a:prstGeom>
        </p:spPr>
      </p:pic>
    </p:spTree>
    <p:extLst>
      <p:ext uri="{BB962C8B-B14F-4D97-AF65-F5344CB8AC3E}">
        <p14:creationId xmlns:p14="http://schemas.microsoft.com/office/powerpoint/2010/main" val="2800509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16675-DB23-0BD2-5882-169AF0AA8760}"/>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1E50C5C1-3918-C920-DC2C-E74C07945202}"/>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EAA99235-F815-F458-664F-8D6F3BA4BE4A}"/>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6" name="Rectangle 5">
            <a:extLst>
              <a:ext uri="{FF2B5EF4-FFF2-40B4-BE49-F238E27FC236}">
                <a16:creationId xmlns:a16="http://schemas.microsoft.com/office/drawing/2014/main" id="{8A0FE229-EE52-F479-380A-36185FBDBABB}"/>
              </a:ext>
            </a:extLst>
          </p:cNvPr>
          <p:cNvSpPr/>
          <p:nvPr/>
        </p:nvSpPr>
        <p:spPr>
          <a:xfrm>
            <a:off x="565859" y="1724055"/>
            <a:ext cx="8913636" cy="4714321"/>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87"/>
          </a:p>
        </p:txBody>
      </p:sp>
      <p:sp>
        <p:nvSpPr>
          <p:cNvPr id="8" name="Google Shape;118;p3">
            <a:extLst>
              <a:ext uri="{FF2B5EF4-FFF2-40B4-BE49-F238E27FC236}">
                <a16:creationId xmlns:a16="http://schemas.microsoft.com/office/drawing/2014/main" id="{A7612F0C-BE6E-492B-6C25-6F43B36EF7EA}"/>
              </a:ext>
            </a:extLst>
          </p:cNvPr>
          <p:cNvSpPr txBox="1"/>
          <p:nvPr/>
        </p:nvSpPr>
        <p:spPr>
          <a:xfrm>
            <a:off x="735677" y="1876544"/>
            <a:ext cx="1714430" cy="21723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706" b="1">
                <a:solidFill>
                  <a:srgbClr val="01AF9D"/>
                </a:solidFill>
                <a:latin typeface="Tw Cen MT" panose="020B0602020104020603" pitchFamily="34" charset="77"/>
              </a:rPr>
              <a:t>Likes</a:t>
            </a:r>
          </a:p>
          <a:p>
            <a:r>
              <a:rPr lang="en-US" sz="706" i="1">
                <a:solidFill>
                  <a:schemeClr val="tx1"/>
                </a:solidFill>
                <a:latin typeface="Tw Cen MT" panose="020B0602020104020603" pitchFamily="34" charset="77"/>
              </a:rPr>
              <a:t>What did you see or hear that is working well?</a:t>
            </a:r>
          </a:p>
        </p:txBody>
      </p:sp>
      <p:sp>
        <p:nvSpPr>
          <p:cNvPr id="10" name="Google Shape;118;p3">
            <a:extLst>
              <a:ext uri="{FF2B5EF4-FFF2-40B4-BE49-F238E27FC236}">
                <a16:creationId xmlns:a16="http://schemas.microsoft.com/office/drawing/2014/main" id="{31667F30-5BAF-7A98-9F61-9A08C4382A3A}"/>
              </a:ext>
            </a:extLst>
          </p:cNvPr>
          <p:cNvSpPr txBox="1"/>
          <p:nvPr/>
        </p:nvSpPr>
        <p:spPr>
          <a:xfrm>
            <a:off x="7973612" y="1873551"/>
            <a:ext cx="1029795" cy="32585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706" b="1">
                <a:solidFill>
                  <a:srgbClr val="01AF9D"/>
                </a:solidFill>
                <a:latin typeface="Tw Cen MT" panose="020B0602020104020603" pitchFamily="34" charset="77"/>
              </a:rPr>
              <a:t>Changes</a:t>
            </a:r>
            <a:r>
              <a:rPr lang="en-US" sz="706" b="1">
                <a:solidFill>
                  <a:srgbClr val="D70A5B"/>
                </a:solidFill>
                <a:latin typeface="Tw Cen MT" panose="020B0602020104020603" pitchFamily="34" charset="77"/>
              </a:rPr>
              <a:t> </a:t>
            </a:r>
          </a:p>
          <a:p>
            <a:r>
              <a:rPr lang="en-US" sz="706" i="1">
                <a:solidFill>
                  <a:schemeClr val="tx1"/>
                </a:solidFill>
                <a:latin typeface="Tw Cen MT" panose="020B0602020104020603" pitchFamily="34" charset="77"/>
              </a:rPr>
              <a:t>What did you see or hear that needs to be changed?</a:t>
            </a:r>
          </a:p>
        </p:txBody>
      </p:sp>
      <p:sp>
        <p:nvSpPr>
          <p:cNvPr id="11" name="Google Shape;118;p3">
            <a:extLst>
              <a:ext uri="{FF2B5EF4-FFF2-40B4-BE49-F238E27FC236}">
                <a16:creationId xmlns:a16="http://schemas.microsoft.com/office/drawing/2014/main" id="{6F46141C-2B6E-DBA1-F6D8-18FFC7A9FE92}"/>
              </a:ext>
            </a:extLst>
          </p:cNvPr>
          <p:cNvSpPr txBox="1"/>
          <p:nvPr/>
        </p:nvSpPr>
        <p:spPr>
          <a:xfrm>
            <a:off x="735677" y="6067711"/>
            <a:ext cx="1990583" cy="21723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706" b="1">
                <a:solidFill>
                  <a:srgbClr val="01AF9D"/>
                </a:solidFill>
                <a:latin typeface="Tw Cen MT" panose="020B0602020104020603" pitchFamily="34" charset="77"/>
              </a:rPr>
              <a:t>Questions </a:t>
            </a:r>
          </a:p>
          <a:p>
            <a:r>
              <a:rPr lang="en-US" sz="706" i="1">
                <a:solidFill>
                  <a:schemeClr val="tx1"/>
                </a:solidFill>
                <a:latin typeface="Tw Cen MT" panose="020B0602020104020603" pitchFamily="34" charset="77"/>
              </a:rPr>
              <a:t>What did you see or hear that raised questions for you?</a:t>
            </a:r>
          </a:p>
        </p:txBody>
      </p:sp>
      <p:cxnSp>
        <p:nvCxnSpPr>
          <p:cNvPr id="12" name="Straight Arrow Connector 11">
            <a:extLst>
              <a:ext uri="{FF2B5EF4-FFF2-40B4-BE49-F238E27FC236}">
                <a16:creationId xmlns:a16="http://schemas.microsoft.com/office/drawing/2014/main" id="{83860CCA-55CD-D19B-7A61-08663E95D3D8}"/>
              </a:ext>
            </a:extLst>
          </p:cNvPr>
          <p:cNvCxnSpPr>
            <a:cxnSpLocks/>
          </p:cNvCxnSpPr>
          <p:nvPr/>
        </p:nvCxnSpPr>
        <p:spPr>
          <a:xfrm>
            <a:off x="4953000" y="2070524"/>
            <a:ext cx="0" cy="4096664"/>
          </a:xfrm>
          <a:prstGeom prst="straightConnector1">
            <a:avLst/>
          </a:prstGeom>
          <a:ln w="12700">
            <a:solidFill>
              <a:srgbClr val="01AF9D"/>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BC591D5-8AC7-3D17-54A4-F041F478F8B6}"/>
              </a:ext>
            </a:extLst>
          </p:cNvPr>
          <p:cNvCxnSpPr>
            <a:cxnSpLocks/>
          </p:cNvCxnSpPr>
          <p:nvPr/>
        </p:nvCxnSpPr>
        <p:spPr>
          <a:xfrm flipH="1" flipV="1">
            <a:off x="1325110" y="3928311"/>
            <a:ext cx="7255782" cy="21994"/>
          </a:xfrm>
          <a:prstGeom prst="straightConnector1">
            <a:avLst/>
          </a:prstGeom>
          <a:ln w="12700">
            <a:solidFill>
              <a:srgbClr val="01AF9D"/>
            </a:solidFill>
          </a:ln>
        </p:spPr>
        <p:style>
          <a:lnRef idx="2">
            <a:schemeClr val="accent1"/>
          </a:lnRef>
          <a:fillRef idx="0">
            <a:schemeClr val="accent1"/>
          </a:fillRef>
          <a:effectRef idx="1">
            <a:schemeClr val="accent1"/>
          </a:effectRef>
          <a:fontRef idx="minor">
            <a:schemeClr val="tx1"/>
          </a:fontRef>
        </p:style>
      </p:cxnSp>
      <p:sp>
        <p:nvSpPr>
          <p:cNvPr id="22" name="Marcador de Posição do Texto 3">
            <a:extLst>
              <a:ext uri="{FF2B5EF4-FFF2-40B4-BE49-F238E27FC236}">
                <a16:creationId xmlns:a16="http://schemas.microsoft.com/office/drawing/2014/main" id="{591E964A-8037-E932-2EFD-1B1C15E96D31}"/>
              </a:ext>
            </a:extLst>
          </p:cNvPr>
          <p:cNvSpPr txBox="1">
            <a:spLocks/>
          </p:cNvSpPr>
          <p:nvPr/>
        </p:nvSpPr>
        <p:spPr>
          <a:xfrm>
            <a:off x="565859" y="1017000"/>
            <a:ext cx="2562020" cy="322802"/>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spcBef>
                <a:spcPts val="0"/>
              </a:spcBef>
              <a:buNone/>
            </a:pPr>
            <a:r>
              <a:rPr lang="pt-PT" sz="1924" b="1">
                <a:solidFill>
                  <a:srgbClr val="01AF9D"/>
                </a:solidFill>
                <a:latin typeface="Tw Cen MT" panose="020B0602020104020603" pitchFamily="34" charset="77"/>
              </a:rPr>
              <a:t>REFLECTION GRID</a:t>
            </a:r>
          </a:p>
          <a:p>
            <a:pPr marL="0" indent="0">
              <a:spcBef>
                <a:spcPts val="0"/>
              </a:spcBef>
              <a:buNone/>
            </a:pPr>
            <a:r>
              <a:rPr lang="pt-PT" sz="1400" b="1" i="1" err="1">
                <a:solidFill>
                  <a:srgbClr val="01AF9D"/>
                </a:solidFill>
                <a:latin typeface="Tw Cen MT" panose="020B0602020104020603" pitchFamily="34" charset="77"/>
              </a:rPr>
              <a:t>Assumption</a:t>
            </a:r>
            <a:r>
              <a:rPr lang="pt-PT" sz="1400" b="1" i="1">
                <a:solidFill>
                  <a:srgbClr val="01AF9D"/>
                </a:solidFill>
                <a:latin typeface="Tw Cen MT" panose="020B0602020104020603" pitchFamily="34" charset="77"/>
              </a:rPr>
              <a:t> #2</a:t>
            </a:r>
          </a:p>
          <a:p>
            <a:pPr marL="0" indent="0">
              <a:buNone/>
            </a:pPr>
            <a:endParaRPr lang="pt-PT" sz="1924" b="1">
              <a:solidFill>
                <a:srgbClr val="01AF9D"/>
              </a:solidFill>
              <a:latin typeface="Tw Cen MT" panose="020B0602020104020603" pitchFamily="34" charset="77"/>
            </a:endParaRPr>
          </a:p>
        </p:txBody>
      </p:sp>
      <p:sp>
        <p:nvSpPr>
          <p:cNvPr id="24" name="Google Shape;118;p3">
            <a:extLst>
              <a:ext uri="{FF2B5EF4-FFF2-40B4-BE49-F238E27FC236}">
                <a16:creationId xmlns:a16="http://schemas.microsoft.com/office/drawing/2014/main" id="{E8F67D62-26C0-3C04-74F6-54C79B8C74F8}"/>
              </a:ext>
            </a:extLst>
          </p:cNvPr>
          <p:cNvSpPr txBox="1"/>
          <p:nvPr/>
        </p:nvSpPr>
        <p:spPr>
          <a:xfrm>
            <a:off x="3575986" y="1053201"/>
            <a:ext cx="5103108" cy="33368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554"/>
              </a:spcAft>
            </a:pPr>
            <a:r>
              <a:rPr lang="en-US" sz="834">
                <a:solidFill>
                  <a:schemeClr val="tx1"/>
                </a:solidFill>
                <a:latin typeface="Tw Cen MT" panose="020B0602020104020603" pitchFamily="34" charset="77"/>
                <a:ea typeface="Calibri"/>
              </a:rPr>
              <a:t>Use the following tool to reflect on the feedback shared by stakeholders or any observations you made. Focus on these sections: what you liked, what changes need to be made, what questions were raised, and what ideas you observed.</a:t>
            </a:r>
          </a:p>
        </p:txBody>
      </p:sp>
      <p:sp>
        <p:nvSpPr>
          <p:cNvPr id="25" name="Google Shape;7111;p49">
            <a:extLst>
              <a:ext uri="{FF2B5EF4-FFF2-40B4-BE49-F238E27FC236}">
                <a16:creationId xmlns:a16="http://schemas.microsoft.com/office/drawing/2014/main" id="{CCC9B032-5D71-29DC-16C2-3957637A0343}"/>
              </a:ext>
            </a:extLst>
          </p:cNvPr>
          <p:cNvSpPr/>
          <p:nvPr/>
        </p:nvSpPr>
        <p:spPr>
          <a:xfrm flipH="1">
            <a:off x="6312038" y="2336606"/>
            <a:ext cx="878658" cy="878658"/>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187">
              <a:solidFill>
                <a:schemeClr val="dk1"/>
              </a:solidFill>
              <a:latin typeface="Calibri"/>
              <a:ea typeface="Calibri"/>
              <a:cs typeface="Calibri"/>
              <a:sym typeface="Calibri"/>
            </a:endParaRPr>
          </a:p>
        </p:txBody>
      </p:sp>
      <p:sp>
        <p:nvSpPr>
          <p:cNvPr id="28" name="Google Shape;7111;p49">
            <a:extLst>
              <a:ext uri="{FF2B5EF4-FFF2-40B4-BE49-F238E27FC236}">
                <a16:creationId xmlns:a16="http://schemas.microsoft.com/office/drawing/2014/main" id="{441A04D5-5CB6-03DB-AFEF-1199ACF149F1}"/>
              </a:ext>
            </a:extLst>
          </p:cNvPr>
          <p:cNvSpPr/>
          <p:nvPr/>
        </p:nvSpPr>
        <p:spPr>
          <a:xfrm flipH="1">
            <a:off x="6312038" y="4675995"/>
            <a:ext cx="878658" cy="878658"/>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187">
              <a:solidFill>
                <a:schemeClr val="dk1"/>
              </a:solidFill>
              <a:latin typeface="Calibri"/>
              <a:ea typeface="Calibri"/>
              <a:cs typeface="Calibri"/>
              <a:sym typeface="Calibri"/>
            </a:endParaRPr>
          </a:p>
        </p:txBody>
      </p:sp>
      <p:sp>
        <p:nvSpPr>
          <p:cNvPr id="29" name="Google Shape;7111;p49">
            <a:extLst>
              <a:ext uri="{FF2B5EF4-FFF2-40B4-BE49-F238E27FC236}">
                <a16:creationId xmlns:a16="http://schemas.microsoft.com/office/drawing/2014/main" id="{400F4E01-5B3E-3976-2CEA-D6E6C0777616}"/>
              </a:ext>
            </a:extLst>
          </p:cNvPr>
          <p:cNvSpPr/>
          <p:nvPr/>
        </p:nvSpPr>
        <p:spPr>
          <a:xfrm>
            <a:off x="2637123" y="2336606"/>
            <a:ext cx="878658" cy="878658"/>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187">
              <a:solidFill>
                <a:schemeClr val="dk1"/>
              </a:solidFill>
              <a:latin typeface="Calibri"/>
              <a:ea typeface="Calibri"/>
              <a:cs typeface="Calibri"/>
              <a:sym typeface="Calibri"/>
            </a:endParaRPr>
          </a:p>
        </p:txBody>
      </p:sp>
      <p:sp>
        <p:nvSpPr>
          <p:cNvPr id="30" name="Google Shape;7111;p49">
            <a:extLst>
              <a:ext uri="{FF2B5EF4-FFF2-40B4-BE49-F238E27FC236}">
                <a16:creationId xmlns:a16="http://schemas.microsoft.com/office/drawing/2014/main" id="{BD5D2F91-2666-E66E-8E39-C755A91AB130}"/>
              </a:ext>
            </a:extLst>
          </p:cNvPr>
          <p:cNvSpPr/>
          <p:nvPr/>
        </p:nvSpPr>
        <p:spPr>
          <a:xfrm>
            <a:off x="2637123" y="4675995"/>
            <a:ext cx="878658" cy="878658"/>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187">
              <a:solidFill>
                <a:schemeClr val="dk1"/>
              </a:solidFill>
              <a:latin typeface="Calibri"/>
              <a:ea typeface="Calibri"/>
              <a:cs typeface="Calibri"/>
              <a:sym typeface="Calibri"/>
            </a:endParaRPr>
          </a:p>
        </p:txBody>
      </p:sp>
      <p:sp>
        <p:nvSpPr>
          <p:cNvPr id="31" name="Google Shape;118;p3">
            <a:extLst>
              <a:ext uri="{FF2B5EF4-FFF2-40B4-BE49-F238E27FC236}">
                <a16:creationId xmlns:a16="http://schemas.microsoft.com/office/drawing/2014/main" id="{35486693-925C-481F-6CC3-CEB2341EF939}"/>
              </a:ext>
            </a:extLst>
          </p:cNvPr>
          <p:cNvSpPr txBox="1"/>
          <p:nvPr/>
        </p:nvSpPr>
        <p:spPr>
          <a:xfrm>
            <a:off x="7973612" y="6007945"/>
            <a:ext cx="1029795" cy="32585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706" b="1">
                <a:solidFill>
                  <a:srgbClr val="01AF9D"/>
                </a:solidFill>
                <a:latin typeface="Tw Cen MT" panose="020B0602020104020603" pitchFamily="34" charset="77"/>
              </a:rPr>
              <a:t>Ideas</a:t>
            </a:r>
            <a:r>
              <a:rPr lang="en-US" sz="706" b="1">
                <a:solidFill>
                  <a:srgbClr val="D70A5B"/>
                </a:solidFill>
                <a:latin typeface="Tw Cen MT" panose="020B0602020104020603" pitchFamily="34" charset="77"/>
              </a:rPr>
              <a:t> </a:t>
            </a:r>
          </a:p>
          <a:p>
            <a:r>
              <a:rPr lang="en-US" sz="706" i="1">
                <a:solidFill>
                  <a:schemeClr val="tx1"/>
                </a:solidFill>
                <a:latin typeface="Tw Cen MT" panose="020B0602020104020603" pitchFamily="34" charset="77"/>
              </a:rPr>
              <a:t>What ideas came to mind as you observed or listened? </a:t>
            </a:r>
          </a:p>
        </p:txBody>
      </p:sp>
      <p:sp>
        <p:nvSpPr>
          <p:cNvPr id="4" name="Google Shape;118;p3">
            <a:extLst>
              <a:ext uri="{FF2B5EF4-FFF2-40B4-BE49-F238E27FC236}">
                <a16:creationId xmlns:a16="http://schemas.microsoft.com/office/drawing/2014/main" id="{3E196427-838C-352C-D291-3E8265DBC8BB}"/>
              </a:ext>
            </a:extLst>
          </p:cNvPr>
          <p:cNvSpPr txBox="1"/>
          <p:nvPr/>
        </p:nvSpPr>
        <p:spPr>
          <a:xfrm>
            <a:off x="8769577" y="320512"/>
            <a:ext cx="686476" cy="375638"/>
          </a:xfrm>
          <a:prstGeom prst="rect">
            <a:avLst/>
          </a:prstGeom>
          <a:solidFill>
            <a:srgbClr val="00AF9D"/>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000"/>
            <a:r>
              <a:rPr lang="pt-PT" sz="1200" b="1">
                <a:solidFill>
                  <a:schemeClr val="bg1"/>
                </a:solidFill>
                <a:latin typeface="Tw Cen MT" panose="020B0602020104020603" pitchFamily="34" charset="77"/>
              </a:rPr>
              <a:t>30 min</a:t>
            </a:r>
          </a:p>
        </p:txBody>
      </p:sp>
      <p:sp>
        <p:nvSpPr>
          <p:cNvPr id="5" name="Google Shape;118;p3">
            <a:extLst>
              <a:ext uri="{FF2B5EF4-FFF2-40B4-BE49-F238E27FC236}">
                <a16:creationId xmlns:a16="http://schemas.microsoft.com/office/drawing/2014/main" id="{BEC39D24-10A0-8E2A-64BF-BE0F9CAA561D}"/>
              </a:ext>
            </a:extLst>
          </p:cNvPr>
          <p:cNvSpPr txBox="1"/>
          <p:nvPr/>
        </p:nvSpPr>
        <p:spPr>
          <a:xfrm>
            <a:off x="8380120" y="320512"/>
            <a:ext cx="389457" cy="375638"/>
          </a:xfrm>
          <a:prstGeom prst="rect">
            <a:avLst/>
          </a:prstGeom>
          <a:solidFill>
            <a:srgbClr val="00AF9D">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7" name="Imagem 6">
            <a:extLst>
              <a:ext uri="{FF2B5EF4-FFF2-40B4-BE49-F238E27FC236}">
                <a16:creationId xmlns:a16="http://schemas.microsoft.com/office/drawing/2014/main" id="{5AE31181-CD01-9600-891B-903E5AB6D9E0}"/>
              </a:ext>
            </a:extLst>
          </p:cNvPr>
          <p:cNvPicPr>
            <a:picLocks noChangeAspect="1"/>
          </p:cNvPicPr>
          <p:nvPr/>
        </p:nvPicPr>
        <p:blipFill>
          <a:blip r:embed="rId3"/>
          <a:stretch>
            <a:fillRect/>
          </a:stretch>
        </p:blipFill>
        <p:spPr>
          <a:xfrm>
            <a:off x="8460568" y="392672"/>
            <a:ext cx="241262" cy="241262"/>
          </a:xfrm>
          <a:prstGeom prst="rect">
            <a:avLst/>
          </a:prstGeom>
        </p:spPr>
      </p:pic>
    </p:spTree>
    <p:extLst>
      <p:ext uri="{BB962C8B-B14F-4D97-AF65-F5344CB8AC3E}">
        <p14:creationId xmlns:p14="http://schemas.microsoft.com/office/powerpoint/2010/main" val="104620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5F28F-BFE7-D4FF-4FB5-689ADCF2E0A0}"/>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AA8962FA-2CB3-A80F-2AE0-759B41498D03}"/>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A15AC564-4E93-9192-E2B6-7BD356B03310}"/>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6" name="Rectangle 5">
            <a:extLst>
              <a:ext uri="{FF2B5EF4-FFF2-40B4-BE49-F238E27FC236}">
                <a16:creationId xmlns:a16="http://schemas.microsoft.com/office/drawing/2014/main" id="{3F4BCEB4-4326-DB7F-FB50-9EAB34562F5C}"/>
              </a:ext>
            </a:extLst>
          </p:cNvPr>
          <p:cNvSpPr/>
          <p:nvPr/>
        </p:nvSpPr>
        <p:spPr>
          <a:xfrm>
            <a:off x="565859" y="1724055"/>
            <a:ext cx="8890194" cy="4714321"/>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87"/>
          </a:p>
        </p:txBody>
      </p:sp>
      <p:sp>
        <p:nvSpPr>
          <p:cNvPr id="8" name="Google Shape;118;p3">
            <a:extLst>
              <a:ext uri="{FF2B5EF4-FFF2-40B4-BE49-F238E27FC236}">
                <a16:creationId xmlns:a16="http://schemas.microsoft.com/office/drawing/2014/main" id="{7C1B56FE-3C1E-03B0-DE55-8EB5A5095E84}"/>
              </a:ext>
            </a:extLst>
          </p:cNvPr>
          <p:cNvSpPr txBox="1"/>
          <p:nvPr/>
        </p:nvSpPr>
        <p:spPr>
          <a:xfrm>
            <a:off x="735677" y="1876544"/>
            <a:ext cx="1714430" cy="21723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706" b="1">
                <a:solidFill>
                  <a:srgbClr val="01AF9D"/>
                </a:solidFill>
                <a:latin typeface="Tw Cen MT" panose="020B0602020104020603" pitchFamily="34" charset="77"/>
              </a:rPr>
              <a:t>Likes</a:t>
            </a:r>
          </a:p>
          <a:p>
            <a:r>
              <a:rPr lang="en-US" sz="706" i="1">
                <a:solidFill>
                  <a:schemeClr val="tx1"/>
                </a:solidFill>
                <a:latin typeface="Tw Cen MT" panose="020B0602020104020603" pitchFamily="34" charset="77"/>
              </a:rPr>
              <a:t>What did you see or hear that is working well?</a:t>
            </a:r>
          </a:p>
        </p:txBody>
      </p:sp>
      <p:sp>
        <p:nvSpPr>
          <p:cNvPr id="10" name="Google Shape;118;p3">
            <a:extLst>
              <a:ext uri="{FF2B5EF4-FFF2-40B4-BE49-F238E27FC236}">
                <a16:creationId xmlns:a16="http://schemas.microsoft.com/office/drawing/2014/main" id="{C04500A8-E8A8-E565-A8ED-E6484CE04704}"/>
              </a:ext>
            </a:extLst>
          </p:cNvPr>
          <p:cNvSpPr txBox="1"/>
          <p:nvPr/>
        </p:nvSpPr>
        <p:spPr>
          <a:xfrm>
            <a:off x="7973612" y="1873551"/>
            <a:ext cx="1029795" cy="32585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706" b="1">
                <a:solidFill>
                  <a:srgbClr val="01AF9D"/>
                </a:solidFill>
                <a:latin typeface="Tw Cen MT" panose="020B0602020104020603" pitchFamily="34" charset="77"/>
              </a:rPr>
              <a:t>Changes</a:t>
            </a:r>
            <a:r>
              <a:rPr lang="en-US" sz="706" b="1">
                <a:solidFill>
                  <a:srgbClr val="D70A5B"/>
                </a:solidFill>
                <a:latin typeface="Tw Cen MT" panose="020B0602020104020603" pitchFamily="34" charset="77"/>
              </a:rPr>
              <a:t> </a:t>
            </a:r>
          </a:p>
          <a:p>
            <a:r>
              <a:rPr lang="en-US" sz="706" i="1">
                <a:solidFill>
                  <a:schemeClr val="tx1"/>
                </a:solidFill>
                <a:latin typeface="Tw Cen MT" panose="020B0602020104020603" pitchFamily="34" charset="77"/>
              </a:rPr>
              <a:t>What did you see or hear that needs to be changed?</a:t>
            </a:r>
          </a:p>
        </p:txBody>
      </p:sp>
      <p:sp>
        <p:nvSpPr>
          <p:cNvPr id="11" name="Google Shape;118;p3">
            <a:extLst>
              <a:ext uri="{FF2B5EF4-FFF2-40B4-BE49-F238E27FC236}">
                <a16:creationId xmlns:a16="http://schemas.microsoft.com/office/drawing/2014/main" id="{F323D32F-1C10-2E63-49D9-9ECFD8E8D7FE}"/>
              </a:ext>
            </a:extLst>
          </p:cNvPr>
          <p:cNvSpPr txBox="1"/>
          <p:nvPr/>
        </p:nvSpPr>
        <p:spPr>
          <a:xfrm>
            <a:off x="735677" y="6067711"/>
            <a:ext cx="1990583" cy="21723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706" b="1">
                <a:solidFill>
                  <a:srgbClr val="01AF9D"/>
                </a:solidFill>
                <a:latin typeface="Tw Cen MT" panose="020B0602020104020603" pitchFamily="34" charset="77"/>
              </a:rPr>
              <a:t>Questions </a:t>
            </a:r>
          </a:p>
          <a:p>
            <a:r>
              <a:rPr lang="en-US" sz="706" i="1">
                <a:solidFill>
                  <a:schemeClr val="tx1"/>
                </a:solidFill>
                <a:latin typeface="Tw Cen MT" panose="020B0602020104020603" pitchFamily="34" charset="77"/>
              </a:rPr>
              <a:t>What did you see or hear that raised questions for you?</a:t>
            </a:r>
          </a:p>
        </p:txBody>
      </p:sp>
      <p:cxnSp>
        <p:nvCxnSpPr>
          <p:cNvPr id="12" name="Straight Arrow Connector 11">
            <a:extLst>
              <a:ext uri="{FF2B5EF4-FFF2-40B4-BE49-F238E27FC236}">
                <a16:creationId xmlns:a16="http://schemas.microsoft.com/office/drawing/2014/main" id="{019A1F56-C8C5-76D8-27DF-122E561ED208}"/>
              </a:ext>
            </a:extLst>
          </p:cNvPr>
          <p:cNvCxnSpPr>
            <a:cxnSpLocks/>
          </p:cNvCxnSpPr>
          <p:nvPr/>
        </p:nvCxnSpPr>
        <p:spPr>
          <a:xfrm>
            <a:off x="4953000" y="2070524"/>
            <a:ext cx="0" cy="4096664"/>
          </a:xfrm>
          <a:prstGeom prst="straightConnector1">
            <a:avLst/>
          </a:prstGeom>
          <a:ln w="12700">
            <a:solidFill>
              <a:srgbClr val="01AF9D"/>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17A6F00F-A49F-1847-7AAC-6ABC6074CA6A}"/>
              </a:ext>
            </a:extLst>
          </p:cNvPr>
          <p:cNvCxnSpPr>
            <a:cxnSpLocks/>
          </p:cNvCxnSpPr>
          <p:nvPr/>
        </p:nvCxnSpPr>
        <p:spPr>
          <a:xfrm flipH="1" flipV="1">
            <a:off x="1325110" y="3928311"/>
            <a:ext cx="7255782" cy="21994"/>
          </a:xfrm>
          <a:prstGeom prst="straightConnector1">
            <a:avLst/>
          </a:prstGeom>
          <a:ln w="12700">
            <a:solidFill>
              <a:srgbClr val="01AF9D"/>
            </a:solidFill>
          </a:ln>
        </p:spPr>
        <p:style>
          <a:lnRef idx="2">
            <a:schemeClr val="accent1"/>
          </a:lnRef>
          <a:fillRef idx="0">
            <a:schemeClr val="accent1"/>
          </a:fillRef>
          <a:effectRef idx="1">
            <a:schemeClr val="accent1"/>
          </a:effectRef>
          <a:fontRef idx="minor">
            <a:schemeClr val="tx1"/>
          </a:fontRef>
        </p:style>
      </p:cxnSp>
      <p:sp>
        <p:nvSpPr>
          <p:cNvPr id="22" name="Marcador de Posição do Texto 3">
            <a:extLst>
              <a:ext uri="{FF2B5EF4-FFF2-40B4-BE49-F238E27FC236}">
                <a16:creationId xmlns:a16="http://schemas.microsoft.com/office/drawing/2014/main" id="{1097A0BA-F7F8-FBA8-B35A-BB5DCD81A8AE}"/>
              </a:ext>
            </a:extLst>
          </p:cNvPr>
          <p:cNvSpPr txBox="1">
            <a:spLocks/>
          </p:cNvSpPr>
          <p:nvPr/>
        </p:nvSpPr>
        <p:spPr>
          <a:xfrm>
            <a:off x="565859" y="1017000"/>
            <a:ext cx="2562020" cy="322802"/>
          </a:xfrm>
          <a:prstGeom prst="rect">
            <a:avLst/>
          </a:prstGeom>
        </p:spPr>
        <p:txBody>
          <a:bodyPr/>
          <a:lstStyle>
            <a:lvl1pPr marL="163289" indent="-163289" algn="l" defTabSz="653156" rtl="0" eaLnBrk="1" latinLnBrk="0" hangingPunct="1">
              <a:lnSpc>
                <a:spcPct val="90000"/>
              </a:lnSpc>
              <a:spcBef>
                <a:spcPts val="714"/>
              </a:spcBef>
              <a:buFont typeface="Arial" panose="020B0604020202020204" pitchFamily="34" charset="0"/>
              <a:buChar char="•"/>
              <a:defRPr sz="2000"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1714"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a:lstStyle>
          <a:p>
            <a:pPr marL="0" indent="0">
              <a:spcBef>
                <a:spcPts val="0"/>
              </a:spcBef>
              <a:buNone/>
            </a:pPr>
            <a:r>
              <a:rPr lang="pt-PT" sz="1924" b="1">
                <a:solidFill>
                  <a:srgbClr val="01AF9D"/>
                </a:solidFill>
                <a:latin typeface="Tw Cen MT" panose="020B0602020104020603" pitchFamily="34" charset="77"/>
              </a:rPr>
              <a:t>REFLECTION GRID</a:t>
            </a:r>
          </a:p>
          <a:p>
            <a:pPr marL="0" indent="0">
              <a:spcBef>
                <a:spcPts val="0"/>
              </a:spcBef>
              <a:buNone/>
            </a:pPr>
            <a:r>
              <a:rPr lang="pt-PT" sz="1400" b="1" i="1" err="1">
                <a:solidFill>
                  <a:srgbClr val="01AF9D"/>
                </a:solidFill>
                <a:latin typeface="Tw Cen MT" panose="020B0602020104020603" pitchFamily="34" charset="77"/>
              </a:rPr>
              <a:t>Assumption</a:t>
            </a:r>
            <a:r>
              <a:rPr lang="pt-PT" sz="1400" b="1" i="1">
                <a:solidFill>
                  <a:srgbClr val="01AF9D"/>
                </a:solidFill>
                <a:latin typeface="Tw Cen MT" panose="020B0602020104020603" pitchFamily="34" charset="77"/>
              </a:rPr>
              <a:t> #3</a:t>
            </a:r>
          </a:p>
          <a:p>
            <a:pPr marL="0" indent="0">
              <a:buNone/>
            </a:pPr>
            <a:endParaRPr lang="pt-PT" sz="1924" b="1">
              <a:solidFill>
                <a:srgbClr val="01AF9D"/>
              </a:solidFill>
              <a:latin typeface="Tw Cen MT" panose="020B0602020104020603" pitchFamily="34" charset="77"/>
            </a:endParaRPr>
          </a:p>
        </p:txBody>
      </p:sp>
      <p:sp>
        <p:nvSpPr>
          <p:cNvPr id="24" name="Google Shape;118;p3">
            <a:extLst>
              <a:ext uri="{FF2B5EF4-FFF2-40B4-BE49-F238E27FC236}">
                <a16:creationId xmlns:a16="http://schemas.microsoft.com/office/drawing/2014/main" id="{B30F6B33-93B5-CE6F-AE4F-BA9E5C2CF6D3}"/>
              </a:ext>
            </a:extLst>
          </p:cNvPr>
          <p:cNvSpPr txBox="1"/>
          <p:nvPr/>
        </p:nvSpPr>
        <p:spPr>
          <a:xfrm>
            <a:off x="3575986" y="1053201"/>
            <a:ext cx="5103108" cy="33368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spcAft>
                <a:spcPts val="554"/>
              </a:spcAft>
            </a:pPr>
            <a:r>
              <a:rPr lang="en-US" sz="834">
                <a:solidFill>
                  <a:schemeClr val="tx1"/>
                </a:solidFill>
                <a:latin typeface="Tw Cen MT" panose="020B0602020104020603" pitchFamily="34" charset="77"/>
                <a:ea typeface="Calibri"/>
              </a:rPr>
              <a:t>Use the following tool to reflect on the feedback shared by stakeholders or any observations you made. Focus on these sections: what you liked, what changes need to be made, what questions were raised, and what ideas you observed.</a:t>
            </a:r>
          </a:p>
        </p:txBody>
      </p:sp>
      <p:sp>
        <p:nvSpPr>
          <p:cNvPr id="25" name="Google Shape;7111;p49">
            <a:extLst>
              <a:ext uri="{FF2B5EF4-FFF2-40B4-BE49-F238E27FC236}">
                <a16:creationId xmlns:a16="http://schemas.microsoft.com/office/drawing/2014/main" id="{01D53A60-D859-65D9-3E07-BAEE10C76CFD}"/>
              </a:ext>
            </a:extLst>
          </p:cNvPr>
          <p:cNvSpPr/>
          <p:nvPr/>
        </p:nvSpPr>
        <p:spPr>
          <a:xfrm flipH="1">
            <a:off x="6312038" y="2336606"/>
            <a:ext cx="878658" cy="878658"/>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187">
              <a:solidFill>
                <a:schemeClr val="dk1"/>
              </a:solidFill>
              <a:latin typeface="Calibri"/>
              <a:ea typeface="Calibri"/>
              <a:cs typeface="Calibri"/>
              <a:sym typeface="Calibri"/>
            </a:endParaRPr>
          </a:p>
        </p:txBody>
      </p:sp>
      <p:sp>
        <p:nvSpPr>
          <p:cNvPr id="28" name="Google Shape;7111;p49">
            <a:extLst>
              <a:ext uri="{FF2B5EF4-FFF2-40B4-BE49-F238E27FC236}">
                <a16:creationId xmlns:a16="http://schemas.microsoft.com/office/drawing/2014/main" id="{AA7800A4-5FFE-6302-286C-E2E19D09CAF8}"/>
              </a:ext>
            </a:extLst>
          </p:cNvPr>
          <p:cNvSpPr/>
          <p:nvPr/>
        </p:nvSpPr>
        <p:spPr>
          <a:xfrm flipH="1">
            <a:off x="6312038" y="4675995"/>
            <a:ext cx="878658" cy="878658"/>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187">
              <a:solidFill>
                <a:schemeClr val="dk1"/>
              </a:solidFill>
              <a:latin typeface="Calibri"/>
              <a:ea typeface="Calibri"/>
              <a:cs typeface="Calibri"/>
              <a:sym typeface="Calibri"/>
            </a:endParaRPr>
          </a:p>
        </p:txBody>
      </p:sp>
      <p:sp>
        <p:nvSpPr>
          <p:cNvPr id="29" name="Google Shape;7111;p49">
            <a:extLst>
              <a:ext uri="{FF2B5EF4-FFF2-40B4-BE49-F238E27FC236}">
                <a16:creationId xmlns:a16="http://schemas.microsoft.com/office/drawing/2014/main" id="{C52C5645-7C00-E603-071B-3213A7ADCF79}"/>
              </a:ext>
            </a:extLst>
          </p:cNvPr>
          <p:cNvSpPr/>
          <p:nvPr/>
        </p:nvSpPr>
        <p:spPr>
          <a:xfrm>
            <a:off x="2637123" y="2336606"/>
            <a:ext cx="878658" cy="878658"/>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187">
              <a:solidFill>
                <a:schemeClr val="dk1"/>
              </a:solidFill>
              <a:latin typeface="Calibri"/>
              <a:ea typeface="Calibri"/>
              <a:cs typeface="Calibri"/>
              <a:sym typeface="Calibri"/>
            </a:endParaRPr>
          </a:p>
        </p:txBody>
      </p:sp>
      <p:sp>
        <p:nvSpPr>
          <p:cNvPr id="30" name="Google Shape;7111;p49">
            <a:extLst>
              <a:ext uri="{FF2B5EF4-FFF2-40B4-BE49-F238E27FC236}">
                <a16:creationId xmlns:a16="http://schemas.microsoft.com/office/drawing/2014/main" id="{22CBCFFC-F495-37A5-27F6-3862613FCCCC}"/>
              </a:ext>
            </a:extLst>
          </p:cNvPr>
          <p:cNvSpPr/>
          <p:nvPr/>
        </p:nvSpPr>
        <p:spPr>
          <a:xfrm>
            <a:off x="2637123" y="4675995"/>
            <a:ext cx="878658" cy="878658"/>
          </a:xfrm>
          <a:custGeom>
            <a:avLst/>
            <a:gdLst/>
            <a:ahLst/>
            <a:cxnLst/>
            <a:rect l="l" t="t" r="r" b="b"/>
            <a:pathLst>
              <a:path w="1912619" h="1912620" extrusionOk="0">
                <a:moveTo>
                  <a:pt x="1758705" y="0"/>
                </a:moveTo>
                <a:lnTo>
                  <a:pt x="0" y="153868"/>
                </a:lnTo>
                <a:lnTo>
                  <a:pt x="153868" y="1912574"/>
                </a:lnTo>
                <a:lnTo>
                  <a:pt x="1912562" y="1758705"/>
                </a:lnTo>
                <a:lnTo>
                  <a:pt x="1758705" y="0"/>
                </a:lnTo>
                <a:close/>
              </a:path>
            </a:pathLst>
          </a:custGeom>
          <a:solidFill>
            <a:srgbClr val="FFFFFF"/>
          </a:solidFill>
          <a:ln>
            <a:noFill/>
          </a:ln>
        </p:spPr>
        <p:txBody>
          <a:bodyPr spcFirstLastPara="1" wrap="square" lIns="0" tIns="0" rIns="0" bIns="0" anchor="t" anchorCtr="0">
            <a:noAutofit/>
          </a:bodyPr>
          <a:lstStyle/>
          <a:p>
            <a:endParaRPr sz="1187">
              <a:solidFill>
                <a:schemeClr val="dk1"/>
              </a:solidFill>
              <a:latin typeface="Calibri"/>
              <a:ea typeface="Calibri"/>
              <a:cs typeface="Calibri"/>
              <a:sym typeface="Calibri"/>
            </a:endParaRPr>
          </a:p>
        </p:txBody>
      </p:sp>
      <p:sp>
        <p:nvSpPr>
          <p:cNvPr id="31" name="Google Shape;118;p3">
            <a:extLst>
              <a:ext uri="{FF2B5EF4-FFF2-40B4-BE49-F238E27FC236}">
                <a16:creationId xmlns:a16="http://schemas.microsoft.com/office/drawing/2014/main" id="{81036D7F-BAD4-866F-9AEE-F8AE3CE0D031}"/>
              </a:ext>
            </a:extLst>
          </p:cNvPr>
          <p:cNvSpPr txBox="1"/>
          <p:nvPr/>
        </p:nvSpPr>
        <p:spPr>
          <a:xfrm>
            <a:off x="7973612" y="6007945"/>
            <a:ext cx="1029795" cy="32585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r>
              <a:rPr lang="en-US" sz="706" b="1">
                <a:solidFill>
                  <a:srgbClr val="01AF9D"/>
                </a:solidFill>
                <a:latin typeface="Tw Cen MT" panose="020B0602020104020603" pitchFamily="34" charset="77"/>
              </a:rPr>
              <a:t>Ideas</a:t>
            </a:r>
            <a:r>
              <a:rPr lang="en-US" sz="706" b="1">
                <a:solidFill>
                  <a:srgbClr val="D70A5B"/>
                </a:solidFill>
                <a:latin typeface="Tw Cen MT" panose="020B0602020104020603" pitchFamily="34" charset="77"/>
              </a:rPr>
              <a:t> </a:t>
            </a:r>
          </a:p>
          <a:p>
            <a:r>
              <a:rPr lang="en-US" sz="706" i="1">
                <a:solidFill>
                  <a:schemeClr val="tx1"/>
                </a:solidFill>
                <a:latin typeface="Tw Cen MT" panose="020B0602020104020603" pitchFamily="34" charset="77"/>
              </a:rPr>
              <a:t>What ideas came to mind as you observed or listened? </a:t>
            </a:r>
          </a:p>
        </p:txBody>
      </p:sp>
      <p:sp>
        <p:nvSpPr>
          <p:cNvPr id="4" name="Google Shape;118;p3">
            <a:extLst>
              <a:ext uri="{FF2B5EF4-FFF2-40B4-BE49-F238E27FC236}">
                <a16:creationId xmlns:a16="http://schemas.microsoft.com/office/drawing/2014/main" id="{0D4ED08E-0CB4-C960-C2EF-84F0CE6E9F07}"/>
              </a:ext>
            </a:extLst>
          </p:cNvPr>
          <p:cNvSpPr txBox="1"/>
          <p:nvPr/>
        </p:nvSpPr>
        <p:spPr>
          <a:xfrm>
            <a:off x="8769577" y="320512"/>
            <a:ext cx="686476" cy="375638"/>
          </a:xfrm>
          <a:prstGeom prst="rect">
            <a:avLst/>
          </a:prstGeom>
          <a:solidFill>
            <a:srgbClr val="00AF9D"/>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000"/>
            <a:r>
              <a:rPr lang="pt-PT" sz="1200" b="1">
                <a:solidFill>
                  <a:schemeClr val="bg1"/>
                </a:solidFill>
                <a:latin typeface="Tw Cen MT" panose="020B0602020104020603" pitchFamily="34" charset="77"/>
              </a:rPr>
              <a:t>30 min</a:t>
            </a:r>
          </a:p>
        </p:txBody>
      </p:sp>
      <p:sp>
        <p:nvSpPr>
          <p:cNvPr id="5" name="Google Shape;118;p3">
            <a:extLst>
              <a:ext uri="{FF2B5EF4-FFF2-40B4-BE49-F238E27FC236}">
                <a16:creationId xmlns:a16="http://schemas.microsoft.com/office/drawing/2014/main" id="{9C9C9602-7FC8-EC8D-2128-3651458AC4C4}"/>
              </a:ext>
            </a:extLst>
          </p:cNvPr>
          <p:cNvSpPr txBox="1"/>
          <p:nvPr/>
        </p:nvSpPr>
        <p:spPr>
          <a:xfrm>
            <a:off x="8380120" y="320512"/>
            <a:ext cx="389457" cy="375638"/>
          </a:xfrm>
          <a:prstGeom prst="rect">
            <a:avLst/>
          </a:prstGeom>
          <a:solidFill>
            <a:srgbClr val="00AF9D">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7" name="Imagem 6">
            <a:extLst>
              <a:ext uri="{FF2B5EF4-FFF2-40B4-BE49-F238E27FC236}">
                <a16:creationId xmlns:a16="http://schemas.microsoft.com/office/drawing/2014/main" id="{C3A5D37F-ED8E-B6DE-CE0A-795B8725D050}"/>
              </a:ext>
            </a:extLst>
          </p:cNvPr>
          <p:cNvPicPr>
            <a:picLocks noChangeAspect="1"/>
          </p:cNvPicPr>
          <p:nvPr/>
        </p:nvPicPr>
        <p:blipFill>
          <a:blip r:embed="rId3"/>
          <a:stretch>
            <a:fillRect/>
          </a:stretch>
        </p:blipFill>
        <p:spPr>
          <a:xfrm>
            <a:off x="8460568" y="392672"/>
            <a:ext cx="241262" cy="241262"/>
          </a:xfrm>
          <a:prstGeom prst="rect">
            <a:avLst/>
          </a:prstGeom>
        </p:spPr>
      </p:pic>
    </p:spTree>
    <p:extLst>
      <p:ext uri="{BB962C8B-B14F-4D97-AF65-F5344CB8AC3E}">
        <p14:creationId xmlns:p14="http://schemas.microsoft.com/office/powerpoint/2010/main" val="3380845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A4FE0-B3E4-07AA-AFF3-C4C3152E062A}"/>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474BD4E9-F9D0-7E47-D542-CB077FBDA5DD}"/>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9D345255-10F7-7716-B3A9-969A3F9FFEB4}"/>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17" name="Google Shape;212;p4">
            <a:extLst>
              <a:ext uri="{FF2B5EF4-FFF2-40B4-BE49-F238E27FC236}">
                <a16:creationId xmlns:a16="http://schemas.microsoft.com/office/drawing/2014/main" id="{FD3B54A4-47CA-AC83-4A9B-CB12DD2ECF58}"/>
              </a:ext>
            </a:extLst>
          </p:cNvPr>
          <p:cNvSpPr txBox="1">
            <a:spLocks noGrp="1"/>
          </p:cNvSpPr>
          <p:nvPr>
            <p:ph type="body" sz="quarter" idx="13"/>
          </p:nvPr>
        </p:nvSpPr>
        <p:spPr>
          <a:xfrm>
            <a:off x="0" y="2996959"/>
            <a:ext cx="9906000" cy="1304198"/>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800">
                <a:solidFill>
                  <a:schemeClr val="bg1">
                    <a:alpha val="60000"/>
                  </a:schemeClr>
                </a:solidFill>
                <a:latin typeface="Tw Cen MT" panose="020B0602020104020603" pitchFamily="34" charset="77"/>
              </a:rPr>
              <a:t>CONGRATULATIONS </a:t>
            </a:r>
            <a:br>
              <a:rPr lang="en-US" sz="2800">
                <a:solidFill>
                  <a:schemeClr val="bg1">
                    <a:alpha val="60000"/>
                  </a:schemeClr>
                </a:solidFill>
                <a:latin typeface="Tw Cen MT" panose="020B0602020104020603" pitchFamily="34" charset="77"/>
              </a:rPr>
            </a:br>
            <a:r>
              <a:rPr lang="en-US" sz="2800" b="0">
                <a:solidFill>
                  <a:schemeClr val="bg1">
                    <a:alpha val="60000"/>
                  </a:schemeClr>
                </a:solidFill>
                <a:latin typeface="Tw Cen MT" panose="020B0602020104020603" pitchFamily="34" charset="77"/>
              </a:rPr>
              <a:t>FOR COMPLETING </a:t>
            </a:r>
            <a:br>
              <a:rPr lang="en-US" sz="2800" b="0">
                <a:solidFill>
                  <a:schemeClr val="bg1">
                    <a:alpha val="60000"/>
                  </a:schemeClr>
                </a:solidFill>
                <a:latin typeface="Tw Cen MT" panose="020B0602020104020603" pitchFamily="34" charset="77"/>
              </a:rPr>
            </a:br>
            <a:r>
              <a:rPr lang="en-US" sz="2800" b="0">
                <a:solidFill>
                  <a:schemeClr val="bg1">
                    <a:alpha val="60000"/>
                  </a:schemeClr>
                </a:solidFill>
                <a:latin typeface="Tw Cen MT" panose="020B0602020104020603" pitchFamily="34" charset="77"/>
              </a:rPr>
              <a:t>THE </a:t>
            </a:r>
            <a:r>
              <a:rPr lang="en-US" sz="2800">
                <a:solidFill>
                  <a:schemeClr val="bg1"/>
                </a:solidFill>
                <a:latin typeface="Tw Cen MT" panose="020B0602020104020603" pitchFamily="34" charset="77"/>
              </a:rPr>
              <a:t>TEST PHASE</a:t>
            </a:r>
          </a:p>
        </p:txBody>
      </p:sp>
    </p:spTree>
    <p:extLst>
      <p:ext uri="{BB962C8B-B14F-4D97-AF65-F5344CB8AC3E}">
        <p14:creationId xmlns:p14="http://schemas.microsoft.com/office/powerpoint/2010/main" val="8750899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76967-3A7C-BCAF-8912-E4C6B7C367AF}"/>
            </a:ext>
          </a:extLst>
        </p:cNvPr>
        <p:cNvGrpSpPr/>
        <p:nvPr/>
      </p:nvGrpSpPr>
      <p:grpSpPr>
        <a:xfrm>
          <a:off x="0" y="0"/>
          <a:ext cx="0" cy="0"/>
          <a:chOff x="0" y="0"/>
          <a:chExt cx="0" cy="0"/>
        </a:xfrm>
      </p:grpSpPr>
      <p:grpSp>
        <p:nvGrpSpPr>
          <p:cNvPr id="15" name="Agrupar 14">
            <a:extLst>
              <a:ext uri="{FF2B5EF4-FFF2-40B4-BE49-F238E27FC236}">
                <a16:creationId xmlns:a16="http://schemas.microsoft.com/office/drawing/2014/main" id="{C7789161-46F7-CFC9-EC0A-28EA3516D14B}"/>
              </a:ext>
            </a:extLst>
          </p:cNvPr>
          <p:cNvGrpSpPr/>
          <p:nvPr/>
        </p:nvGrpSpPr>
        <p:grpSpPr>
          <a:xfrm>
            <a:off x="709302" y="1158161"/>
            <a:ext cx="4981795" cy="4981795"/>
            <a:chOff x="6478685" y="-800040"/>
            <a:chExt cx="6246960" cy="6246960"/>
          </a:xfrm>
        </p:grpSpPr>
        <p:sp>
          <p:nvSpPr>
            <p:cNvPr id="16" name="Oval 15">
              <a:extLst>
                <a:ext uri="{FF2B5EF4-FFF2-40B4-BE49-F238E27FC236}">
                  <a16:creationId xmlns:a16="http://schemas.microsoft.com/office/drawing/2014/main" id="{1FED2CF2-A868-86E0-4DD5-29BC89676D2A}"/>
                </a:ext>
              </a:extLst>
            </p:cNvPr>
            <p:cNvSpPr/>
            <p:nvPr/>
          </p:nvSpPr>
          <p:spPr>
            <a:xfrm>
              <a:off x="6478685" y="-800040"/>
              <a:ext cx="6246960" cy="6246960"/>
            </a:xfrm>
            <a:prstGeom prst="ellipse">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pt-PT"/>
            </a:p>
          </p:txBody>
        </p:sp>
        <p:sp>
          <p:nvSpPr>
            <p:cNvPr id="17" name="Oval 16">
              <a:extLst>
                <a:ext uri="{FF2B5EF4-FFF2-40B4-BE49-F238E27FC236}">
                  <a16:creationId xmlns:a16="http://schemas.microsoft.com/office/drawing/2014/main" id="{A08264A1-B001-57F0-F513-D242BBC120F2}"/>
                </a:ext>
              </a:extLst>
            </p:cNvPr>
            <p:cNvSpPr/>
            <p:nvPr/>
          </p:nvSpPr>
          <p:spPr>
            <a:xfrm>
              <a:off x="7065606" y="-213119"/>
              <a:ext cx="5073119" cy="5073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pt-PT"/>
            </a:p>
          </p:txBody>
        </p:sp>
      </p:grpSp>
      <p:sp>
        <p:nvSpPr>
          <p:cNvPr id="2" name="Google Shape;9015;p61">
            <a:extLst>
              <a:ext uri="{FF2B5EF4-FFF2-40B4-BE49-F238E27FC236}">
                <a16:creationId xmlns:a16="http://schemas.microsoft.com/office/drawing/2014/main" id="{12B2103A-B917-0699-DE72-61D56974FDDB}"/>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0EAF0A33-67AD-B99B-D29A-3DF63EEDD52C}"/>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6" name="Google Shape;212;p4">
            <a:extLst>
              <a:ext uri="{FF2B5EF4-FFF2-40B4-BE49-F238E27FC236}">
                <a16:creationId xmlns:a16="http://schemas.microsoft.com/office/drawing/2014/main" id="{9BC44E43-FD9B-4F23-E13F-CF952997C08C}"/>
              </a:ext>
            </a:extLst>
          </p:cNvPr>
          <p:cNvSpPr txBox="1">
            <a:spLocks noGrp="1"/>
          </p:cNvSpPr>
          <p:nvPr>
            <p:ph type="body" sz="quarter" idx="13"/>
          </p:nvPr>
        </p:nvSpPr>
        <p:spPr>
          <a:xfrm>
            <a:off x="6159152" y="2996959"/>
            <a:ext cx="8307686" cy="1365753"/>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400">
                <a:solidFill>
                  <a:schemeClr val="bg1"/>
                </a:solidFill>
                <a:latin typeface="Tw Cen MT" panose="020B0602020104020603" pitchFamily="34" charset="77"/>
              </a:rPr>
              <a:t>PLAN </a:t>
            </a:r>
            <a:br>
              <a:rPr lang="en-US" sz="4400">
                <a:solidFill>
                  <a:schemeClr val="bg1"/>
                </a:solidFill>
                <a:latin typeface="Tw Cen MT" panose="020B0602020104020603" pitchFamily="34" charset="77"/>
              </a:rPr>
            </a:br>
            <a:r>
              <a:rPr lang="en-US" sz="4400">
                <a:solidFill>
                  <a:schemeClr val="bg1"/>
                </a:solidFill>
                <a:latin typeface="Tw Cen MT" panose="020B0602020104020603" pitchFamily="34" charset="77"/>
              </a:rPr>
              <a:t>PHASE</a:t>
            </a:r>
          </a:p>
        </p:txBody>
      </p:sp>
      <p:pic>
        <p:nvPicPr>
          <p:cNvPr id="7" name="Imagem 6" descr="Uma imagem com vestuário, pessoa, captura de ecrã, arte&#10;&#10;Os conteúdos gerados por IA poderão estar incorretos.">
            <a:extLst>
              <a:ext uri="{FF2B5EF4-FFF2-40B4-BE49-F238E27FC236}">
                <a16:creationId xmlns:a16="http://schemas.microsoft.com/office/drawing/2014/main" id="{80DD2661-6EDE-38DF-043D-4B7B8BF10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6098"/>
            <a:ext cx="5964963" cy="4771970"/>
          </a:xfrm>
          <a:prstGeom prst="rect">
            <a:avLst/>
          </a:prstGeom>
        </p:spPr>
      </p:pic>
    </p:spTree>
    <p:extLst>
      <p:ext uri="{BB962C8B-B14F-4D97-AF65-F5344CB8AC3E}">
        <p14:creationId xmlns:p14="http://schemas.microsoft.com/office/powerpoint/2010/main" val="790433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7">
            <a:extLst>
              <a:ext uri="{FF2B5EF4-FFF2-40B4-BE49-F238E27FC236}">
                <a16:creationId xmlns:a16="http://schemas.microsoft.com/office/drawing/2014/main" id="{5C779C4F-7D10-2476-74AB-C12EFD4CFB66}"/>
              </a:ext>
            </a:extLst>
          </p:cNvPr>
          <p:cNvSpPr/>
          <p:nvPr/>
        </p:nvSpPr>
        <p:spPr>
          <a:xfrm>
            <a:off x="318781" y="4505093"/>
            <a:ext cx="9177557" cy="20886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6" name="Google Shape;245;p4">
            <a:extLst>
              <a:ext uri="{FF2B5EF4-FFF2-40B4-BE49-F238E27FC236}">
                <a16:creationId xmlns:a16="http://schemas.microsoft.com/office/drawing/2014/main" id="{CE165FDF-6C23-302E-0C4A-6567C8CE2FDC}"/>
              </a:ext>
            </a:extLst>
          </p:cNvPr>
          <p:cNvSpPr txBox="1"/>
          <p:nvPr/>
        </p:nvSpPr>
        <p:spPr>
          <a:xfrm>
            <a:off x="410367" y="-339746"/>
            <a:ext cx="2491740" cy="113483"/>
          </a:xfrm>
          <a:prstGeom prst="rect">
            <a:avLst/>
          </a:prstGeom>
          <a:noFill/>
          <a:ln>
            <a:noFill/>
          </a:ln>
        </p:spPr>
        <p:txBody>
          <a:bodyPr spcFirstLastPara="1" wrap="square" lIns="0" tIns="13325"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650">
                <a:solidFill>
                  <a:srgbClr val="127BB9"/>
                </a:solidFill>
                <a:latin typeface="Tw Cen MT" panose="020B0602020104020603" pitchFamily="34" charset="77"/>
              </a:rPr>
              <a:t>SCHOOLS 2030 </a:t>
            </a:r>
            <a:r>
              <a:rPr lang="en-US" sz="650">
                <a:solidFill>
                  <a:srgbClr val="6D6E71"/>
                </a:solidFill>
                <a:latin typeface="Tw Cen MT" panose="020B0602020104020603" pitchFamily="34" charset="77"/>
              </a:rPr>
              <a:t>HUMAN-CENTERED DESIGN WORKBOOK </a:t>
            </a:r>
            <a:endParaRPr sz="650">
              <a:solidFill>
                <a:schemeClr val="dk1"/>
              </a:solidFill>
              <a:latin typeface="Tw Cen MT" panose="020B0602020104020603" pitchFamily="34" charset="77"/>
            </a:endParaRPr>
          </a:p>
        </p:txBody>
      </p:sp>
      <p:sp>
        <p:nvSpPr>
          <p:cNvPr id="2" name="Google Shape;9015;p61">
            <a:extLst>
              <a:ext uri="{FF2B5EF4-FFF2-40B4-BE49-F238E27FC236}">
                <a16:creationId xmlns:a16="http://schemas.microsoft.com/office/drawing/2014/main" id="{A66DB9D4-89EC-DDA8-1E9E-C1BAD8767976}"/>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4C3A1937-82C5-A986-3F9F-6FAC2FC0BFF7}"/>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35" name="Google Shape;212;p4">
            <a:extLst>
              <a:ext uri="{FF2B5EF4-FFF2-40B4-BE49-F238E27FC236}">
                <a16:creationId xmlns:a16="http://schemas.microsoft.com/office/drawing/2014/main" id="{A0D542AF-522C-0A0F-0371-4B6DA2C539F2}"/>
              </a:ext>
            </a:extLst>
          </p:cNvPr>
          <p:cNvSpPr txBox="1">
            <a:spLocks noGrp="1"/>
          </p:cNvSpPr>
          <p:nvPr/>
        </p:nvSpPr>
        <p:spPr>
          <a:xfrm>
            <a:off x="453504" y="969926"/>
            <a:ext cx="6075312"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0C73BD"/>
                </a:solidFill>
                <a:latin typeface="Tw Cen MT" panose="020B0602020104020603" pitchFamily="34" charset="77"/>
              </a:rPr>
              <a:t>PLAN PHASE</a:t>
            </a:r>
          </a:p>
        </p:txBody>
      </p:sp>
      <p:sp>
        <p:nvSpPr>
          <p:cNvPr id="39" name="Google Shape;118;p3">
            <a:extLst>
              <a:ext uri="{FF2B5EF4-FFF2-40B4-BE49-F238E27FC236}">
                <a16:creationId xmlns:a16="http://schemas.microsoft.com/office/drawing/2014/main" id="{E47B2B6B-5050-70B6-C4A1-19B899E6FE4E}"/>
              </a:ext>
            </a:extLst>
          </p:cNvPr>
          <p:cNvSpPr txBox="1"/>
          <p:nvPr/>
        </p:nvSpPr>
        <p:spPr>
          <a:xfrm>
            <a:off x="4981515" y="1872299"/>
            <a:ext cx="3600000" cy="2376000"/>
          </a:xfrm>
          <a:prstGeom prst="rect">
            <a:avLst/>
          </a:prstGeom>
          <a:solidFill>
            <a:srgbClr val="0C73BD">
              <a:alpha val="9816"/>
            </a:srgbClr>
          </a:solidFill>
          <a:ln>
            <a:noFill/>
          </a:ln>
        </p:spPr>
        <p:txBody>
          <a:bodyPr spcFirstLastPara="1" wrap="square" lIns="108000" tIns="108000" rIns="108000" bIns="108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b="1">
                <a:solidFill>
                  <a:schemeClr val="dk1"/>
                </a:solidFill>
                <a:latin typeface="Tw Cen MT" panose="020B0602020104020603" pitchFamily="34" charset="77"/>
              </a:rPr>
              <a:t>PLAN MINDSETS</a:t>
            </a:r>
          </a:p>
          <a:p>
            <a:pPr marL="171455" indent="-171455">
              <a:spcAft>
                <a:spcPts val="600"/>
              </a:spcAft>
              <a:buClr>
                <a:srgbClr val="0C73BD"/>
              </a:buClr>
              <a:buChar char="•"/>
            </a:pPr>
            <a:r>
              <a:rPr lang="en-US" sz="900">
                <a:solidFill>
                  <a:srgbClr val="414042"/>
                </a:solidFill>
                <a:latin typeface="Tw Cen MT" panose="020B0602020104020603" pitchFamily="34" charset="77"/>
              </a:rPr>
              <a:t>Shift from idealism to realism by considering the resources, partnerships, and skills required to make the concept practical and sustainable.</a:t>
            </a:r>
          </a:p>
          <a:p>
            <a:pPr marL="171455" indent="-171455">
              <a:spcAft>
                <a:spcPts val="600"/>
              </a:spcAft>
              <a:buClr>
                <a:srgbClr val="0C73BD"/>
              </a:buClr>
              <a:buChar char="•"/>
            </a:pPr>
            <a:r>
              <a:rPr lang="en-US" sz="900">
                <a:solidFill>
                  <a:srgbClr val="414042"/>
                </a:solidFill>
                <a:latin typeface="Tw Cen MT" panose="020B0602020104020603" pitchFamily="34" charset="77"/>
              </a:rPr>
              <a:t>Break down the concept into actionable steps with clear roles and responsibilities, ensuring alignment within the team.</a:t>
            </a:r>
          </a:p>
          <a:p>
            <a:pPr marL="171455" indent="-171455">
              <a:spcAft>
                <a:spcPts val="600"/>
              </a:spcAft>
              <a:buClr>
                <a:srgbClr val="0C73BD"/>
              </a:buClr>
              <a:buChar char="•"/>
            </a:pPr>
            <a:r>
              <a:rPr lang="en-US" sz="900">
                <a:solidFill>
                  <a:srgbClr val="414042"/>
                </a:solidFill>
                <a:latin typeface="Tw Cen MT" panose="020B0602020104020603" pitchFamily="34" charset="77"/>
              </a:rPr>
              <a:t>Stay open to adjustments based on feedback or new insights, allowing the plan to evolve to meet real needs.</a:t>
            </a:r>
          </a:p>
          <a:p>
            <a:pPr marL="171455" indent="-171455">
              <a:spcAft>
                <a:spcPts val="600"/>
              </a:spcAft>
              <a:buClr>
                <a:srgbClr val="0C73BD"/>
              </a:buClr>
              <a:buChar char="•"/>
            </a:pPr>
            <a:r>
              <a:rPr lang="en-US" sz="900">
                <a:solidFill>
                  <a:srgbClr val="414042"/>
                </a:solidFill>
                <a:latin typeface="Tw Cen MT" panose="020B0602020104020603" pitchFamily="34" charset="77"/>
              </a:rPr>
              <a:t>Look at how the solution could grow or adapt to benefit more stakeholders, aiming for long-term impact</a:t>
            </a:r>
          </a:p>
          <a:p>
            <a:pPr marL="171455" indent="-171455">
              <a:spcAft>
                <a:spcPts val="600"/>
              </a:spcAft>
              <a:buClr>
                <a:srgbClr val="0C73BD"/>
              </a:buClr>
              <a:buChar char="•"/>
            </a:pPr>
            <a:r>
              <a:rPr lang="en-US" sz="900">
                <a:solidFill>
                  <a:srgbClr val="414042"/>
                </a:solidFill>
                <a:latin typeface="Tw Cen MT" panose="020B0602020104020603" pitchFamily="34" charset="77"/>
              </a:rPr>
              <a:t>Identify key partners and resources needed, readying the team for effective communication and delegation.</a:t>
            </a:r>
          </a:p>
        </p:txBody>
      </p:sp>
      <p:sp>
        <p:nvSpPr>
          <p:cNvPr id="40" name="CaixaDeTexto 39">
            <a:extLst>
              <a:ext uri="{FF2B5EF4-FFF2-40B4-BE49-F238E27FC236}">
                <a16:creationId xmlns:a16="http://schemas.microsoft.com/office/drawing/2014/main" id="{70F45BCC-E144-C1AD-662F-278987A605D8}"/>
              </a:ext>
            </a:extLst>
          </p:cNvPr>
          <p:cNvSpPr txBox="1"/>
          <p:nvPr/>
        </p:nvSpPr>
        <p:spPr>
          <a:xfrm>
            <a:off x="1181384" y="1872295"/>
            <a:ext cx="3600000" cy="2376000"/>
          </a:xfrm>
          <a:prstGeom prst="rect">
            <a:avLst/>
          </a:prstGeom>
          <a:solidFill>
            <a:srgbClr val="0C73BD">
              <a:alpha val="9816"/>
            </a:srgbClr>
          </a:solidFill>
        </p:spPr>
        <p:txBody>
          <a:bodyPr wrap="square" lIns="108000" tIns="108000" rIns="108000" bIns="108000">
            <a:spAutoFit/>
          </a:bodyPr>
          <a:lstStyle/>
          <a:p>
            <a:pPr>
              <a:spcAft>
                <a:spcPts val="600"/>
              </a:spcAft>
            </a:pPr>
            <a:r>
              <a:rPr lang="en-US" sz="1400" b="1">
                <a:solidFill>
                  <a:schemeClr val="dk1"/>
                </a:solidFill>
                <a:latin typeface="Tw Cen MT" panose="020B0602020104020603" pitchFamily="34" charset="77"/>
              </a:rPr>
              <a:t>PLAN OBJECTIVES</a:t>
            </a:r>
            <a:endParaRPr lang="en-US" sz="900">
              <a:solidFill>
                <a:srgbClr val="414042"/>
              </a:solidFill>
              <a:latin typeface="Tw Cen MT" panose="020B0602020104020603" pitchFamily="34" charset="77"/>
              <a:sym typeface="Arial Black"/>
            </a:endParaRPr>
          </a:p>
          <a:p>
            <a:pPr marL="171455" indent="-171455">
              <a:spcAft>
                <a:spcPts val="600"/>
              </a:spcAft>
              <a:buClr>
                <a:srgbClr val="0C73BD"/>
              </a:buClr>
              <a:buChar char="•"/>
            </a:pPr>
            <a:r>
              <a:rPr lang="en-US" sz="900">
                <a:solidFill>
                  <a:srgbClr val="414042"/>
                </a:solidFill>
                <a:latin typeface="Tw Cen MT" panose="020B0602020104020603" pitchFamily="34" charset="77"/>
                <a:sym typeface="Arial Black"/>
              </a:rPr>
              <a:t>You are moving from an idea you’re developing to a concept </a:t>
            </a:r>
            <a:br>
              <a:rPr lang="en-US" sz="900">
                <a:solidFill>
                  <a:srgbClr val="414042"/>
                </a:solidFill>
                <a:latin typeface="Tw Cen MT" panose="020B0602020104020603" pitchFamily="34" charset="77"/>
                <a:sym typeface="Arial Black"/>
              </a:rPr>
            </a:br>
            <a:r>
              <a:rPr lang="en-US" sz="900">
                <a:solidFill>
                  <a:srgbClr val="414042"/>
                </a:solidFill>
                <a:latin typeface="Tw Cen MT" panose="020B0602020104020603" pitchFamily="34" charset="77"/>
                <a:sym typeface="Arial Black"/>
              </a:rPr>
              <a:t>you are preparing to implement.</a:t>
            </a:r>
          </a:p>
          <a:p>
            <a:pPr marL="171455" indent="-171455">
              <a:spcAft>
                <a:spcPts val="600"/>
              </a:spcAft>
              <a:buClr>
                <a:srgbClr val="0C73BD"/>
              </a:buClr>
              <a:buChar char="•"/>
            </a:pPr>
            <a:r>
              <a:rPr lang="en-US" sz="900">
                <a:solidFill>
                  <a:srgbClr val="414042"/>
                </a:solidFill>
                <a:latin typeface="Tw Cen MT" panose="020B0602020104020603" pitchFamily="34" charset="77"/>
                <a:sym typeface="Arial Black"/>
              </a:rPr>
              <a:t>The goal of this phase is to align your design team around the next steps required to implement your concept if you were to receive funding. Consider your long-term goals for improving students' holistic learning outcomes.</a:t>
            </a:r>
          </a:p>
          <a:p>
            <a:pPr marL="171455" indent="-171455">
              <a:spcAft>
                <a:spcPts val="600"/>
              </a:spcAft>
              <a:buClr>
                <a:srgbClr val="0C73BD"/>
              </a:buClr>
              <a:buChar char="•"/>
            </a:pPr>
            <a:r>
              <a:rPr lang="en-US" sz="900">
                <a:solidFill>
                  <a:srgbClr val="414042"/>
                </a:solidFill>
                <a:latin typeface="Tw Cen MT" panose="020B0602020104020603" pitchFamily="34" charset="77"/>
                <a:sym typeface="Arial Black"/>
              </a:rPr>
              <a:t>It is important to transition from focusing only on what is desirable to also considering what is feasible and viable.</a:t>
            </a:r>
          </a:p>
          <a:p>
            <a:pPr marL="171455" indent="-171455">
              <a:spcAft>
                <a:spcPts val="600"/>
              </a:spcAft>
              <a:buClr>
                <a:srgbClr val="BDAC54"/>
              </a:buClr>
              <a:buChar char="•"/>
            </a:pPr>
            <a:endParaRPr lang="en-US" sz="900">
              <a:solidFill>
                <a:srgbClr val="414042"/>
              </a:solidFill>
              <a:latin typeface="Tw Cen MT" panose="020B0602020104020603" pitchFamily="34" charset="77"/>
              <a:sym typeface="Arial Black"/>
            </a:endParaRPr>
          </a:p>
        </p:txBody>
      </p:sp>
      <p:sp>
        <p:nvSpPr>
          <p:cNvPr id="41" name="Rectangle 2">
            <a:extLst>
              <a:ext uri="{FF2B5EF4-FFF2-40B4-BE49-F238E27FC236}">
                <a16:creationId xmlns:a16="http://schemas.microsoft.com/office/drawing/2014/main" id="{FAD74FEA-BE7F-A566-B803-54EAFB603868}"/>
              </a:ext>
            </a:extLst>
          </p:cNvPr>
          <p:cNvSpPr/>
          <p:nvPr/>
        </p:nvSpPr>
        <p:spPr>
          <a:xfrm>
            <a:off x="1181384" y="1830337"/>
            <a:ext cx="3600000" cy="45719"/>
          </a:xfrm>
          <a:prstGeom prst="rect">
            <a:avLst/>
          </a:prstGeom>
          <a:solidFill>
            <a:srgbClr val="0C73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
        <p:nvSpPr>
          <p:cNvPr id="42" name="Rectangle 2">
            <a:extLst>
              <a:ext uri="{FF2B5EF4-FFF2-40B4-BE49-F238E27FC236}">
                <a16:creationId xmlns:a16="http://schemas.microsoft.com/office/drawing/2014/main" id="{155DF325-72A1-2B27-6E41-512849969856}"/>
              </a:ext>
            </a:extLst>
          </p:cNvPr>
          <p:cNvSpPr/>
          <p:nvPr/>
        </p:nvSpPr>
        <p:spPr>
          <a:xfrm>
            <a:off x="4992518" y="1830337"/>
            <a:ext cx="3600000" cy="45719"/>
          </a:xfrm>
          <a:prstGeom prst="rect">
            <a:avLst/>
          </a:prstGeom>
          <a:solidFill>
            <a:srgbClr val="0C73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
        <p:nvSpPr>
          <p:cNvPr id="45" name="TextBox 19">
            <a:extLst>
              <a:ext uri="{FF2B5EF4-FFF2-40B4-BE49-F238E27FC236}">
                <a16:creationId xmlns:a16="http://schemas.microsoft.com/office/drawing/2014/main" id="{376E98A8-2CB7-8F81-70C3-F49A09EE84B7}"/>
              </a:ext>
            </a:extLst>
          </p:cNvPr>
          <p:cNvSpPr txBox="1"/>
          <p:nvPr/>
        </p:nvSpPr>
        <p:spPr>
          <a:xfrm>
            <a:off x="4181528" y="5472000"/>
            <a:ext cx="1414517"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a:solidFill>
                  <a:srgbClr val="0C73BD"/>
                </a:solidFill>
                <a:latin typeface="Tw Cen MT" panose="020B0602020104020603" pitchFamily="34" charset="77"/>
                <a:cs typeface="Arial"/>
              </a:rPr>
              <a:t>1. Plan Your Intervention</a:t>
            </a:r>
          </a:p>
        </p:txBody>
      </p:sp>
      <p:grpSp>
        <p:nvGrpSpPr>
          <p:cNvPr id="46" name="Agrupar 45">
            <a:extLst>
              <a:ext uri="{FF2B5EF4-FFF2-40B4-BE49-F238E27FC236}">
                <a16:creationId xmlns:a16="http://schemas.microsoft.com/office/drawing/2014/main" id="{8AE79DD5-EA5C-F82E-8F76-14F3B3443CF1}"/>
              </a:ext>
            </a:extLst>
          </p:cNvPr>
          <p:cNvGrpSpPr/>
          <p:nvPr/>
        </p:nvGrpSpPr>
        <p:grpSpPr>
          <a:xfrm>
            <a:off x="4736405" y="5117228"/>
            <a:ext cx="324000" cy="324000"/>
            <a:chOff x="1834589" y="5203211"/>
            <a:chExt cx="324000" cy="324000"/>
          </a:xfrm>
        </p:grpSpPr>
        <p:sp>
          <p:nvSpPr>
            <p:cNvPr id="47" name="Oval 46">
              <a:extLst>
                <a:ext uri="{FF2B5EF4-FFF2-40B4-BE49-F238E27FC236}">
                  <a16:creationId xmlns:a16="http://schemas.microsoft.com/office/drawing/2014/main" id="{BDB800D1-FBF2-3291-775E-DDED074B3BBF}"/>
                </a:ext>
              </a:extLst>
            </p:cNvPr>
            <p:cNvSpPr/>
            <p:nvPr/>
          </p:nvSpPr>
          <p:spPr>
            <a:xfrm>
              <a:off x="1834589" y="5203211"/>
              <a:ext cx="324000" cy="324000"/>
            </a:xfrm>
            <a:prstGeom prst="ellipse">
              <a:avLst/>
            </a:prstGeom>
            <a:solidFill>
              <a:srgbClr val="0C73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48" name="Picture 28">
              <a:extLst>
                <a:ext uri="{FF2B5EF4-FFF2-40B4-BE49-F238E27FC236}">
                  <a16:creationId xmlns:a16="http://schemas.microsoft.com/office/drawing/2014/main" id="{FB0DA263-F1FC-FA34-6CFD-2593DEA6CDA6}"/>
                </a:ext>
              </a:extLst>
            </p:cNvPr>
            <p:cNvPicPr>
              <a:picLocks noChangeAspect="1"/>
            </p:cNvPicPr>
            <p:nvPr/>
          </p:nvPicPr>
          <p:blipFill>
            <a:blip r:embed="rId2"/>
            <a:stretch>
              <a:fillRect/>
            </a:stretch>
          </p:blipFill>
          <p:spPr>
            <a:xfrm>
              <a:off x="1880825" y="5291215"/>
              <a:ext cx="222428" cy="119157"/>
            </a:xfrm>
            <a:prstGeom prst="rect">
              <a:avLst/>
            </a:prstGeom>
          </p:spPr>
        </p:pic>
      </p:grpSp>
    </p:spTree>
    <p:extLst>
      <p:ext uri="{BB962C8B-B14F-4D97-AF65-F5344CB8AC3E}">
        <p14:creationId xmlns:p14="http://schemas.microsoft.com/office/powerpoint/2010/main" val="3480721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D590B-BA8B-284A-6A5D-295E10179143}"/>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0CBE42FD-14E4-55EE-17B0-3F6C92E5BFFA}"/>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9D3055EE-9A6E-B410-1904-58BF03354609}"/>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77" name="Google Shape;118;p3">
            <a:extLst>
              <a:ext uri="{FF2B5EF4-FFF2-40B4-BE49-F238E27FC236}">
                <a16:creationId xmlns:a16="http://schemas.microsoft.com/office/drawing/2014/main" id="{C2027E5B-7288-766C-E0E0-707937BC83A6}"/>
              </a:ext>
            </a:extLst>
          </p:cNvPr>
          <p:cNvSpPr txBox="1"/>
          <p:nvPr/>
        </p:nvSpPr>
        <p:spPr>
          <a:xfrm>
            <a:off x="3761403" y="909674"/>
            <a:ext cx="5691094" cy="398807"/>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a:solidFill>
                  <a:srgbClr val="414042"/>
                </a:solidFill>
                <a:latin typeface="Tw Cen MT" panose="020B0602020104020603" pitchFamily="34" charset="77"/>
                <a:ea typeface="Calibri"/>
              </a:rPr>
              <a:t>Use the testing tool provided to outline your testing plan. </a:t>
            </a:r>
            <a:br>
              <a:rPr lang="en-US" sz="1000">
                <a:solidFill>
                  <a:srgbClr val="414042"/>
                </a:solidFill>
                <a:latin typeface="Tw Cen MT" panose="020B0602020104020603" pitchFamily="34" charset="77"/>
                <a:ea typeface="Calibri"/>
              </a:rPr>
            </a:br>
            <a:r>
              <a:rPr lang="en-US" sz="1000">
                <a:solidFill>
                  <a:srgbClr val="414042"/>
                </a:solidFill>
                <a:latin typeface="Tw Cen MT" panose="020B0602020104020603" pitchFamily="34" charset="77"/>
                <a:ea typeface="Calibri"/>
              </a:rPr>
              <a:t>You don’t need to complete every section; skip any that don’t apply.</a:t>
            </a:r>
            <a:endParaRPr lang="en-US" sz="2000">
              <a:latin typeface="Tw Cen MT" panose="020B0602020104020603" pitchFamily="34" charset="77"/>
            </a:endParaRPr>
          </a:p>
        </p:txBody>
      </p:sp>
      <p:sp>
        <p:nvSpPr>
          <p:cNvPr id="27" name="Google Shape;8444;p57">
            <a:extLst>
              <a:ext uri="{FF2B5EF4-FFF2-40B4-BE49-F238E27FC236}">
                <a16:creationId xmlns:a16="http://schemas.microsoft.com/office/drawing/2014/main" id="{D6195C6B-4C13-03CE-B3A6-7E85736E9921}"/>
              </a:ext>
            </a:extLst>
          </p:cNvPr>
          <p:cNvSpPr/>
          <p:nvPr/>
        </p:nvSpPr>
        <p:spPr>
          <a:xfrm>
            <a:off x="410367" y="1566405"/>
            <a:ext cx="2193925" cy="4774894"/>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066" marR="5080">
              <a:spcAft>
                <a:spcPts val="600"/>
              </a:spcAft>
            </a:pPr>
            <a:r>
              <a:rPr lang="en-US" sz="900" b="1">
                <a:latin typeface="Tw Cen MT" panose="020B0602020104020603" pitchFamily="34" charset="77"/>
                <a:cs typeface="Arial" panose="020B0604020202020204" pitchFamily="34" charset="0"/>
                <a:sym typeface="Arial"/>
              </a:rPr>
              <a:t>TEAM &amp; CAPABILITIES </a:t>
            </a:r>
          </a:p>
          <a:p>
            <a:pPr marL="12066" marR="5080">
              <a:spcAft>
                <a:spcPts val="600"/>
              </a:spcAft>
            </a:pPr>
            <a:r>
              <a:rPr lang="en-US" sz="900">
                <a:latin typeface="Tw Cen MT" panose="020B0602020104020603" pitchFamily="34" charset="77"/>
                <a:cs typeface="Arial" panose="020B0604020202020204" pitchFamily="34" charset="0"/>
                <a:sym typeface="Arial"/>
              </a:rPr>
              <a:t>Take a look at your existing team. </a:t>
            </a:r>
          </a:p>
          <a:p>
            <a:pPr marL="183519" marR="5080" indent="-171455">
              <a:spcAft>
                <a:spcPts val="600"/>
              </a:spcAft>
              <a:buClr>
                <a:srgbClr val="0C73BD"/>
              </a:buClr>
              <a:buFont typeface="Arial" panose="020B0604020202020204" pitchFamily="34" charset="0"/>
              <a:buChar char="•"/>
            </a:pPr>
            <a:r>
              <a:rPr lang="en-US" sz="900">
                <a:latin typeface="Tw Cen MT" panose="020B0602020104020603" pitchFamily="34" charset="77"/>
                <a:cs typeface="Arial" panose="020B0604020202020204" pitchFamily="34" charset="0"/>
                <a:sym typeface="Arial"/>
              </a:rPr>
              <a:t>How are you going to start the project?</a:t>
            </a:r>
          </a:p>
          <a:p>
            <a:pPr marL="183519" marR="5080" indent="-171455">
              <a:spcAft>
                <a:spcPts val="600"/>
              </a:spcAft>
              <a:buClr>
                <a:srgbClr val="0C73BD"/>
              </a:buClr>
              <a:buFont typeface="Arial" panose="020B0604020202020204" pitchFamily="34" charset="0"/>
              <a:buChar char="•"/>
            </a:pPr>
            <a:r>
              <a:rPr lang="en-US" sz="900">
                <a:latin typeface="Tw Cen MT" panose="020B0602020104020603" pitchFamily="34" charset="77"/>
                <a:cs typeface="Arial" panose="020B0604020202020204" pitchFamily="34" charset="0"/>
                <a:sym typeface="Arial"/>
              </a:rPr>
              <a:t>What people or skills do you need to make your selection happen? </a:t>
            </a:r>
          </a:p>
          <a:p>
            <a:pPr marL="183519" marR="5080" indent="-171455">
              <a:spcAft>
                <a:spcPts val="600"/>
              </a:spcAft>
              <a:buClr>
                <a:srgbClr val="0C73BD"/>
              </a:buClr>
              <a:buFont typeface="Arial" panose="020B0604020202020204" pitchFamily="34" charset="0"/>
              <a:buChar char="•"/>
            </a:pPr>
            <a:r>
              <a:rPr lang="en-US" sz="900">
                <a:latin typeface="Tw Cen MT" panose="020B0602020104020603" pitchFamily="34" charset="77"/>
                <a:cs typeface="Arial" panose="020B0604020202020204" pitchFamily="34" charset="0"/>
                <a:sym typeface="Arial"/>
              </a:rPr>
              <a:t>Who would be most essential members of the implementation team? </a:t>
            </a:r>
          </a:p>
          <a:p>
            <a:pPr marL="183519" marR="5080" indent="-171455">
              <a:spcAft>
                <a:spcPts val="600"/>
              </a:spcAft>
              <a:buClr>
                <a:srgbClr val="0C73BD"/>
              </a:buClr>
              <a:buFont typeface="Arial" panose="020B0604020202020204" pitchFamily="34" charset="0"/>
              <a:buChar char="•"/>
            </a:pPr>
            <a:r>
              <a:rPr lang="en-US" sz="900">
                <a:latin typeface="Tw Cen MT" panose="020B0602020104020603" pitchFamily="34" charset="77"/>
                <a:cs typeface="Arial" panose="020B0604020202020204" pitchFamily="34" charset="0"/>
                <a:sym typeface="Arial"/>
              </a:rPr>
              <a:t>Who will be responsible for leading this project?</a:t>
            </a:r>
          </a:p>
          <a:p>
            <a:pPr marL="183519" marR="5080" indent="-171455">
              <a:spcAft>
                <a:spcPts val="600"/>
              </a:spcAft>
              <a:buClr>
                <a:srgbClr val="0C73BD"/>
              </a:buClr>
              <a:buFont typeface="Arial" panose="020B0604020202020204" pitchFamily="34" charset="0"/>
              <a:buChar char="•"/>
            </a:pPr>
            <a:r>
              <a:rPr lang="en-US" sz="900">
                <a:latin typeface="Tw Cen MT" panose="020B0602020104020603" pitchFamily="34" charset="77"/>
                <a:cs typeface="Arial" panose="020B0604020202020204" pitchFamily="34" charset="0"/>
                <a:sym typeface="Arial"/>
              </a:rPr>
              <a:t>How should the team be organized?</a:t>
            </a:r>
          </a:p>
          <a:p>
            <a:pPr marL="183519" marR="5080" indent="-171455">
              <a:spcAft>
                <a:spcPts val="600"/>
              </a:spcAft>
              <a:buClr>
                <a:srgbClr val="0C73BD"/>
              </a:buClr>
              <a:buFont typeface="Arial" panose="020B0604020202020204" pitchFamily="34" charset="0"/>
              <a:buChar char="•"/>
            </a:pPr>
            <a:r>
              <a:rPr lang="en-US" sz="900">
                <a:latin typeface="Tw Cen MT" panose="020B0602020104020603" pitchFamily="34" charset="77"/>
                <a:cs typeface="Arial" panose="020B0604020202020204" pitchFamily="34" charset="0"/>
                <a:sym typeface="Arial"/>
              </a:rPr>
              <a:t>Which critical skills will be required? Are there any specific skills that you are missing in your team?</a:t>
            </a:r>
          </a:p>
          <a:p>
            <a:pPr marL="183519" marR="5080" indent="-171455">
              <a:spcAft>
                <a:spcPts val="600"/>
              </a:spcAft>
              <a:buClr>
                <a:srgbClr val="0C73BD"/>
              </a:buClr>
              <a:buFont typeface="Arial" panose="020B0604020202020204" pitchFamily="34" charset="0"/>
              <a:buChar char="•"/>
            </a:pPr>
            <a:r>
              <a:rPr lang="en-US" sz="900">
                <a:latin typeface="Tw Cen MT" panose="020B0602020104020603" pitchFamily="34" charset="77"/>
                <a:cs typeface="Arial" panose="020B0604020202020204" pitchFamily="34" charset="0"/>
                <a:sym typeface="Arial"/>
              </a:rPr>
              <a:t>Is there a need for consultancies or outsourcing to fill the skills gap?</a:t>
            </a:r>
          </a:p>
          <a:p>
            <a:pPr marL="183519" marR="5080" indent="-171455">
              <a:spcAft>
                <a:spcPts val="600"/>
              </a:spcAft>
              <a:buClr>
                <a:srgbClr val="0C73BD"/>
              </a:buClr>
              <a:buFont typeface="Arial" panose="020B0604020202020204" pitchFamily="34" charset="0"/>
              <a:buChar char="•"/>
            </a:pPr>
            <a:r>
              <a:rPr lang="en-US" sz="900">
                <a:latin typeface="Tw Cen MT" panose="020B0602020104020603" pitchFamily="34" charset="77"/>
                <a:cs typeface="Arial" panose="020B0604020202020204" pitchFamily="34" charset="0"/>
                <a:sym typeface="Arial"/>
              </a:rPr>
              <a:t>Consider the gender balance of the team.</a:t>
            </a:r>
          </a:p>
        </p:txBody>
      </p:sp>
      <p:sp>
        <p:nvSpPr>
          <p:cNvPr id="4" name="Google Shape;212;p4">
            <a:extLst>
              <a:ext uri="{FF2B5EF4-FFF2-40B4-BE49-F238E27FC236}">
                <a16:creationId xmlns:a16="http://schemas.microsoft.com/office/drawing/2014/main" id="{11D65DB5-88DF-1CF7-F383-2B4743D8D2D3}"/>
              </a:ext>
            </a:extLst>
          </p:cNvPr>
          <p:cNvSpPr txBox="1">
            <a:spLocks noGrp="1"/>
          </p:cNvSpPr>
          <p:nvPr/>
        </p:nvSpPr>
        <p:spPr>
          <a:xfrm>
            <a:off x="453503" y="969926"/>
            <a:ext cx="3307899"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0C73BD"/>
                </a:solidFill>
                <a:latin typeface="Tw Cen MT" panose="020B0602020104020603" pitchFamily="34" charset="77"/>
              </a:rPr>
              <a:t>PLAN YOUR INTERVENTION</a:t>
            </a:r>
          </a:p>
        </p:txBody>
      </p:sp>
      <p:sp>
        <p:nvSpPr>
          <p:cNvPr id="5" name="Google Shape;118;p3">
            <a:extLst>
              <a:ext uri="{FF2B5EF4-FFF2-40B4-BE49-F238E27FC236}">
                <a16:creationId xmlns:a16="http://schemas.microsoft.com/office/drawing/2014/main" id="{9430DC03-9D59-E940-0D42-5C23E8461C54}"/>
              </a:ext>
            </a:extLst>
          </p:cNvPr>
          <p:cNvSpPr txBox="1"/>
          <p:nvPr/>
        </p:nvSpPr>
        <p:spPr>
          <a:xfrm>
            <a:off x="8769577" y="320512"/>
            <a:ext cx="686476" cy="375638"/>
          </a:xfrm>
          <a:prstGeom prst="rect">
            <a:avLst/>
          </a:prstGeom>
          <a:solidFill>
            <a:srgbClr val="0C73BD"/>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000"/>
            <a:r>
              <a:rPr lang="pt-PT" sz="1200" b="1">
                <a:solidFill>
                  <a:schemeClr val="bg1"/>
                </a:solidFill>
                <a:latin typeface="Tw Cen MT" panose="020B0602020104020603" pitchFamily="34" charset="77"/>
              </a:rPr>
              <a:t>60 min</a:t>
            </a:r>
          </a:p>
        </p:txBody>
      </p:sp>
      <p:sp>
        <p:nvSpPr>
          <p:cNvPr id="9" name="Google Shape;118;p3">
            <a:extLst>
              <a:ext uri="{FF2B5EF4-FFF2-40B4-BE49-F238E27FC236}">
                <a16:creationId xmlns:a16="http://schemas.microsoft.com/office/drawing/2014/main" id="{CF4E7380-6B62-93AD-4A53-F419F98D742A}"/>
              </a:ext>
            </a:extLst>
          </p:cNvPr>
          <p:cNvSpPr txBox="1"/>
          <p:nvPr/>
        </p:nvSpPr>
        <p:spPr>
          <a:xfrm>
            <a:off x="8380120" y="320512"/>
            <a:ext cx="389457" cy="375638"/>
          </a:xfrm>
          <a:prstGeom prst="rect">
            <a:avLst/>
          </a:prstGeom>
          <a:solidFill>
            <a:srgbClr val="0C73BD">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12" name="Imagem 11">
            <a:extLst>
              <a:ext uri="{FF2B5EF4-FFF2-40B4-BE49-F238E27FC236}">
                <a16:creationId xmlns:a16="http://schemas.microsoft.com/office/drawing/2014/main" id="{C874871D-E448-C474-A753-E1E8ED18FA6E}"/>
              </a:ext>
            </a:extLst>
          </p:cNvPr>
          <p:cNvPicPr>
            <a:picLocks noChangeAspect="1"/>
          </p:cNvPicPr>
          <p:nvPr/>
        </p:nvPicPr>
        <p:blipFill>
          <a:blip r:embed="rId3"/>
          <a:stretch>
            <a:fillRect/>
          </a:stretch>
        </p:blipFill>
        <p:spPr>
          <a:xfrm>
            <a:off x="8460568" y="392672"/>
            <a:ext cx="241262" cy="241262"/>
          </a:xfrm>
          <a:prstGeom prst="rect">
            <a:avLst/>
          </a:prstGeom>
        </p:spPr>
      </p:pic>
      <p:sp>
        <p:nvSpPr>
          <p:cNvPr id="21" name="Google Shape;8444;p57">
            <a:extLst>
              <a:ext uri="{FF2B5EF4-FFF2-40B4-BE49-F238E27FC236}">
                <a16:creationId xmlns:a16="http://schemas.microsoft.com/office/drawing/2014/main" id="{844F63BE-5ECE-DAC6-70B3-078612DADE3D}"/>
              </a:ext>
            </a:extLst>
          </p:cNvPr>
          <p:cNvSpPr/>
          <p:nvPr/>
        </p:nvSpPr>
        <p:spPr>
          <a:xfrm>
            <a:off x="2747167" y="1566405"/>
            <a:ext cx="2193925" cy="4774894"/>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066" marR="5080">
              <a:spcAft>
                <a:spcPts val="600"/>
              </a:spcAft>
            </a:pPr>
            <a:r>
              <a:rPr lang="en-US" sz="900" b="1">
                <a:latin typeface="Tw Cen MT" panose="020B0602020104020603" pitchFamily="34" charset="77"/>
                <a:cs typeface="Arial" panose="020B0604020202020204" pitchFamily="34" charset="0"/>
                <a:sym typeface="Arial"/>
              </a:rPr>
              <a:t>BUDGET</a:t>
            </a:r>
          </a:p>
          <a:p>
            <a:pPr marL="12066" marR="5080">
              <a:spcAft>
                <a:spcPts val="600"/>
              </a:spcAft>
            </a:pPr>
            <a:r>
              <a:rPr lang="en-GB" sz="900">
                <a:latin typeface="Tw Cen MT" panose="020B0602020104020603" pitchFamily="34" charset="77"/>
              </a:rPr>
              <a:t>How much much will your intervention cost?</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What do you need money for? Consider elements like travel, staff, equipment, developing materials and others.</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Are you able to get revenue from the users themselves?</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Where will the money come from?</a:t>
            </a:r>
          </a:p>
        </p:txBody>
      </p:sp>
      <p:sp>
        <p:nvSpPr>
          <p:cNvPr id="23" name="Google Shape;8444;p57">
            <a:extLst>
              <a:ext uri="{FF2B5EF4-FFF2-40B4-BE49-F238E27FC236}">
                <a16:creationId xmlns:a16="http://schemas.microsoft.com/office/drawing/2014/main" id="{CDD2381B-8027-7E35-1739-9F78269D9DC6}"/>
              </a:ext>
            </a:extLst>
          </p:cNvPr>
          <p:cNvSpPr/>
          <p:nvPr/>
        </p:nvSpPr>
        <p:spPr>
          <a:xfrm>
            <a:off x="5114447" y="1566405"/>
            <a:ext cx="2193925" cy="4774894"/>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066" marR="5080">
              <a:spcAft>
                <a:spcPts val="600"/>
              </a:spcAft>
            </a:pPr>
            <a:r>
              <a:rPr lang="en-US" sz="900" b="1">
                <a:latin typeface="Tw Cen MT" panose="020B0602020104020603" pitchFamily="34" charset="77"/>
                <a:cs typeface="Arial" panose="020B0604020202020204" pitchFamily="34" charset="0"/>
                <a:sym typeface="Arial"/>
              </a:rPr>
              <a:t>STAKEHOLDERS &amp; PARTNERS</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Which stakeholders need to participate?</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Are there organizations your team needs to partner with?</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Are they development agencies, civil society organizations or private companies?</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Why?</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What added value will they bring?</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How will you manage those partnerships?</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What roles and responsibilities each party will have?</a:t>
            </a:r>
          </a:p>
        </p:txBody>
      </p:sp>
      <p:sp>
        <p:nvSpPr>
          <p:cNvPr id="25" name="Google Shape;8444;p57">
            <a:extLst>
              <a:ext uri="{FF2B5EF4-FFF2-40B4-BE49-F238E27FC236}">
                <a16:creationId xmlns:a16="http://schemas.microsoft.com/office/drawing/2014/main" id="{D4EF9B4E-0609-8090-EA42-0804FFB121D0}"/>
              </a:ext>
            </a:extLst>
          </p:cNvPr>
          <p:cNvSpPr/>
          <p:nvPr/>
        </p:nvSpPr>
        <p:spPr>
          <a:xfrm>
            <a:off x="7481728" y="1566405"/>
            <a:ext cx="1997768" cy="4774894"/>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066" marR="5080">
              <a:spcAft>
                <a:spcPts val="600"/>
              </a:spcAft>
            </a:pPr>
            <a:r>
              <a:rPr lang="en-US" sz="900" b="1">
                <a:latin typeface="Tw Cen MT" panose="020B0602020104020603" pitchFamily="34" charset="77"/>
                <a:cs typeface="Arial" panose="020B0604020202020204" pitchFamily="34" charset="0"/>
                <a:sym typeface="Arial"/>
              </a:rPr>
              <a:t>TIMELINE</a:t>
            </a:r>
            <a:endParaRPr lang="en-GB" sz="900">
              <a:latin typeface="Tw Cen MT" panose="020B0602020104020603" pitchFamily="34" charset="77"/>
            </a:endParaRP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Gather the key stakeholders in your project and collectively figure out a timeline.</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What needs to happen in the next month? In three months? In a year?</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Think about the major milestones in your project timeline:</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When will you launch? When will you need to complete your technical development by? When will you kick off a communications plan? Discuss key dates with your team.</a:t>
            </a:r>
          </a:p>
          <a:p>
            <a:pPr>
              <a:spcAft>
                <a:spcPts val="600"/>
              </a:spcAft>
            </a:pPr>
            <a:endParaRPr lang="en-GB" sz="900" i="1">
              <a:latin typeface="Tw Cen MT" panose="020B0602020104020603" pitchFamily="34" charset="77"/>
            </a:endParaRPr>
          </a:p>
        </p:txBody>
      </p:sp>
      <p:sp>
        <p:nvSpPr>
          <p:cNvPr id="6" name="Rectangle 2">
            <a:extLst>
              <a:ext uri="{FF2B5EF4-FFF2-40B4-BE49-F238E27FC236}">
                <a16:creationId xmlns:a16="http://schemas.microsoft.com/office/drawing/2014/main" id="{D365016F-7A97-EBAA-6002-DD0060FB5FB3}"/>
              </a:ext>
            </a:extLst>
          </p:cNvPr>
          <p:cNvSpPr/>
          <p:nvPr/>
        </p:nvSpPr>
        <p:spPr>
          <a:xfrm>
            <a:off x="148398" y="6526235"/>
            <a:ext cx="9331097" cy="162921"/>
          </a:xfrm>
          <a:prstGeom prst="rect">
            <a:avLst/>
          </a:prstGeom>
          <a:solidFill>
            <a:srgbClr val="0C73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31883222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D590B-BA8B-284A-6A5D-295E10179143}"/>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0CBE42FD-14E4-55EE-17B0-3F6C92E5BFFA}"/>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9D3055EE-9A6E-B410-1904-58BF03354609}"/>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77" name="Google Shape;118;p3">
            <a:extLst>
              <a:ext uri="{FF2B5EF4-FFF2-40B4-BE49-F238E27FC236}">
                <a16:creationId xmlns:a16="http://schemas.microsoft.com/office/drawing/2014/main" id="{C2027E5B-7288-766C-E0E0-707937BC83A6}"/>
              </a:ext>
            </a:extLst>
          </p:cNvPr>
          <p:cNvSpPr txBox="1"/>
          <p:nvPr/>
        </p:nvSpPr>
        <p:spPr>
          <a:xfrm>
            <a:off x="3761403" y="909674"/>
            <a:ext cx="5691094" cy="398807"/>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a:solidFill>
                  <a:srgbClr val="414042"/>
                </a:solidFill>
                <a:latin typeface="Tw Cen MT" panose="020B0602020104020603" pitchFamily="34" charset="77"/>
                <a:ea typeface="Calibri"/>
              </a:rPr>
              <a:t>Use the testing tool provided to outline your testing plan. </a:t>
            </a:r>
            <a:br>
              <a:rPr lang="en-US" sz="1000">
                <a:solidFill>
                  <a:srgbClr val="414042"/>
                </a:solidFill>
                <a:latin typeface="Tw Cen MT" panose="020B0602020104020603" pitchFamily="34" charset="77"/>
                <a:ea typeface="Calibri"/>
              </a:rPr>
            </a:br>
            <a:r>
              <a:rPr lang="en-US" sz="1000">
                <a:solidFill>
                  <a:srgbClr val="414042"/>
                </a:solidFill>
                <a:latin typeface="Tw Cen MT" panose="020B0602020104020603" pitchFamily="34" charset="77"/>
                <a:ea typeface="Calibri"/>
              </a:rPr>
              <a:t>You don’t need to complete every section; skip any that don’t apply.</a:t>
            </a:r>
            <a:endParaRPr lang="en-US" sz="2000">
              <a:latin typeface="Tw Cen MT" panose="020B0602020104020603" pitchFamily="34" charset="77"/>
            </a:endParaRPr>
          </a:p>
        </p:txBody>
      </p:sp>
      <p:sp>
        <p:nvSpPr>
          <p:cNvPr id="27" name="Google Shape;8444;p57">
            <a:extLst>
              <a:ext uri="{FF2B5EF4-FFF2-40B4-BE49-F238E27FC236}">
                <a16:creationId xmlns:a16="http://schemas.microsoft.com/office/drawing/2014/main" id="{D6195C6B-4C13-03CE-B3A6-7E85736E9921}"/>
              </a:ext>
            </a:extLst>
          </p:cNvPr>
          <p:cNvSpPr/>
          <p:nvPr/>
        </p:nvSpPr>
        <p:spPr>
          <a:xfrm>
            <a:off x="410367" y="1566405"/>
            <a:ext cx="2193925" cy="4774894"/>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066" marR="5080">
              <a:spcAft>
                <a:spcPts val="600"/>
              </a:spcAft>
            </a:pPr>
            <a:r>
              <a:rPr lang="en-US" sz="900" b="1">
                <a:latin typeface="Tw Cen MT" panose="020B0602020104020603" pitchFamily="34" charset="77"/>
                <a:cs typeface="Arial" panose="020B0604020202020204" pitchFamily="34" charset="0"/>
                <a:sym typeface="Arial"/>
              </a:rPr>
              <a:t>RISK MITIGATION</a:t>
            </a:r>
          </a:p>
          <a:p>
            <a:pPr marL="183516" marR="5080" indent="-171450">
              <a:spcAft>
                <a:spcPts val="600"/>
              </a:spcAft>
              <a:buFont typeface="Arial" panose="020B0604020202020204" pitchFamily="34" charset="0"/>
              <a:buChar char="•"/>
            </a:pPr>
            <a:r>
              <a:rPr lang="en-US" sz="900">
                <a:latin typeface="Tw Cen MT" panose="020B0602020104020603" pitchFamily="34" charset="77"/>
                <a:cs typeface="Arial" panose="020B0604020202020204" pitchFamily="34" charset="0"/>
                <a:sym typeface="Arial"/>
              </a:rPr>
              <a:t>What could limit the success of your concept?</a:t>
            </a:r>
          </a:p>
          <a:p>
            <a:pPr marL="183516" marR="5080" indent="-171450">
              <a:spcAft>
                <a:spcPts val="600"/>
              </a:spcAft>
              <a:buFont typeface="Arial" panose="020B0604020202020204" pitchFamily="34" charset="0"/>
              <a:buChar char="•"/>
            </a:pPr>
            <a:r>
              <a:rPr lang="en-US" sz="900">
                <a:latin typeface="Tw Cen MT" panose="020B0602020104020603" pitchFamily="34" charset="77"/>
                <a:cs typeface="Arial" panose="020B0604020202020204" pitchFamily="34" charset="0"/>
                <a:sym typeface="Arial"/>
              </a:rPr>
              <a:t>For each risk you identified, what strategies could you use to investigate those risks?</a:t>
            </a:r>
          </a:p>
          <a:p>
            <a:pPr marL="183516" marR="5080" indent="-171450">
              <a:spcAft>
                <a:spcPts val="600"/>
              </a:spcAft>
              <a:buFont typeface="Arial" panose="020B0604020202020204" pitchFamily="34" charset="0"/>
              <a:buChar char="•"/>
            </a:pPr>
            <a:r>
              <a:rPr lang="en-US" sz="900">
                <a:latin typeface="Tw Cen MT" panose="020B0602020104020603" pitchFamily="34" charset="77"/>
                <a:cs typeface="Arial" panose="020B0604020202020204" pitchFamily="34" charset="0"/>
                <a:sym typeface="Arial"/>
              </a:rPr>
              <a:t>How will you ensure your initiative does not reinforce existing inequalities between men and women (boys and girls), and/or create new ones?</a:t>
            </a:r>
          </a:p>
        </p:txBody>
      </p:sp>
      <p:sp>
        <p:nvSpPr>
          <p:cNvPr id="4" name="Google Shape;212;p4">
            <a:extLst>
              <a:ext uri="{FF2B5EF4-FFF2-40B4-BE49-F238E27FC236}">
                <a16:creationId xmlns:a16="http://schemas.microsoft.com/office/drawing/2014/main" id="{11D65DB5-88DF-1CF7-F383-2B4743D8D2D3}"/>
              </a:ext>
            </a:extLst>
          </p:cNvPr>
          <p:cNvSpPr txBox="1">
            <a:spLocks noGrp="1"/>
          </p:cNvSpPr>
          <p:nvPr/>
        </p:nvSpPr>
        <p:spPr>
          <a:xfrm>
            <a:off x="453503" y="969926"/>
            <a:ext cx="3307899"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0C73BD"/>
                </a:solidFill>
                <a:latin typeface="Tw Cen MT" panose="020B0602020104020603" pitchFamily="34" charset="77"/>
              </a:rPr>
              <a:t>PLAN YOUR INTERVENTION</a:t>
            </a:r>
          </a:p>
        </p:txBody>
      </p:sp>
      <p:sp>
        <p:nvSpPr>
          <p:cNvPr id="5" name="Google Shape;118;p3">
            <a:extLst>
              <a:ext uri="{FF2B5EF4-FFF2-40B4-BE49-F238E27FC236}">
                <a16:creationId xmlns:a16="http://schemas.microsoft.com/office/drawing/2014/main" id="{9430DC03-9D59-E940-0D42-5C23E8461C54}"/>
              </a:ext>
            </a:extLst>
          </p:cNvPr>
          <p:cNvSpPr txBox="1"/>
          <p:nvPr/>
        </p:nvSpPr>
        <p:spPr>
          <a:xfrm>
            <a:off x="8769577" y="320512"/>
            <a:ext cx="686476" cy="375638"/>
          </a:xfrm>
          <a:prstGeom prst="rect">
            <a:avLst/>
          </a:prstGeom>
          <a:solidFill>
            <a:srgbClr val="0C73BD"/>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000"/>
            <a:r>
              <a:rPr lang="pt-PT" sz="1200" b="1">
                <a:solidFill>
                  <a:schemeClr val="bg1"/>
                </a:solidFill>
                <a:latin typeface="Tw Cen MT" panose="020B0602020104020603" pitchFamily="34" charset="77"/>
              </a:rPr>
              <a:t>60 min</a:t>
            </a:r>
          </a:p>
        </p:txBody>
      </p:sp>
      <p:sp>
        <p:nvSpPr>
          <p:cNvPr id="9" name="Google Shape;118;p3">
            <a:extLst>
              <a:ext uri="{FF2B5EF4-FFF2-40B4-BE49-F238E27FC236}">
                <a16:creationId xmlns:a16="http://schemas.microsoft.com/office/drawing/2014/main" id="{CF4E7380-6B62-93AD-4A53-F419F98D742A}"/>
              </a:ext>
            </a:extLst>
          </p:cNvPr>
          <p:cNvSpPr txBox="1"/>
          <p:nvPr/>
        </p:nvSpPr>
        <p:spPr>
          <a:xfrm>
            <a:off x="8380120" y="320512"/>
            <a:ext cx="389457" cy="375638"/>
          </a:xfrm>
          <a:prstGeom prst="rect">
            <a:avLst/>
          </a:prstGeom>
          <a:solidFill>
            <a:srgbClr val="0C73BD">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12" name="Imagem 11">
            <a:extLst>
              <a:ext uri="{FF2B5EF4-FFF2-40B4-BE49-F238E27FC236}">
                <a16:creationId xmlns:a16="http://schemas.microsoft.com/office/drawing/2014/main" id="{C874871D-E448-C474-A753-E1E8ED18FA6E}"/>
              </a:ext>
            </a:extLst>
          </p:cNvPr>
          <p:cNvPicPr>
            <a:picLocks noChangeAspect="1"/>
          </p:cNvPicPr>
          <p:nvPr/>
        </p:nvPicPr>
        <p:blipFill>
          <a:blip r:embed="rId3"/>
          <a:stretch>
            <a:fillRect/>
          </a:stretch>
        </p:blipFill>
        <p:spPr>
          <a:xfrm>
            <a:off x="8460568" y="392672"/>
            <a:ext cx="241262" cy="241262"/>
          </a:xfrm>
          <a:prstGeom prst="rect">
            <a:avLst/>
          </a:prstGeom>
        </p:spPr>
      </p:pic>
      <p:sp>
        <p:nvSpPr>
          <p:cNvPr id="21" name="Google Shape;8444;p57">
            <a:extLst>
              <a:ext uri="{FF2B5EF4-FFF2-40B4-BE49-F238E27FC236}">
                <a16:creationId xmlns:a16="http://schemas.microsoft.com/office/drawing/2014/main" id="{844F63BE-5ECE-DAC6-70B3-078612DADE3D}"/>
              </a:ext>
            </a:extLst>
          </p:cNvPr>
          <p:cNvSpPr/>
          <p:nvPr/>
        </p:nvSpPr>
        <p:spPr>
          <a:xfrm>
            <a:off x="2747167" y="1566405"/>
            <a:ext cx="2193925" cy="4774894"/>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066" marR="5080">
              <a:spcAft>
                <a:spcPts val="600"/>
              </a:spcAft>
            </a:pPr>
            <a:r>
              <a:rPr lang="en-US" sz="900" b="1">
                <a:latin typeface="Tw Cen MT" panose="020B0602020104020603" pitchFamily="34" charset="77"/>
                <a:cs typeface="Arial" panose="020B0604020202020204" pitchFamily="34" charset="0"/>
                <a:sym typeface="Arial"/>
              </a:rPr>
              <a:t>MONITORING &amp; EVALUATION</a:t>
            </a:r>
          </a:p>
          <a:p>
            <a:pPr marL="183516" marR="5080" indent="-171450">
              <a:spcAft>
                <a:spcPts val="600"/>
              </a:spcAft>
              <a:buFont typeface="Arial" panose="020B0604020202020204" pitchFamily="34" charset="0"/>
              <a:buChar char="•"/>
            </a:pPr>
            <a:r>
              <a:rPr lang="en-GB" sz="900">
                <a:latin typeface="Tw Cen MT" panose="020B0602020104020603" pitchFamily="34" charset="77"/>
              </a:rPr>
              <a:t>How will you know if your concept is working?</a:t>
            </a:r>
          </a:p>
          <a:p>
            <a:pPr marL="183516" marR="5080" indent="-171450">
              <a:spcAft>
                <a:spcPts val="600"/>
              </a:spcAft>
              <a:buFont typeface="Arial" panose="020B0604020202020204" pitchFamily="34" charset="0"/>
              <a:buChar char="•"/>
            </a:pPr>
            <a:r>
              <a:rPr lang="en-GB" sz="900">
                <a:latin typeface="Tw Cen MT" panose="020B0602020104020603" pitchFamily="34" charset="77"/>
              </a:rPr>
              <a:t>How do you plan to measure and evaluate your results?</a:t>
            </a:r>
          </a:p>
          <a:p>
            <a:pPr marL="183516" marR="5080" indent="-171450">
              <a:spcAft>
                <a:spcPts val="600"/>
              </a:spcAft>
              <a:buFont typeface="Arial" panose="020B0604020202020204" pitchFamily="34" charset="0"/>
              <a:buChar char="•"/>
            </a:pPr>
            <a:r>
              <a:rPr lang="en-GB" sz="900">
                <a:latin typeface="Tw Cen MT" panose="020B0602020104020603" pitchFamily="34" charset="77"/>
              </a:rPr>
              <a:t>Who will help you in this effort?</a:t>
            </a:r>
          </a:p>
          <a:p>
            <a:pPr marL="183516" marR="5080" indent="-171450">
              <a:spcAft>
                <a:spcPts val="600"/>
              </a:spcAft>
              <a:buFont typeface="Arial" panose="020B0604020202020204" pitchFamily="34" charset="0"/>
              <a:buChar char="•"/>
            </a:pPr>
            <a:r>
              <a:rPr lang="en-GB" sz="900">
                <a:latin typeface="Tw Cen MT" panose="020B0602020104020603" pitchFamily="34" charset="77"/>
              </a:rPr>
              <a:t>What qualitative and quantitative indicators do you want to track and monitor?</a:t>
            </a:r>
          </a:p>
          <a:p>
            <a:pPr marL="183516" marR="5080" indent="-171450">
              <a:spcAft>
                <a:spcPts val="600"/>
              </a:spcAft>
              <a:buFont typeface="Arial" panose="020B0604020202020204" pitchFamily="34" charset="0"/>
              <a:buChar char="•"/>
            </a:pPr>
            <a:r>
              <a:rPr lang="en-GB" sz="900">
                <a:latin typeface="Tw Cen MT" panose="020B0602020104020603" pitchFamily="34" charset="77"/>
              </a:rPr>
              <a:t>What decisions can be made with those indicators?</a:t>
            </a:r>
          </a:p>
          <a:p>
            <a:pPr marL="12066" marR="5080">
              <a:spcAft>
                <a:spcPts val="600"/>
              </a:spcAft>
            </a:pPr>
            <a:endParaRPr lang="en-GB" sz="900">
              <a:latin typeface="Tw Cen MT" panose="020B0602020104020603" pitchFamily="34" charset="77"/>
            </a:endParaRPr>
          </a:p>
        </p:txBody>
      </p:sp>
      <p:sp>
        <p:nvSpPr>
          <p:cNvPr id="23" name="Google Shape;8444;p57">
            <a:extLst>
              <a:ext uri="{FF2B5EF4-FFF2-40B4-BE49-F238E27FC236}">
                <a16:creationId xmlns:a16="http://schemas.microsoft.com/office/drawing/2014/main" id="{CDD2381B-8027-7E35-1739-9F78269D9DC6}"/>
              </a:ext>
            </a:extLst>
          </p:cNvPr>
          <p:cNvSpPr/>
          <p:nvPr/>
        </p:nvSpPr>
        <p:spPr>
          <a:xfrm>
            <a:off x="5114447" y="1566405"/>
            <a:ext cx="2193925" cy="4774894"/>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066" marR="5080">
              <a:spcAft>
                <a:spcPts val="600"/>
              </a:spcAft>
            </a:pPr>
            <a:r>
              <a:rPr lang="en-US" sz="900" b="1">
                <a:latin typeface="Tw Cen MT" panose="020B0602020104020603" pitchFamily="34" charset="77"/>
                <a:cs typeface="Arial" panose="020B0604020202020204" pitchFamily="34" charset="0"/>
                <a:sym typeface="Arial"/>
              </a:rPr>
              <a:t>PROJECT MILESTONES</a:t>
            </a:r>
          </a:p>
          <a:p>
            <a:pPr>
              <a:spcAft>
                <a:spcPts val="600"/>
              </a:spcAft>
              <a:buClr>
                <a:srgbClr val="0C73BD"/>
              </a:buClr>
            </a:pPr>
            <a:r>
              <a:rPr lang="en-GB" sz="900">
                <a:latin typeface="Tw Cen MT" panose="020B0602020104020603" pitchFamily="34" charset="77"/>
              </a:rPr>
              <a:t>Gather the key stakeholders for your project and collectively map out a timeline for implementation. Think about the major milestones in your project timeline:</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When will you launch the project implementation?</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What approvals do you need to secure before the launch of project implementation?</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By when will you need to complete the development of any resources?</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When will you kick off a communications plan?</a:t>
            </a:r>
          </a:p>
          <a:p>
            <a:pPr marL="171455" indent="-171455">
              <a:spcAft>
                <a:spcPts val="600"/>
              </a:spcAft>
              <a:buClr>
                <a:srgbClr val="0C73BD"/>
              </a:buClr>
              <a:buFont typeface="Arial" panose="020B0604020202020204" pitchFamily="34" charset="0"/>
              <a:buChar char="•"/>
            </a:pPr>
            <a:endParaRPr lang="en-GB" sz="900">
              <a:latin typeface="Tw Cen MT" panose="020B0602020104020603" pitchFamily="34" charset="77"/>
            </a:endParaRPr>
          </a:p>
        </p:txBody>
      </p:sp>
      <p:sp>
        <p:nvSpPr>
          <p:cNvPr id="25" name="Google Shape;8444;p57">
            <a:extLst>
              <a:ext uri="{FF2B5EF4-FFF2-40B4-BE49-F238E27FC236}">
                <a16:creationId xmlns:a16="http://schemas.microsoft.com/office/drawing/2014/main" id="{D4EF9B4E-0609-8090-EA42-0804FFB121D0}"/>
              </a:ext>
            </a:extLst>
          </p:cNvPr>
          <p:cNvSpPr/>
          <p:nvPr/>
        </p:nvSpPr>
        <p:spPr>
          <a:xfrm>
            <a:off x="7481728" y="1566405"/>
            <a:ext cx="2013906" cy="4774894"/>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066" marR="5080">
              <a:spcAft>
                <a:spcPts val="600"/>
              </a:spcAft>
            </a:pPr>
            <a:r>
              <a:rPr lang="en-US" sz="900" b="1">
                <a:latin typeface="Tw Cen MT" panose="020B0602020104020603" pitchFamily="34" charset="77"/>
                <a:cs typeface="Arial" panose="020B0604020202020204" pitchFamily="34" charset="0"/>
                <a:sym typeface="Arial"/>
              </a:rPr>
              <a:t>COMMUNICATION</a:t>
            </a:r>
            <a:endParaRPr lang="en-GB" sz="900">
              <a:latin typeface="Tw Cen MT" panose="020B0602020104020603" pitchFamily="34" charset="77"/>
            </a:endParaRPr>
          </a:p>
          <a:p>
            <a:pPr>
              <a:spcAft>
                <a:spcPts val="600"/>
              </a:spcAft>
              <a:buClr>
                <a:srgbClr val="0C73BD"/>
              </a:buClr>
            </a:pPr>
            <a:r>
              <a:rPr lang="en-GB" sz="900">
                <a:latin typeface="Tw Cen MT" panose="020B0602020104020603" pitchFamily="34" charset="77"/>
              </a:rPr>
              <a:t>For this project to be successfully implemented, what do you need to communicate? And to whom?</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Do you need to get approvals from those supervising the project? From external partners?</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Given the key stakeholders you identified, what is your plan for communicating to each group?</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What needs to be communicated </a:t>
            </a:r>
            <a:br>
              <a:rPr lang="en-GB" sz="900">
                <a:latin typeface="Tw Cen MT" panose="020B0602020104020603" pitchFamily="34" charset="77"/>
              </a:rPr>
            </a:br>
            <a:r>
              <a:rPr lang="en-GB" sz="900">
                <a:latin typeface="Tw Cen MT" panose="020B0602020104020603" pitchFamily="34" charset="77"/>
              </a:rPr>
              <a:t>in the next month?</a:t>
            </a:r>
          </a:p>
          <a:p>
            <a:pPr marL="171455" indent="-171455">
              <a:spcAft>
                <a:spcPts val="600"/>
              </a:spcAft>
              <a:buClr>
                <a:srgbClr val="0C73BD"/>
              </a:buClr>
              <a:buFont typeface="Arial" panose="020B0604020202020204" pitchFamily="34" charset="0"/>
              <a:buChar char="•"/>
            </a:pPr>
            <a:r>
              <a:rPr lang="en-GB" sz="900">
                <a:latin typeface="Tw Cen MT" panose="020B0602020104020603" pitchFamily="34" charset="77"/>
              </a:rPr>
              <a:t>In three months? In a year? </a:t>
            </a:r>
            <a:br>
              <a:rPr lang="en-GB" sz="900">
                <a:latin typeface="Tw Cen MT" panose="020B0602020104020603" pitchFamily="34" charset="77"/>
              </a:rPr>
            </a:br>
            <a:r>
              <a:rPr lang="en-GB" sz="900">
                <a:latin typeface="Tw Cen MT" panose="020B0602020104020603" pitchFamily="34" charset="77"/>
              </a:rPr>
              <a:t>Discuss key dates with your team.</a:t>
            </a:r>
          </a:p>
          <a:p>
            <a:pPr marL="171455" indent="-171455">
              <a:spcAft>
                <a:spcPts val="600"/>
              </a:spcAft>
              <a:buClr>
                <a:srgbClr val="0C73BD"/>
              </a:buClr>
              <a:buFont typeface="Arial" panose="020B0604020202020204" pitchFamily="34" charset="0"/>
              <a:buChar char="•"/>
            </a:pPr>
            <a:endParaRPr lang="en-GB" sz="900">
              <a:latin typeface="Tw Cen MT" panose="020B0602020104020603" pitchFamily="34" charset="77"/>
            </a:endParaRPr>
          </a:p>
          <a:p>
            <a:pPr marL="171455" indent="-171455">
              <a:spcAft>
                <a:spcPts val="600"/>
              </a:spcAft>
              <a:buClr>
                <a:srgbClr val="0C73BD"/>
              </a:buClr>
              <a:buFont typeface="Arial" panose="020B0604020202020204" pitchFamily="34" charset="0"/>
              <a:buChar char="•"/>
            </a:pPr>
            <a:endParaRPr lang="en-GB" sz="900">
              <a:latin typeface="Tw Cen MT" panose="020B0602020104020603" pitchFamily="34" charset="77"/>
            </a:endParaRPr>
          </a:p>
          <a:p>
            <a:pPr marL="171455" indent="-171455">
              <a:spcAft>
                <a:spcPts val="600"/>
              </a:spcAft>
              <a:buClr>
                <a:srgbClr val="0C73BD"/>
              </a:buClr>
              <a:buFont typeface="Arial" panose="020B0604020202020204" pitchFamily="34" charset="0"/>
              <a:buChar char="•"/>
            </a:pPr>
            <a:endParaRPr lang="en-GB" sz="900">
              <a:latin typeface="Tw Cen MT" panose="020B0602020104020603" pitchFamily="34" charset="77"/>
            </a:endParaRPr>
          </a:p>
          <a:p>
            <a:pPr marL="171455" indent="-171455">
              <a:spcAft>
                <a:spcPts val="600"/>
              </a:spcAft>
              <a:buClr>
                <a:srgbClr val="0C73BD"/>
              </a:buClr>
              <a:buFont typeface="Arial" panose="020B0604020202020204" pitchFamily="34" charset="0"/>
              <a:buChar char="•"/>
            </a:pPr>
            <a:endParaRPr lang="en-GB" sz="900">
              <a:latin typeface="Tw Cen MT" panose="020B0602020104020603" pitchFamily="34" charset="77"/>
            </a:endParaRPr>
          </a:p>
          <a:p>
            <a:pPr>
              <a:spcAft>
                <a:spcPts val="600"/>
              </a:spcAft>
            </a:pPr>
            <a:endParaRPr lang="en-GB" sz="900" i="1">
              <a:latin typeface="Tw Cen MT" panose="020B0602020104020603" pitchFamily="34" charset="77"/>
            </a:endParaRPr>
          </a:p>
        </p:txBody>
      </p:sp>
      <p:sp>
        <p:nvSpPr>
          <p:cNvPr id="6" name="Rectangle 2">
            <a:extLst>
              <a:ext uri="{FF2B5EF4-FFF2-40B4-BE49-F238E27FC236}">
                <a16:creationId xmlns:a16="http://schemas.microsoft.com/office/drawing/2014/main" id="{99C72F3B-33B5-4794-C35D-819D09C073F9}"/>
              </a:ext>
            </a:extLst>
          </p:cNvPr>
          <p:cNvSpPr/>
          <p:nvPr/>
        </p:nvSpPr>
        <p:spPr>
          <a:xfrm>
            <a:off x="148398" y="6526235"/>
            <a:ext cx="9331097" cy="162921"/>
          </a:xfrm>
          <a:prstGeom prst="rect">
            <a:avLst/>
          </a:prstGeom>
          <a:solidFill>
            <a:srgbClr val="0C73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Tree>
    <p:extLst>
      <p:ext uri="{BB962C8B-B14F-4D97-AF65-F5344CB8AC3E}">
        <p14:creationId xmlns:p14="http://schemas.microsoft.com/office/powerpoint/2010/main" val="253970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A65314-1637-EB7B-3FEF-AF8D513FE8A2}"/>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4D6F4E4E-3175-2F2B-E938-634DF59E6333}"/>
              </a:ext>
            </a:extLst>
          </p:cNvPr>
          <p:cNvSpPr/>
          <p:nvPr/>
        </p:nvSpPr>
        <p:spPr>
          <a:xfrm>
            <a:off x="322990" y="1877379"/>
            <a:ext cx="9174982" cy="47614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latin typeface="Tw Cen MT" panose="020B0602020104020603" pitchFamily="34" charset="77"/>
            </a:endParaRPr>
          </a:p>
        </p:txBody>
      </p:sp>
      <p:sp>
        <p:nvSpPr>
          <p:cNvPr id="7" name="Google Shape;249;p4">
            <a:extLst>
              <a:ext uri="{FF2B5EF4-FFF2-40B4-BE49-F238E27FC236}">
                <a16:creationId xmlns:a16="http://schemas.microsoft.com/office/drawing/2014/main" id="{63C0B44C-D2B7-A4D8-D348-F859E8CD7877}"/>
              </a:ext>
            </a:extLst>
          </p:cNvPr>
          <p:cNvSpPr txBox="1"/>
          <p:nvPr/>
        </p:nvSpPr>
        <p:spPr>
          <a:xfrm>
            <a:off x="6580874" y="2063798"/>
            <a:ext cx="2808000" cy="3880650"/>
          </a:xfrm>
          <a:prstGeom prst="rect">
            <a:avLst/>
          </a:prstGeom>
          <a:noFill/>
          <a:ln>
            <a:noFill/>
          </a:ln>
        </p:spPr>
        <p:txBody>
          <a:bodyPr spcFirstLastPara="1" wrap="square" lIns="108000" tIns="108000" rIns="108000" bIns="108000" numCol="1" spcCol="360000" anchor="t" anchorCtr="0">
            <a:noAutofit/>
          </a:bodyPr>
          <a:lstStyle/>
          <a:p>
            <a:pPr marL="171450" indent="-171450">
              <a:spcAft>
                <a:spcPts val="600"/>
              </a:spcAft>
              <a:buClr>
                <a:srgbClr val="00AEEF"/>
              </a:buClr>
              <a:buSzPts val="750"/>
              <a:buFont typeface="Arial" panose="020B0604020202020204" pitchFamily="34" charset="0"/>
              <a:buChar char="•"/>
            </a:pPr>
            <a:r>
              <a:rPr lang="en-US" sz="900" b="1" dirty="0">
                <a:latin typeface="Tw Cen MT" panose="020B0602020104020603" pitchFamily="34" charset="77"/>
                <a:ea typeface="Arial"/>
                <a:cs typeface="Arial"/>
                <a:sym typeface="Arial"/>
              </a:rPr>
              <a:t>Scale: </a:t>
            </a:r>
            <a:r>
              <a:rPr lang="en-US" sz="900" dirty="0">
                <a:latin typeface="Tw Cen MT" panose="020B0602020104020603" pitchFamily="34" charset="77"/>
                <a:ea typeface="Arial"/>
                <a:cs typeface="Arial"/>
                <a:sym typeface="Arial"/>
              </a:rPr>
              <a:t>The number of stakeholders that </a:t>
            </a:r>
            <a:br>
              <a:rPr lang="en-US" sz="900" dirty="0">
                <a:latin typeface="Tw Cen MT" panose="020B0602020104020603" pitchFamily="34" charset="77"/>
                <a:ea typeface="Arial"/>
                <a:cs typeface="Arial"/>
                <a:sym typeface="Arial"/>
              </a:rPr>
            </a:br>
            <a:r>
              <a:rPr lang="en-US" sz="900" dirty="0">
                <a:latin typeface="Tw Cen MT" panose="020B0602020104020603" pitchFamily="34" charset="77"/>
                <a:ea typeface="Arial"/>
                <a:cs typeface="Arial"/>
                <a:sym typeface="Arial"/>
              </a:rPr>
              <a:t>a solution reaches.</a:t>
            </a:r>
          </a:p>
          <a:p>
            <a:pPr marL="171450" indent="-171450">
              <a:spcAft>
                <a:spcPts val="600"/>
              </a:spcAft>
              <a:buClr>
                <a:srgbClr val="00AEEF"/>
              </a:buClr>
              <a:buSzPts val="750"/>
              <a:buFont typeface="Arial" panose="020B0604020202020204" pitchFamily="34" charset="0"/>
              <a:buChar char="•"/>
            </a:pPr>
            <a:r>
              <a:rPr lang="en-US" sz="900" b="1" dirty="0">
                <a:latin typeface="Tw Cen MT" panose="020B0602020104020603" pitchFamily="34" charset="77"/>
                <a:ea typeface="Arial"/>
                <a:cs typeface="Arial"/>
                <a:sym typeface="Arial"/>
              </a:rPr>
              <a:t>Sketch: </a:t>
            </a:r>
            <a:r>
              <a:rPr lang="en-US" sz="900" dirty="0">
                <a:latin typeface="Tw Cen MT" panose="020B0602020104020603" pitchFamily="34" charset="77"/>
                <a:ea typeface="Arial"/>
                <a:cs typeface="Arial"/>
                <a:sym typeface="Arial"/>
              </a:rPr>
              <a:t>A quick, imperfect drawing that helps </a:t>
            </a:r>
            <a:br>
              <a:rPr lang="en-US" sz="900" dirty="0">
                <a:latin typeface="Tw Cen MT" panose="020B0602020104020603" pitchFamily="34" charset="77"/>
                <a:ea typeface="Arial"/>
                <a:cs typeface="Arial"/>
                <a:sym typeface="Arial"/>
              </a:rPr>
            </a:br>
            <a:r>
              <a:rPr lang="en-US" sz="900" dirty="0">
                <a:latin typeface="Tw Cen MT" panose="020B0602020104020603" pitchFamily="34" charset="77"/>
                <a:ea typeface="Arial"/>
                <a:cs typeface="Arial"/>
                <a:sym typeface="Arial"/>
              </a:rPr>
              <a:t>you visualize your ideas.</a:t>
            </a:r>
          </a:p>
          <a:p>
            <a:pPr marL="171450" indent="-171450">
              <a:spcAft>
                <a:spcPts val="600"/>
              </a:spcAft>
              <a:buClr>
                <a:srgbClr val="00AEEF"/>
              </a:buClr>
              <a:buSzPts val="750"/>
              <a:buFont typeface="Arial" panose="020B0604020202020204" pitchFamily="34" charset="0"/>
              <a:buChar char="•"/>
            </a:pPr>
            <a:r>
              <a:rPr lang="en-US" sz="900" b="1" dirty="0">
                <a:latin typeface="Tw Cen MT" panose="020B0602020104020603" pitchFamily="34" charset="77"/>
                <a:ea typeface="Arial"/>
                <a:cs typeface="Arial"/>
                <a:sym typeface="Arial"/>
              </a:rPr>
              <a:t>Solutions: </a:t>
            </a:r>
            <a:r>
              <a:rPr lang="en-US" sz="900" dirty="0">
                <a:latin typeface="Tw Cen MT" panose="020B0602020104020603" pitchFamily="34" charset="77"/>
                <a:ea typeface="Arial"/>
                <a:cs typeface="Arial"/>
                <a:sym typeface="Arial"/>
              </a:rPr>
              <a:t>An intervention that, through </a:t>
            </a:r>
            <a:br>
              <a:rPr lang="en-US" sz="900" dirty="0">
                <a:latin typeface="Tw Cen MT" panose="020B0602020104020603" pitchFamily="34" charset="77"/>
                <a:ea typeface="Arial"/>
                <a:cs typeface="Arial"/>
                <a:sym typeface="Arial"/>
              </a:rPr>
            </a:br>
            <a:r>
              <a:rPr lang="en-US" sz="900" dirty="0">
                <a:latin typeface="Tw Cen MT" panose="020B0602020104020603" pitchFamily="34" charset="77"/>
                <a:ea typeface="Arial"/>
                <a:cs typeface="Arial"/>
                <a:sym typeface="Arial"/>
              </a:rPr>
              <a:t>your design work, you believe will meet </a:t>
            </a:r>
            <a:br>
              <a:rPr lang="en-US" sz="900" dirty="0">
                <a:latin typeface="Tw Cen MT" panose="020B0602020104020603" pitchFamily="34" charset="77"/>
                <a:ea typeface="Arial"/>
                <a:cs typeface="Arial"/>
                <a:sym typeface="Arial"/>
              </a:rPr>
            </a:br>
            <a:r>
              <a:rPr lang="en-US" sz="900" dirty="0">
                <a:latin typeface="Tw Cen MT" panose="020B0602020104020603" pitchFamily="34" charset="77"/>
                <a:ea typeface="Arial"/>
                <a:cs typeface="Arial"/>
                <a:sym typeface="Arial"/>
              </a:rPr>
              <a:t>the needs of the stakeholder.</a:t>
            </a:r>
          </a:p>
          <a:p>
            <a:pPr marL="171450" indent="-171450">
              <a:spcAft>
                <a:spcPts val="600"/>
              </a:spcAft>
              <a:buClr>
                <a:srgbClr val="00AEEF"/>
              </a:buClr>
              <a:buSzPts val="750"/>
              <a:buFont typeface="Arial" panose="020B0604020202020204" pitchFamily="34" charset="0"/>
              <a:buChar char="•"/>
            </a:pPr>
            <a:r>
              <a:rPr lang="en-US" sz="900" b="1" dirty="0">
                <a:latin typeface="Tw Cen MT" panose="020B0602020104020603" pitchFamily="34" charset="77"/>
                <a:ea typeface="Arial"/>
                <a:cs typeface="Arial"/>
                <a:sym typeface="Arial"/>
              </a:rPr>
              <a:t>Stakeholders: The people for whom you are designing.</a:t>
            </a:r>
          </a:p>
          <a:p>
            <a:pPr marL="171450" indent="-171450">
              <a:spcAft>
                <a:spcPts val="600"/>
              </a:spcAft>
              <a:buClr>
                <a:srgbClr val="00AEEF"/>
              </a:buClr>
              <a:buSzPts val="750"/>
              <a:buFont typeface="Arial" panose="020B0604020202020204" pitchFamily="34" charset="0"/>
              <a:buChar char="•"/>
            </a:pPr>
            <a:r>
              <a:rPr lang="en-US" sz="900" b="1" dirty="0">
                <a:latin typeface="Tw Cen MT" panose="020B0602020104020603" pitchFamily="34" charset="77"/>
                <a:ea typeface="Arial"/>
                <a:cs typeface="Arial"/>
                <a:sym typeface="Arial"/>
              </a:rPr>
              <a:t>Synthesize: </a:t>
            </a:r>
            <a:r>
              <a:rPr lang="en-US" sz="900" dirty="0">
                <a:latin typeface="Tw Cen MT" panose="020B0602020104020603" pitchFamily="34" charset="77"/>
                <a:ea typeface="Arial"/>
                <a:cs typeface="Arial"/>
                <a:sym typeface="Arial"/>
              </a:rPr>
              <a:t>He process of analyzing information in order to make sense of it and find new meanings.</a:t>
            </a:r>
          </a:p>
          <a:p>
            <a:pPr marL="171450" indent="-171450">
              <a:spcAft>
                <a:spcPts val="600"/>
              </a:spcAft>
              <a:buClr>
                <a:srgbClr val="00AEEF"/>
              </a:buClr>
              <a:buSzPts val="750"/>
              <a:buFont typeface="Arial" panose="020B0604020202020204" pitchFamily="34" charset="0"/>
              <a:buChar char="•"/>
            </a:pPr>
            <a:r>
              <a:rPr lang="en-US" sz="900" b="1" dirty="0">
                <a:latin typeface="Tw Cen MT" panose="020B0602020104020603" pitchFamily="34" charset="77"/>
                <a:ea typeface="Arial"/>
                <a:cs typeface="Arial"/>
                <a:sym typeface="Arial"/>
              </a:rPr>
              <a:t>Test: </a:t>
            </a:r>
            <a:r>
              <a:rPr lang="en-US" sz="900" dirty="0">
                <a:latin typeface="Tw Cen MT" panose="020B0602020104020603" pitchFamily="34" charset="77"/>
                <a:ea typeface="Arial"/>
                <a:cs typeface="Arial"/>
                <a:sym typeface="Arial"/>
              </a:rPr>
              <a:t>The process of trying out your prototype </a:t>
            </a:r>
            <a:br>
              <a:rPr lang="en-US" sz="900" dirty="0">
                <a:latin typeface="Tw Cen MT" panose="020B0602020104020603" pitchFamily="34" charset="77"/>
                <a:ea typeface="Arial"/>
                <a:cs typeface="Arial"/>
                <a:sym typeface="Arial"/>
              </a:rPr>
            </a:br>
            <a:r>
              <a:rPr lang="en-US" sz="900" dirty="0">
                <a:latin typeface="Tw Cen MT" panose="020B0602020104020603" pitchFamily="34" charset="77"/>
                <a:ea typeface="Arial"/>
                <a:cs typeface="Arial"/>
                <a:sym typeface="Arial"/>
              </a:rPr>
              <a:t>with real stakeholders in order to learn more </a:t>
            </a:r>
            <a:br>
              <a:rPr lang="en-US" sz="900" dirty="0">
                <a:latin typeface="Tw Cen MT" panose="020B0602020104020603" pitchFamily="34" charset="77"/>
                <a:ea typeface="Arial"/>
                <a:cs typeface="Arial"/>
                <a:sym typeface="Arial"/>
              </a:rPr>
            </a:br>
            <a:r>
              <a:rPr lang="en-US" sz="900" dirty="0">
                <a:latin typeface="Tw Cen MT" panose="020B0602020104020603" pitchFamily="34" charset="77"/>
                <a:ea typeface="Arial"/>
                <a:cs typeface="Arial"/>
                <a:sym typeface="Arial"/>
              </a:rPr>
              <a:t>about the solution.</a:t>
            </a:r>
          </a:p>
          <a:p>
            <a:pPr marL="171450" indent="-171450">
              <a:spcAft>
                <a:spcPts val="600"/>
              </a:spcAft>
              <a:buClr>
                <a:srgbClr val="00AEEF"/>
              </a:buClr>
              <a:buSzPts val="750"/>
              <a:buFont typeface="Arial" panose="020B0604020202020204" pitchFamily="34" charset="0"/>
              <a:buChar char="•"/>
            </a:pPr>
            <a:r>
              <a:rPr lang="en-US" sz="900" b="1" dirty="0">
                <a:latin typeface="Tw Cen MT" panose="020B0602020104020603" pitchFamily="34" charset="77"/>
                <a:ea typeface="Arial"/>
                <a:cs typeface="Arial"/>
                <a:sym typeface="Arial"/>
              </a:rPr>
              <a:t>Workshop: </a:t>
            </a:r>
            <a:r>
              <a:rPr lang="en-US" sz="900" dirty="0">
                <a:latin typeface="Tw Cen MT" panose="020B0602020104020603" pitchFamily="34" charset="77"/>
                <a:ea typeface="Arial"/>
                <a:cs typeface="Arial"/>
                <a:sym typeface="Arial"/>
              </a:rPr>
              <a:t>The opportunity to convene in a larger group - either regional or school-based - to do collaborative design work.</a:t>
            </a:r>
          </a:p>
        </p:txBody>
      </p:sp>
      <p:sp>
        <p:nvSpPr>
          <p:cNvPr id="13" name="TextBox 72">
            <a:extLst>
              <a:ext uri="{FF2B5EF4-FFF2-40B4-BE49-F238E27FC236}">
                <a16:creationId xmlns:a16="http://schemas.microsoft.com/office/drawing/2014/main" id="{D6476D37-F9A4-CB79-31BC-A2A70CE7D5B1}"/>
              </a:ext>
            </a:extLst>
          </p:cNvPr>
          <p:cNvSpPr txBox="1"/>
          <p:nvPr/>
        </p:nvSpPr>
        <p:spPr>
          <a:xfrm>
            <a:off x="408028" y="848021"/>
            <a:ext cx="7392693" cy="500906"/>
          </a:xfrm>
          <a:prstGeom prst="rect">
            <a:avLst/>
          </a:prstGeom>
          <a:noFill/>
        </p:spPr>
        <p:txBody>
          <a:bodyPr wrap="square">
            <a:spAutoFit/>
          </a:bodyPr>
          <a:lstStyle/>
          <a:p>
            <a:pPr marL="12700">
              <a:lnSpc>
                <a:spcPct val="119473"/>
              </a:lnSpc>
            </a:pPr>
            <a:r>
              <a:rPr lang="en-US" sz="2400" b="1" dirty="0">
                <a:solidFill>
                  <a:srgbClr val="00AEEF"/>
                </a:solidFill>
                <a:latin typeface="Tw Cen MT" panose="020B0602020104020603" pitchFamily="34" charset="77"/>
                <a:ea typeface="Arial"/>
                <a:cs typeface="Arial"/>
                <a:sym typeface="Arial"/>
              </a:rPr>
              <a:t>GLOSSARY OF TERMS</a:t>
            </a:r>
          </a:p>
        </p:txBody>
      </p:sp>
      <p:sp>
        <p:nvSpPr>
          <p:cNvPr id="16" name="CaixaDeTexto 15">
            <a:extLst>
              <a:ext uri="{FF2B5EF4-FFF2-40B4-BE49-F238E27FC236}">
                <a16:creationId xmlns:a16="http://schemas.microsoft.com/office/drawing/2014/main" id="{F78E3E0B-69B5-8D7B-F0BE-8FB13A95C399}"/>
              </a:ext>
            </a:extLst>
          </p:cNvPr>
          <p:cNvSpPr txBox="1"/>
          <p:nvPr/>
        </p:nvSpPr>
        <p:spPr>
          <a:xfrm>
            <a:off x="541639" y="2063798"/>
            <a:ext cx="2873749" cy="3880650"/>
          </a:xfrm>
          <a:prstGeom prst="rect">
            <a:avLst/>
          </a:prstGeom>
          <a:noFill/>
        </p:spPr>
        <p:txBody>
          <a:bodyPr wrap="square" lIns="108000" tIns="108000" rIns="108000" bIns="108000">
            <a:spAutoFit/>
          </a:bodyPr>
          <a:lstStyle/>
          <a:p>
            <a:pPr marL="108000" indent="-108000">
              <a:spcAft>
                <a:spcPts val="600"/>
              </a:spcAft>
              <a:buClr>
                <a:srgbClr val="00AEEF"/>
              </a:buClr>
              <a:buSzPts val="750"/>
              <a:buFont typeface="Arial"/>
              <a:buChar char="•"/>
            </a:pPr>
            <a:r>
              <a:rPr lang="en-US" sz="900" b="1" dirty="0">
                <a:latin typeface="Tw Cen MT" panose="020B0602020104020603" pitchFamily="34" charset="77"/>
                <a:ea typeface="Arial"/>
                <a:cs typeface="Arial"/>
                <a:sym typeface="Arial"/>
              </a:rPr>
              <a:t>Assumption: </a:t>
            </a:r>
            <a:r>
              <a:rPr lang="en-US" sz="900" dirty="0">
                <a:latin typeface="Tw Cen MT" panose="020B0602020104020603" pitchFamily="34" charset="77"/>
                <a:ea typeface="Arial"/>
                <a:cs typeface="Arial"/>
                <a:sym typeface="Arial"/>
              </a:rPr>
              <a:t>A person’s beliefs that are not based on facts or evidence.</a:t>
            </a:r>
          </a:p>
          <a:p>
            <a:pPr marL="108000" indent="-108000">
              <a:spcAft>
                <a:spcPts val="600"/>
              </a:spcAft>
              <a:buClr>
                <a:srgbClr val="00AEEF"/>
              </a:buClr>
              <a:buSzPts val="750"/>
              <a:buFont typeface="Arial"/>
              <a:buChar char="•"/>
            </a:pPr>
            <a:r>
              <a:rPr lang="en-US" sz="900" b="1" dirty="0">
                <a:latin typeface="Tw Cen MT" panose="020B0602020104020603" pitchFamily="34" charset="77"/>
                <a:ea typeface="Arial"/>
                <a:cs typeface="Arial"/>
                <a:sym typeface="Arial"/>
              </a:rPr>
              <a:t>Brainstorm: </a:t>
            </a:r>
            <a:r>
              <a:rPr lang="en-US" sz="900" dirty="0">
                <a:latin typeface="Tw Cen MT" panose="020B0602020104020603" pitchFamily="34" charset="77"/>
                <a:ea typeface="Arial"/>
                <a:cs typeface="Arial"/>
                <a:sym typeface="Arial"/>
              </a:rPr>
              <a:t>A process for creating a large number of ideas.</a:t>
            </a:r>
          </a:p>
          <a:p>
            <a:pPr marL="108000" indent="-108000">
              <a:spcAft>
                <a:spcPts val="600"/>
              </a:spcAft>
              <a:buClr>
                <a:srgbClr val="00AEEF"/>
              </a:buClr>
              <a:buSzPts val="750"/>
              <a:buFont typeface="Arial"/>
              <a:buChar char="•"/>
            </a:pPr>
            <a:r>
              <a:rPr lang="en-US" sz="900" b="1" dirty="0">
                <a:latin typeface="Tw Cen MT" panose="020B0602020104020603" pitchFamily="34" charset="77"/>
                <a:ea typeface="Arial"/>
                <a:cs typeface="Arial"/>
                <a:sym typeface="Arial"/>
              </a:rPr>
              <a:t>Concept: </a:t>
            </a:r>
            <a:r>
              <a:rPr lang="en-US" sz="900" dirty="0">
                <a:latin typeface="Tw Cen MT" panose="020B0602020104020603" pitchFamily="34" charset="77"/>
                <a:ea typeface="Arial"/>
                <a:cs typeface="Arial"/>
                <a:sym typeface="Arial"/>
              </a:rPr>
              <a:t>A robust idea that has been developed through multiple rounds of prototyping.</a:t>
            </a:r>
          </a:p>
          <a:p>
            <a:pPr marL="108000" indent="-108000">
              <a:spcAft>
                <a:spcPts val="600"/>
              </a:spcAft>
              <a:buClr>
                <a:srgbClr val="00AEEF"/>
              </a:buClr>
              <a:buSzPts val="750"/>
              <a:buFont typeface="Arial"/>
              <a:buChar char="•"/>
            </a:pPr>
            <a:r>
              <a:rPr lang="en-US" sz="900" b="1" dirty="0">
                <a:latin typeface="Tw Cen MT" panose="020B0602020104020603" pitchFamily="34" charset="77"/>
                <a:ea typeface="Arial"/>
                <a:cs typeface="Arial"/>
                <a:sym typeface="Arial"/>
              </a:rPr>
              <a:t>Equity: </a:t>
            </a:r>
            <a:r>
              <a:rPr lang="en-US" sz="900" dirty="0">
                <a:latin typeface="Tw Cen MT" panose="020B0602020104020603" pitchFamily="34" charset="77"/>
                <a:ea typeface="Arial"/>
                <a:cs typeface="Arial"/>
                <a:sym typeface="Arial"/>
              </a:rPr>
              <a:t>An approach where every person, regardless of who they are, is given what she or he needs  in order to survive and thrive.</a:t>
            </a:r>
          </a:p>
          <a:p>
            <a:pPr marL="108000" marR="406410" indent="-108000">
              <a:spcAft>
                <a:spcPts val="600"/>
              </a:spcAft>
              <a:buClr>
                <a:srgbClr val="00AEEF"/>
              </a:buClr>
              <a:buSzPts val="750"/>
              <a:buFont typeface="Arial"/>
              <a:buChar char="•"/>
            </a:pPr>
            <a:r>
              <a:rPr lang="en-US" sz="900" b="1" dirty="0">
                <a:latin typeface="Tw Cen MT" panose="020B0602020104020603" pitchFamily="34" charset="77"/>
                <a:ea typeface="Arial"/>
                <a:cs typeface="Arial"/>
                <a:sym typeface="Arial"/>
              </a:rPr>
              <a:t>Fieldwork: </a:t>
            </a:r>
            <a:r>
              <a:rPr lang="en-US" sz="900" dirty="0">
                <a:latin typeface="Tw Cen MT" panose="020B0602020104020603" pitchFamily="34" charset="77"/>
                <a:ea typeface="Arial"/>
                <a:cs typeface="Arial"/>
                <a:sym typeface="Arial"/>
              </a:rPr>
              <a:t>The work that you will complete independently through interviewing students and families and testing  prototypes in the classroom and beyond.</a:t>
            </a:r>
          </a:p>
          <a:p>
            <a:pPr marL="108000" indent="-108000">
              <a:spcAft>
                <a:spcPts val="600"/>
              </a:spcAft>
              <a:buClr>
                <a:srgbClr val="00AEEF"/>
              </a:buClr>
              <a:buSzPts val="750"/>
              <a:buFont typeface="Arial"/>
              <a:buChar char="•"/>
            </a:pPr>
            <a:r>
              <a:rPr lang="en-US" sz="900" b="1" dirty="0">
                <a:latin typeface="Tw Cen MT" panose="020B0602020104020603" pitchFamily="34" charset="77"/>
                <a:ea typeface="Arial"/>
                <a:cs typeface="Arial"/>
                <a:sym typeface="Arial"/>
              </a:rPr>
              <a:t>Generate: </a:t>
            </a:r>
            <a:r>
              <a:rPr lang="en-US" sz="900" dirty="0">
                <a:latin typeface="Tw Cen MT" panose="020B0602020104020603" pitchFamily="34" charset="77"/>
                <a:ea typeface="Arial"/>
                <a:cs typeface="Arial"/>
                <a:sym typeface="Arial"/>
              </a:rPr>
              <a:t>The process of creating something.</a:t>
            </a:r>
          </a:p>
          <a:p>
            <a:pPr marL="108000" indent="-108000">
              <a:spcAft>
                <a:spcPts val="600"/>
              </a:spcAft>
              <a:buClr>
                <a:srgbClr val="00AEEF"/>
              </a:buClr>
              <a:buSzPts val="750"/>
              <a:buFont typeface="Arial"/>
              <a:buChar char="•"/>
            </a:pPr>
            <a:r>
              <a:rPr lang="en-US" sz="900" b="1" dirty="0">
                <a:latin typeface="Tw Cen MT" panose="020B0602020104020603" pitchFamily="34" charset="77"/>
                <a:ea typeface="Arial"/>
                <a:cs typeface="Arial"/>
                <a:sym typeface="Arial"/>
              </a:rPr>
              <a:t>Headline: </a:t>
            </a:r>
            <a:r>
              <a:rPr lang="en-US" sz="900" dirty="0">
                <a:latin typeface="Tw Cen MT" panose="020B0602020104020603" pitchFamily="34" charset="77"/>
                <a:ea typeface="Arial"/>
                <a:cs typeface="Arial"/>
                <a:sym typeface="Arial"/>
              </a:rPr>
              <a:t>A brief (few words) description – </a:t>
            </a:r>
            <a:br>
              <a:rPr lang="en-US" sz="900" dirty="0">
                <a:latin typeface="Tw Cen MT" panose="020B0602020104020603" pitchFamily="34" charset="77"/>
                <a:ea typeface="Arial"/>
                <a:cs typeface="Arial"/>
                <a:sym typeface="Arial"/>
              </a:rPr>
            </a:br>
            <a:r>
              <a:rPr lang="en-US" sz="900" dirty="0">
                <a:latin typeface="Tw Cen MT" panose="020B0602020104020603" pitchFamily="34" charset="77"/>
                <a:ea typeface="Arial"/>
                <a:cs typeface="Arial"/>
                <a:sym typeface="Arial"/>
              </a:rPr>
              <a:t>just like a newspaper headline.</a:t>
            </a:r>
          </a:p>
          <a:p>
            <a:pPr marL="108000" marR="280677" indent="-108000">
              <a:spcAft>
                <a:spcPts val="600"/>
              </a:spcAft>
              <a:buClr>
                <a:srgbClr val="00AEEF"/>
              </a:buClr>
              <a:buSzPts val="750"/>
              <a:buFont typeface="Arial"/>
              <a:buChar char="•"/>
            </a:pPr>
            <a:r>
              <a:rPr lang="en-US" sz="900" b="1" dirty="0">
                <a:latin typeface="Tw Cen MT" panose="020B0602020104020603" pitchFamily="34" charset="77"/>
                <a:ea typeface="Arial"/>
                <a:cs typeface="Arial"/>
                <a:sym typeface="Arial"/>
              </a:rPr>
              <a:t>HMW: </a:t>
            </a:r>
            <a:r>
              <a:rPr lang="en-US" sz="900" dirty="0">
                <a:latin typeface="Tw Cen MT" panose="020B0602020104020603" pitchFamily="34" charset="77"/>
                <a:ea typeface="Arial"/>
                <a:cs typeface="Arial"/>
                <a:sym typeface="Arial"/>
              </a:rPr>
              <a:t>How Might We is a question structure used in brainstorming. It emphasizes the collaborative and exploratory  nature of brainstorming,</a:t>
            </a:r>
          </a:p>
          <a:p>
            <a:pPr marL="108000" marR="197490" indent="-108000">
              <a:spcAft>
                <a:spcPts val="600"/>
              </a:spcAft>
              <a:buClr>
                <a:srgbClr val="00AEEF"/>
              </a:buClr>
              <a:buSzPts val="750"/>
              <a:buFont typeface="Arial"/>
              <a:buChar char="•"/>
            </a:pPr>
            <a:r>
              <a:rPr lang="en-US" sz="900" b="1" dirty="0">
                <a:latin typeface="Tw Cen MT" panose="020B0602020104020603" pitchFamily="34" charset="77"/>
                <a:ea typeface="Arial"/>
                <a:cs typeface="Arial"/>
                <a:sym typeface="Arial"/>
              </a:rPr>
              <a:t>Inequity: </a:t>
            </a:r>
            <a:r>
              <a:rPr lang="en-US" sz="900" dirty="0">
                <a:latin typeface="Tw Cen MT" panose="020B0602020104020603" pitchFamily="34" charset="77"/>
                <a:ea typeface="Arial"/>
                <a:cs typeface="Arial"/>
                <a:sym typeface="Arial"/>
              </a:rPr>
              <a:t>A circumstance in which some people get more resources than others; those with less do not have what they  need to survive and thrive.</a:t>
            </a:r>
            <a:endParaRPr lang="pt-PT" sz="900" dirty="0">
              <a:latin typeface="Tw Cen MT" panose="020B0602020104020603" pitchFamily="34" charset="77"/>
            </a:endParaRPr>
          </a:p>
        </p:txBody>
      </p:sp>
      <p:sp>
        <p:nvSpPr>
          <p:cNvPr id="18" name="CaixaDeTexto 17">
            <a:extLst>
              <a:ext uri="{FF2B5EF4-FFF2-40B4-BE49-F238E27FC236}">
                <a16:creationId xmlns:a16="http://schemas.microsoft.com/office/drawing/2014/main" id="{952753BB-6FE3-4951-740E-935BDAC5CD64}"/>
              </a:ext>
            </a:extLst>
          </p:cNvPr>
          <p:cNvSpPr txBox="1"/>
          <p:nvPr/>
        </p:nvSpPr>
        <p:spPr>
          <a:xfrm>
            <a:off x="3549000" y="2063798"/>
            <a:ext cx="2873749" cy="3819095"/>
          </a:xfrm>
          <a:prstGeom prst="rect">
            <a:avLst/>
          </a:prstGeom>
          <a:noFill/>
        </p:spPr>
        <p:txBody>
          <a:bodyPr wrap="square" lIns="108000" tIns="108000" rIns="108000" bIns="108000">
            <a:spAutoFit/>
          </a:bodyPr>
          <a:lstStyle/>
          <a:p>
            <a:pPr marL="108000" indent="-108000">
              <a:spcAft>
                <a:spcPts val="600"/>
              </a:spcAft>
              <a:buClr>
                <a:srgbClr val="00AEEF"/>
              </a:buClr>
              <a:buSzPts val="750"/>
              <a:buFont typeface="Arial"/>
              <a:buChar char="•"/>
            </a:pPr>
            <a:r>
              <a:rPr lang="en-US" sz="900" b="1" dirty="0">
                <a:latin typeface="Tw Cen MT" panose="020B0602020104020603" pitchFamily="34" charset="77"/>
                <a:ea typeface="Arial"/>
                <a:cs typeface="Arial"/>
                <a:sym typeface="Arial"/>
              </a:rPr>
              <a:t>Iterate: </a:t>
            </a:r>
            <a:r>
              <a:rPr lang="en-US" sz="900" dirty="0">
                <a:latin typeface="Tw Cen MT" panose="020B0602020104020603" pitchFamily="34" charset="77"/>
                <a:ea typeface="Arial"/>
                <a:cs typeface="Arial"/>
                <a:sym typeface="Arial"/>
              </a:rPr>
              <a:t>Make improvements to an idea based </a:t>
            </a:r>
            <a:br>
              <a:rPr lang="en-US" sz="900" dirty="0">
                <a:latin typeface="Tw Cen MT" panose="020B0602020104020603" pitchFamily="34" charset="77"/>
                <a:ea typeface="Arial"/>
                <a:cs typeface="Arial"/>
                <a:sym typeface="Arial"/>
              </a:rPr>
            </a:br>
            <a:r>
              <a:rPr lang="en-US" sz="900" dirty="0">
                <a:latin typeface="Tw Cen MT" panose="020B0602020104020603" pitchFamily="34" charset="77"/>
                <a:ea typeface="Arial"/>
                <a:cs typeface="Arial"/>
                <a:sym typeface="Arial"/>
              </a:rPr>
              <a:t>on feedback.</a:t>
            </a:r>
          </a:p>
          <a:p>
            <a:pPr marL="108000" indent="-108000">
              <a:spcAft>
                <a:spcPts val="600"/>
              </a:spcAft>
              <a:buClr>
                <a:srgbClr val="00AEEF"/>
              </a:buClr>
              <a:buSzPts val="750"/>
              <a:buFont typeface="Arial"/>
              <a:buChar char="•"/>
            </a:pPr>
            <a:r>
              <a:rPr lang="en-US" sz="900" b="1" dirty="0">
                <a:latin typeface="Tw Cen MT" panose="020B0602020104020603" pitchFamily="34" charset="77"/>
                <a:ea typeface="Arial"/>
                <a:cs typeface="Arial"/>
                <a:sym typeface="Arial"/>
              </a:rPr>
              <a:t>Needs: </a:t>
            </a:r>
            <a:r>
              <a:rPr lang="en-US" sz="900" dirty="0">
                <a:latin typeface="Tw Cen MT" panose="020B0602020104020603" pitchFamily="34" charset="77"/>
                <a:ea typeface="Arial"/>
                <a:cs typeface="Arial"/>
                <a:sym typeface="Arial"/>
              </a:rPr>
              <a:t>The motivations or desires of a stakeholder.</a:t>
            </a:r>
          </a:p>
          <a:p>
            <a:pPr marL="108000" indent="-108000">
              <a:spcAft>
                <a:spcPts val="600"/>
              </a:spcAft>
              <a:buClr>
                <a:srgbClr val="00AEEF"/>
              </a:buClr>
              <a:buSzPts val="750"/>
              <a:buFont typeface="Arial"/>
              <a:buChar char="•"/>
            </a:pPr>
            <a:r>
              <a:rPr lang="en-US" sz="900" b="1" dirty="0">
                <a:latin typeface="Tw Cen MT" panose="020B0602020104020603" pitchFamily="34" charset="77"/>
                <a:ea typeface="Arial"/>
                <a:cs typeface="Arial"/>
                <a:sym typeface="Arial"/>
              </a:rPr>
              <a:t>Pilot: </a:t>
            </a:r>
            <a:r>
              <a:rPr lang="en-US" sz="900" dirty="0">
                <a:latin typeface="Tw Cen MT" panose="020B0602020104020603" pitchFamily="34" charset="77"/>
                <a:ea typeface="Arial"/>
                <a:cs typeface="Arial"/>
                <a:sym typeface="Arial"/>
              </a:rPr>
              <a:t>The beginning of implementing an initiative when the idea is still being developed and refined.</a:t>
            </a:r>
          </a:p>
          <a:p>
            <a:pPr marL="108000" indent="-108000">
              <a:spcAft>
                <a:spcPts val="600"/>
              </a:spcAft>
              <a:buClr>
                <a:srgbClr val="00AEEF"/>
              </a:buClr>
              <a:buSzPts val="750"/>
              <a:buFont typeface="Arial"/>
              <a:buChar char="•"/>
            </a:pPr>
            <a:r>
              <a:rPr lang="en-US" sz="900" b="1" dirty="0">
                <a:latin typeface="Tw Cen MT" panose="020B0602020104020603" pitchFamily="34" charset="77"/>
                <a:ea typeface="Arial"/>
                <a:cs typeface="Arial"/>
                <a:sym typeface="Arial"/>
              </a:rPr>
              <a:t>POV: </a:t>
            </a:r>
            <a:r>
              <a:rPr lang="en-US" sz="900" dirty="0">
                <a:latin typeface="Tw Cen MT" panose="020B0602020104020603" pitchFamily="34" charset="77"/>
                <a:ea typeface="Arial"/>
                <a:cs typeface="Arial"/>
                <a:sym typeface="Arial"/>
              </a:rPr>
              <a:t>A Point of View statement is a framework for communicating the new problems and needs of a specific stakeholder.</a:t>
            </a:r>
            <a:endParaRPr lang="en-US" sz="900" b="1" dirty="0">
              <a:latin typeface="Tw Cen MT" panose="020B0602020104020603" pitchFamily="34" charset="77"/>
              <a:ea typeface="Arial"/>
              <a:cs typeface="Arial"/>
              <a:sym typeface="Arial"/>
            </a:endParaRPr>
          </a:p>
          <a:p>
            <a:pPr marL="108000" indent="-108000">
              <a:spcAft>
                <a:spcPts val="600"/>
              </a:spcAft>
              <a:buClr>
                <a:srgbClr val="00AEEF"/>
              </a:buClr>
              <a:buSzPts val="750"/>
              <a:buFont typeface="Arial"/>
              <a:buChar char="•"/>
            </a:pPr>
            <a:r>
              <a:rPr lang="en-US" sz="900" b="1" dirty="0">
                <a:latin typeface="Tw Cen MT" panose="020B0602020104020603" pitchFamily="34" charset="77"/>
                <a:ea typeface="Arial"/>
                <a:cs typeface="Arial"/>
                <a:sym typeface="Arial"/>
              </a:rPr>
              <a:t>Prototype: </a:t>
            </a:r>
            <a:r>
              <a:rPr lang="en-US" sz="900" dirty="0">
                <a:latin typeface="Tw Cen MT" panose="020B0602020104020603" pitchFamily="34" charset="77"/>
                <a:ea typeface="Arial"/>
                <a:cs typeface="Arial"/>
                <a:sym typeface="Arial"/>
              </a:rPr>
              <a:t>An early experiment that allows you to test your idea before investing a lot of time and money.  A series of prototypes happen before a pilot.</a:t>
            </a:r>
          </a:p>
          <a:p>
            <a:pPr marL="108000" indent="-108000">
              <a:spcAft>
                <a:spcPts val="600"/>
              </a:spcAft>
              <a:buClr>
                <a:srgbClr val="00AEEF"/>
              </a:buClr>
              <a:buSzPts val="750"/>
              <a:buFont typeface="Arial"/>
              <a:buChar char="•"/>
            </a:pPr>
            <a:r>
              <a:rPr lang="en-US" sz="900" b="1" dirty="0">
                <a:latin typeface="Tw Cen MT" panose="020B0602020104020603" pitchFamily="34" charset="77"/>
                <a:ea typeface="Arial"/>
                <a:cs typeface="Arial"/>
                <a:sym typeface="Arial"/>
              </a:rPr>
              <a:t>Quantitative Data: </a:t>
            </a:r>
            <a:r>
              <a:rPr lang="en-US" sz="900" dirty="0">
                <a:latin typeface="Tw Cen MT" panose="020B0602020104020603" pitchFamily="34" charset="77"/>
                <a:ea typeface="Arial"/>
                <a:cs typeface="Arial"/>
                <a:sym typeface="Arial"/>
              </a:rPr>
              <a:t>Communicating information through numerical representation.</a:t>
            </a:r>
          </a:p>
          <a:p>
            <a:pPr marL="108000" indent="-108000">
              <a:spcAft>
                <a:spcPts val="600"/>
              </a:spcAft>
              <a:buClr>
                <a:srgbClr val="00AEEF"/>
              </a:buClr>
              <a:buSzPts val="750"/>
              <a:buFont typeface="Arial"/>
              <a:buChar char="•"/>
            </a:pPr>
            <a:r>
              <a:rPr lang="en-US" sz="900" b="1" dirty="0">
                <a:latin typeface="Tw Cen MT" panose="020B0602020104020603" pitchFamily="34" charset="77"/>
                <a:ea typeface="Arial"/>
                <a:cs typeface="Arial"/>
                <a:sym typeface="Arial"/>
              </a:rPr>
              <a:t>Qualitative Research</a:t>
            </a:r>
            <a:r>
              <a:rPr lang="en-US" sz="900" dirty="0">
                <a:latin typeface="Tw Cen MT" panose="020B0602020104020603" pitchFamily="34" charset="77"/>
                <a:ea typeface="Arial"/>
                <a:cs typeface="Arial"/>
                <a:sym typeface="Arial"/>
              </a:rPr>
              <a:t>: Information gathered </a:t>
            </a:r>
            <a:br>
              <a:rPr lang="en-US" sz="900" dirty="0">
                <a:latin typeface="Tw Cen MT" panose="020B0602020104020603" pitchFamily="34" charset="77"/>
                <a:ea typeface="Arial"/>
                <a:cs typeface="Arial"/>
                <a:sym typeface="Arial"/>
              </a:rPr>
            </a:br>
            <a:r>
              <a:rPr lang="en-US" sz="900" dirty="0">
                <a:latin typeface="Tw Cen MT" panose="020B0602020104020603" pitchFamily="34" charset="77"/>
                <a:ea typeface="Arial"/>
                <a:cs typeface="Arial"/>
                <a:sym typeface="Arial"/>
              </a:rPr>
              <a:t>from interacting with those whom you are trying </a:t>
            </a:r>
            <a:br>
              <a:rPr lang="en-US" sz="900" dirty="0">
                <a:latin typeface="Tw Cen MT" panose="020B0602020104020603" pitchFamily="34" charset="77"/>
                <a:ea typeface="Arial"/>
                <a:cs typeface="Arial"/>
                <a:sym typeface="Arial"/>
              </a:rPr>
            </a:br>
            <a:r>
              <a:rPr lang="en-US" sz="900" dirty="0">
                <a:latin typeface="Tw Cen MT" panose="020B0602020104020603" pitchFamily="34" charset="77"/>
                <a:ea typeface="Arial"/>
                <a:cs typeface="Arial"/>
                <a:sym typeface="Arial"/>
              </a:rPr>
              <a:t>to understand.</a:t>
            </a:r>
          </a:p>
          <a:p>
            <a:pPr marL="108000" indent="-108000">
              <a:spcAft>
                <a:spcPts val="600"/>
              </a:spcAft>
              <a:buClr>
                <a:srgbClr val="00AEEF"/>
              </a:buClr>
              <a:buSzPts val="750"/>
              <a:buFont typeface="Arial"/>
              <a:buChar char="•"/>
            </a:pPr>
            <a:r>
              <a:rPr lang="en-US" sz="900" b="1" dirty="0">
                <a:latin typeface="Tw Cen MT" panose="020B0602020104020603" pitchFamily="34" charset="77"/>
                <a:ea typeface="Arial"/>
                <a:cs typeface="Arial"/>
                <a:sym typeface="Arial"/>
              </a:rPr>
              <a:t>Reflection: </a:t>
            </a:r>
            <a:r>
              <a:rPr lang="en-US" sz="900" dirty="0">
                <a:latin typeface="Tw Cen MT" panose="020B0602020104020603" pitchFamily="34" charset="77"/>
                <a:ea typeface="Arial"/>
                <a:cs typeface="Arial"/>
                <a:sym typeface="Arial"/>
              </a:rPr>
              <a:t>The process of thinking about </a:t>
            </a:r>
            <a:br>
              <a:rPr lang="en-US" sz="900" dirty="0">
                <a:latin typeface="Tw Cen MT" panose="020B0602020104020603" pitchFamily="34" charset="77"/>
                <a:ea typeface="Arial"/>
                <a:cs typeface="Arial"/>
                <a:sym typeface="Arial"/>
              </a:rPr>
            </a:br>
            <a:r>
              <a:rPr lang="en-US" sz="900" dirty="0">
                <a:latin typeface="Tw Cen MT" panose="020B0602020104020603" pitchFamily="34" charset="77"/>
                <a:ea typeface="Arial"/>
                <a:cs typeface="Arial"/>
                <a:sym typeface="Arial"/>
              </a:rPr>
              <a:t>your own work in order to improve it.</a:t>
            </a:r>
          </a:p>
          <a:p>
            <a:pPr marL="108000" indent="-108000">
              <a:spcAft>
                <a:spcPts val="600"/>
              </a:spcAft>
              <a:buClr>
                <a:srgbClr val="00AEEF"/>
              </a:buClr>
              <a:buSzPts val="750"/>
              <a:buFont typeface="Arial"/>
              <a:buChar char="•"/>
            </a:pPr>
            <a:r>
              <a:rPr lang="en-US" sz="900" b="1" dirty="0">
                <a:latin typeface="Tw Cen MT" panose="020B0602020104020603" pitchFamily="34" charset="77"/>
                <a:ea typeface="Arial"/>
                <a:cs typeface="Arial"/>
                <a:sym typeface="Arial"/>
              </a:rPr>
              <a:t>Resolution: </a:t>
            </a:r>
            <a:r>
              <a:rPr lang="en-US" sz="900" dirty="0">
                <a:latin typeface="Tw Cen MT" panose="020B0602020104020603" pitchFamily="34" charset="77"/>
                <a:ea typeface="Arial"/>
                <a:cs typeface="Arial"/>
                <a:sym typeface="Arial"/>
              </a:rPr>
              <a:t>The amount of effort and resources required to reach a certain standard of craftsmanship.</a:t>
            </a:r>
          </a:p>
          <a:p>
            <a:pPr>
              <a:spcAft>
                <a:spcPts val="600"/>
              </a:spcAft>
              <a:buClr>
                <a:srgbClr val="00AEEF"/>
              </a:buClr>
              <a:buSzPts val="750"/>
            </a:pPr>
            <a:endParaRPr lang="en-US" sz="900" dirty="0">
              <a:latin typeface="Tw Cen MT" panose="020B0602020104020603" pitchFamily="34" charset="77"/>
              <a:ea typeface="Arial"/>
              <a:cs typeface="Arial"/>
              <a:sym typeface="Arial"/>
            </a:endParaRPr>
          </a:p>
        </p:txBody>
      </p:sp>
      <p:sp>
        <p:nvSpPr>
          <p:cNvPr id="24" name="Rectangle 2">
            <a:extLst>
              <a:ext uri="{FF2B5EF4-FFF2-40B4-BE49-F238E27FC236}">
                <a16:creationId xmlns:a16="http://schemas.microsoft.com/office/drawing/2014/main" id="{A05CB624-AE0E-AD24-F451-DABDB200D6A5}"/>
              </a:ext>
            </a:extLst>
          </p:cNvPr>
          <p:cNvSpPr/>
          <p:nvPr/>
        </p:nvSpPr>
        <p:spPr>
          <a:xfrm>
            <a:off x="322990" y="1854519"/>
            <a:ext cx="9174694" cy="45719"/>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latin typeface="Tw Cen MT" panose="020B0602020104020603" pitchFamily="34" charset="77"/>
            </a:endParaRPr>
          </a:p>
        </p:txBody>
      </p:sp>
      <p:sp>
        <p:nvSpPr>
          <p:cNvPr id="28" name="CaixaDeTexto 27">
            <a:extLst>
              <a:ext uri="{FF2B5EF4-FFF2-40B4-BE49-F238E27FC236}">
                <a16:creationId xmlns:a16="http://schemas.microsoft.com/office/drawing/2014/main" id="{544D9E91-8BA1-6578-99A8-3BD6C1A9FCE8}"/>
              </a:ext>
            </a:extLst>
          </p:cNvPr>
          <p:cNvSpPr txBox="1"/>
          <p:nvPr/>
        </p:nvSpPr>
        <p:spPr>
          <a:xfrm>
            <a:off x="4104374" y="913552"/>
            <a:ext cx="4953000" cy="481094"/>
          </a:xfrm>
          <a:prstGeom prst="rect">
            <a:avLst/>
          </a:prstGeom>
          <a:noFill/>
        </p:spPr>
        <p:txBody>
          <a:bodyPr wrap="square">
            <a:spAutoFit/>
          </a:bodyPr>
          <a:lstStyle/>
          <a:p>
            <a:pPr marL="12700">
              <a:lnSpc>
                <a:spcPct val="119473"/>
              </a:lnSpc>
            </a:pPr>
            <a:r>
              <a:rPr lang="en-US" sz="1100" b="1" dirty="0">
                <a:latin typeface="Tw Cen MT" panose="020B0602020104020603" pitchFamily="34" charset="77"/>
                <a:ea typeface="Arial"/>
                <a:cs typeface="Arial"/>
                <a:sym typeface="Arial"/>
              </a:rPr>
              <a:t>As you work through this toolkit, you may encounter new words or phrases. </a:t>
            </a:r>
            <a:br>
              <a:rPr lang="en-US" sz="1100" b="1" dirty="0">
                <a:latin typeface="Tw Cen MT" panose="020B0602020104020603" pitchFamily="34" charset="77"/>
                <a:ea typeface="Arial"/>
                <a:cs typeface="Arial"/>
                <a:sym typeface="Arial"/>
              </a:rPr>
            </a:br>
            <a:r>
              <a:rPr lang="en-US" sz="1100" b="1" dirty="0">
                <a:latin typeface="Tw Cen MT" panose="020B0602020104020603" pitchFamily="34" charset="77"/>
                <a:ea typeface="Arial"/>
                <a:cs typeface="Arial"/>
                <a:sym typeface="Arial"/>
              </a:rPr>
              <a:t>Use the glossary to help define those words.</a:t>
            </a:r>
          </a:p>
        </p:txBody>
      </p:sp>
      <p:sp>
        <p:nvSpPr>
          <p:cNvPr id="4" name="Rectangle 2">
            <a:extLst>
              <a:ext uri="{FF2B5EF4-FFF2-40B4-BE49-F238E27FC236}">
                <a16:creationId xmlns:a16="http://schemas.microsoft.com/office/drawing/2014/main" id="{DC0CCE8D-ECE2-6568-A60B-CA1F10121ADF}"/>
              </a:ext>
            </a:extLst>
          </p:cNvPr>
          <p:cNvSpPr/>
          <p:nvPr/>
        </p:nvSpPr>
        <p:spPr>
          <a:xfrm>
            <a:off x="322989" y="6588866"/>
            <a:ext cx="9174695" cy="161004"/>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latin typeface="Tw Cen MT" panose="020B0602020104020603" pitchFamily="34" charset="77"/>
            </a:endParaRPr>
          </a:p>
        </p:txBody>
      </p:sp>
    </p:spTree>
    <p:extLst>
      <p:ext uri="{BB962C8B-B14F-4D97-AF65-F5344CB8AC3E}">
        <p14:creationId xmlns:p14="http://schemas.microsoft.com/office/powerpoint/2010/main" val="18235320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76967-3A7C-BCAF-8912-E4C6B7C367AF}"/>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12B2103A-B917-0699-DE72-61D56974FDDB}"/>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0EAF0A33-67AD-B99B-D29A-3DF63EEDD52C}"/>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6" name="Google Shape;212;p4">
            <a:extLst>
              <a:ext uri="{FF2B5EF4-FFF2-40B4-BE49-F238E27FC236}">
                <a16:creationId xmlns:a16="http://schemas.microsoft.com/office/drawing/2014/main" id="{9BC44E43-FD9B-4F23-E13F-CF952997C08C}"/>
              </a:ext>
            </a:extLst>
          </p:cNvPr>
          <p:cNvSpPr txBox="1">
            <a:spLocks noGrp="1"/>
          </p:cNvSpPr>
          <p:nvPr>
            <p:ph type="body" sz="quarter" idx="13"/>
          </p:nvPr>
        </p:nvSpPr>
        <p:spPr>
          <a:xfrm>
            <a:off x="0" y="2996959"/>
            <a:ext cx="9906000" cy="1304198"/>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800">
                <a:solidFill>
                  <a:schemeClr val="bg1">
                    <a:alpha val="60000"/>
                  </a:schemeClr>
                </a:solidFill>
                <a:latin typeface="Tw Cen MT" panose="020B0602020104020603" pitchFamily="34" charset="77"/>
              </a:rPr>
              <a:t>CONGRATULATIONS </a:t>
            </a:r>
            <a:br>
              <a:rPr lang="en-US" sz="2800">
                <a:solidFill>
                  <a:schemeClr val="bg1">
                    <a:alpha val="60000"/>
                  </a:schemeClr>
                </a:solidFill>
                <a:latin typeface="Tw Cen MT" panose="020B0602020104020603" pitchFamily="34" charset="77"/>
              </a:rPr>
            </a:br>
            <a:r>
              <a:rPr lang="en-US" sz="2800" b="0">
                <a:solidFill>
                  <a:schemeClr val="bg1">
                    <a:alpha val="60000"/>
                  </a:schemeClr>
                </a:solidFill>
                <a:latin typeface="Tw Cen MT" panose="020B0602020104020603" pitchFamily="34" charset="77"/>
              </a:rPr>
              <a:t>FOR COMPLETING </a:t>
            </a:r>
            <a:br>
              <a:rPr lang="en-US" sz="2800" b="0">
                <a:solidFill>
                  <a:schemeClr val="bg1">
                    <a:alpha val="60000"/>
                  </a:schemeClr>
                </a:solidFill>
                <a:latin typeface="Tw Cen MT" panose="020B0602020104020603" pitchFamily="34" charset="77"/>
              </a:rPr>
            </a:br>
            <a:r>
              <a:rPr lang="en-US" sz="2800" b="0">
                <a:solidFill>
                  <a:schemeClr val="bg1">
                    <a:alpha val="60000"/>
                  </a:schemeClr>
                </a:solidFill>
                <a:latin typeface="Tw Cen MT" panose="020B0602020104020603" pitchFamily="34" charset="77"/>
              </a:rPr>
              <a:t>THE </a:t>
            </a:r>
            <a:r>
              <a:rPr lang="en-US" sz="2800">
                <a:solidFill>
                  <a:schemeClr val="bg1"/>
                </a:solidFill>
                <a:latin typeface="Tw Cen MT" panose="020B0602020104020603" pitchFamily="34" charset="77"/>
              </a:rPr>
              <a:t>PLAN PHASE</a:t>
            </a:r>
          </a:p>
        </p:txBody>
      </p:sp>
    </p:spTree>
    <p:extLst>
      <p:ext uri="{BB962C8B-B14F-4D97-AF65-F5344CB8AC3E}">
        <p14:creationId xmlns:p14="http://schemas.microsoft.com/office/powerpoint/2010/main" val="10831834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C2913-3CE9-AC11-76C7-719640F0CD75}"/>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5334C483-B50A-CEAC-D8AB-45A038851E6D}"/>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813E9EFB-E333-DFE6-7624-2F134C7494FB}"/>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grpSp>
        <p:nvGrpSpPr>
          <p:cNvPr id="10" name="Agrupar 9">
            <a:extLst>
              <a:ext uri="{FF2B5EF4-FFF2-40B4-BE49-F238E27FC236}">
                <a16:creationId xmlns:a16="http://schemas.microsoft.com/office/drawing/2014/main" id="{D68EBD59-298A-C533-07E8-03E591437339}"/>
              </a:ext>
            </a:extLst>
          </p:cNvPr>
          <p:cNvGrpSpPr/>
          <p:nvPr/>
        </p:nvGrpSpPr>
        <p:grpSpPr>
          <a:xfrm>
            <a:off x="709302" y="1158161"/>
            <a:ext cx="4981795" cy="4981795"/>
            <a:chOff x="6478685" y="-800040"/>
            <a:chExt cx="6246960" cy="6246960"/>
          </a:xfrm>
        </p:grpSpPr>
        <p:sp>
          <p:nvSpPr>
            <p:cNvPr id="11" name="Oval 10">
              <a:extLst>
                <a:ext uri="{FF2B5EF4-FFF2-40B4-BE49-F238E27FC236}">
                  <a16:creationId xmlns:a16="http://schemas.microsoft.com/office/drawing/2014/main" id="{95F9173C-D754-02F7-E690-B415E78E6775}"/>
                </a:ext>
              </a:extLst>
            </p:cNvPr>
            <p:cNvSpPr/>
            <p:nvPr/>
          </p:nvSpPr>
          <p:spPr>
            <a:xfrm>
              <a:off x="6478685" y="-800040"/>
              <a:ext cx="6246960" cy="6246960"/>
            </a:xfrm>
            <a:prstGeom prst="ellipse">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pt-PT"/>
            </a:p>
          </p:txBody>
        </p:sp>
        <p:sp>
          <p:nvSpPr>
            <p:cNvPr id="12" name="Oval 11">
              <a:extLst>
                <a:ext uri="{FF2B5EF4-FFF2-40B4-BE49-F238E27FC236}">
                  <a16:creationId xmlns:a16="http://schemas.microsoft.com/office/drawing/2014/main" id="{F74D3784-E292-22A0-FBC9-F70A0F541413}"/>
                </a:ext>
              </a:extLst>
            </p:cNvPr>
            <p:cNvSpPr/>
            <p:nvPr/>
          </p:nvSpPr>
          <p:spPr>
            <a:xfrm>
              <a:off x="7065606" y="-213119"/>
              <a:ext cx="5073119" cy="5073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pt-PT"/>
            </a:p>
          </p:txBody>
        </p:sp>
      </p:grpSp>
      <p:sp>
        <p:nvSpPr>
          <p:cNvPr id="13" name="Google Shape;212;p4">
            <a:extLst>
              <a:ext uri="{FF2B5EF4-FFF2-40B4-BE49-F238E27FC236}">
                <a16:creationId xmlns:a16="http://schemas.microsoft.com/office/drawing/2014/main" id="{DF2473A9-D414-5850-7A89-77A7006F878C}"/>
              </a:ext>
            </a:extLst>
          </p:cNvPr>
          <p:cNvSpPr txBox="1">
            <a:spLocks/>
          </p:cNvSpPr>
          <p:nvPr/>
        </p:nvSpPr>
        <p:spPr>
          <a:xfrm>
            <a:off x="6159152" y="2996959"/>
            <a:ext cx="8307686" cy="1365753"/>
          </a:xfrm>
          <a:prstGeom prst="rect">
            <a:avLst/>
          </a:prstGeom>
          <a:noFill/>
          <a:ln>
            <a:noFill/>
          </a:ln>
        </p:spPr>
        <p:txBody>
          <a:bodyPr spcFirstLastPara="1" vert="horz" wrap="square" lIns="0" tIns="11425" rIns="0" bIns="0" rtlCol="0" anchor="t" anchorCtr="0">
            <a:spAutoFit/>
          </a:bodyPr>
          <a:lstStyle>
            <a:defPPr marR="0" lvl="0" algn="l" rtl="0">
              <a:lnSpc>
                <a:spcPct val="100000"/>
              </a:lnSpc>
              <a:spcBef>
                <a:spcPts val="0"/>
              </a:spcBef>
              <a:spcAft>
                <a:spcPts val="0"/>
              </a:spcAft>
              <a:defRPr/>
            </a:defPPr>
            <a:lvl1pPr marL="0" marR="0" lvl="0" indent="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spc="22" baseline="0">
                <a:solidFill>
                  <a:srgbClr val="62BB46"/>
                </a:solidFill>
                <a:latin typeface="Arial"/>
                <a:ea typeface="Arial"/>
                <a:cs typeface="Arial"/>
                <a:sym typeface="Arial"/>
              </a:defRPr>
            </a:lvl1pPr>
            <a:lvl2pPr marL="371373" marR="0" lvl="1" indent="0"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r>
              <a:rPr lang="en-US" sz="4400">
                <a:solidFill>
                  <a:schemeClr val="bg1"/>
                </a:solidFill>
                <a:latin typeface="Tw Cen MT" panose="020B0602020104020603" pitchFamily="34" charset="77"/>
              </a:rPr>
              <a:t>TELL </a:t>
            </a:r>
            <a:br>
              <a:rPr lang="en-US" sz="4400">
                <a:solidFill>
                  <a:schemeClr val="bg1"/>
                </a:solidFill>
                <a:latin typeface="Tw Cen MT" panose="020B0602020104020603" pitchFamily="34" charset="77"/>
              </a:rPr>
            </a:br>
            <a:r>
              <a:rPr lang="en-US" sz="4400">
                <a:solidFill>
                  <a:schemeClr val="bg1"/>
                </a:solidFill>
                <a:latin typeface="Tw Cen MT" panose="020B0602020104020603" pitchFamily="34" charset="77"/>
              </a:rPr>
              <a:t>PHASE</a:t>
            </a:r>
          </a:p>
        </p:txBody>
      </p:sp>
      <p:pic>
        <p:nvPicPr>
          <p:cNvPr id="7" name="Imagem 6" descr="Uma imagem com captura de ecrã, desenho, vestuário, arte&#10;&#10;Os conteúdos gerados por IA poderão estar incorretos.">
            <a:extLst>
              <a:ext uri="{FF2B5EF4-FFF2-40B4-BE49-F238E27FC236}">
                <a16:creationId xmlns:a16="http://schemas.microsoft.com/office/drawing/2014/main" id="{527587EB-C44D-B037-8678-D5CD68EED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64" y="1186098"/>
            <a:ext cx="6002879" cy="4802303"/>
          </a:xfrm>
          <a:prstGeom prst="rect">
            <a:avLst/>
          </a:prstGeom>
        </p:spPr>
      </p:pic>
    </p:spTree>
    <p:extLst>
      <p:ext uri="{BB962C8B-B14F-4D97-AF65-F5344CB8AC3E}">
        <p14:creationId xmlns:p14="http://schemas.microsoft.com/office/powerpoint/2010/main" val="14221511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CD4B6-CBC0-BA62-93BD-5904180FF0DE}"/>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3A23DA08-28E6-A42A-A77F-D525AD71871A}"/>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320E2C5E-6231-E5C3-AE27-D864F53712B1}"/>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4" name="Rectangle 37">
            <a:extLst>
              <a:ext uri="{FF2B5EF4-FFF2-40B4-BE49-F238E27FC236}">
                <a16:creationId xmlns:a16="http://schemas.microsoft.com/office/drawing/2014/main" id="{E4E6463F-2D39-533B-8727-AED1A6FD9F1D}"/>
              </a:ext>
            </a:extLst>
          </p:cNvPr>
          <p:cNvSpPr/>
          <p:nvPr/>
        </p:nvSpPr>
        <p:spPr>
          <a:xfrm>
            <a:off x="318781" y="4505093"/>
            <a:ext cx="9177557" cy="20886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8" name="Google Shape;212;p4">
            <a:extLst>
              <a:ext uri="{FF2B5EF4-FFF2-40B4-BE49-F238E27FC236}">
                <a16:creationId xmlns:a16="http://schemas.microsoft.com/office/drawing/2014/main" id="{0C3F4B05-0F16-E895-3FC1-8364232E4701}"/>
              </a:ext>
            </a:extLst>
          </p:cNvPr>
          <p:cNvSpPr txBox="1">
            <a:spLocks noGrp="1"/>
          </p:cNvSpPr>
          <p:nvPr/>
        </p:nvSpPr>
        <p:spPr>
          <a:xfrm>
            <a:off x="453504" y="969926"/>
            <a:ext cx="6075312"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1A396A"/>
                </a:solidFill>
                <a:latin typeface="Tw Cen MT" panose="020B0602020104020603" pitchFamily="34" charset="77"/>
              </a:rPr>
              <a:t>TELL PHASE</a:t>
            </a:r>
          </a:p>
        </p:txBody>
      </p:sp>
      <p:sp>
        <p:nvSpPr>
          <p:cNvPr id="10" name="Google Shape;118;p3">
            <a:extLst>
              <a:ext uri="{FF2B5EF4-FFF2-40B4-BE49-F238E27FC236}">
                <a16:creationId xmlns:a16="http://schemas.microsoft.com/office/drawing/2014/main" id="{D037BCA1-A85C-73ED-1A0E-0E9E79A330CC}"/>
              </a:ext>
            </a:extLst>
          </p:cNvPr>
          <p:cNvSpPr txBox="1"/>
          <p:nvPr/>
        </p:nvSpPr>
        <p:spPr>
          <a:xfrm>
            <a:off x="4981515" y="1872299"/>
            <a:ext cx="3600000" cy="1800000"/>
          </a:xfrm>
          <a:prstGeom prst="rect">
            <a:avLst/>
          </a:prstGeom>
          <a:solidFill>
            <a:srgbClr val="1A396A">
              <a:alpha val="9816"/>
            </a:srgbClr>
          </a:solidFill>
          <a:ln>
            <a:noFill/>
          </a:ln>
        </p:spPr>
        <p:txBody>
          <a:bodyPr spcFirstLastPara="1" wrap="square" lIns="108000" tIns="108000" rIns="108000" bIns="108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b="1">
                <a:solidFill>
                  <a:schemeClr val="dk1"/>
                </a:solidFill>
                <a:latin typeface="Tw Cen MT" panose="020B0602020104020603" pitchFamily="34" charset="77"/>
              </a:rPr>
              <a:t>TELL MINDSETS</a:t>
            </a:r>
          </a:p>
          <a:p>
            <a:pPr marL="171455" indent="-171455">
              <a:spcAft>
                <a:spcPts val="600"/>
              </a:spcAft>
              <a:buClr>
                <a:srgbClr val="0C73BD"/>
              </a:buClr>
              <a:buChar char="•"/>
            </a:pPr>
            <a:r>
              <a:rPr lang="en-US" sz="900">
                <a:solidFill>
                  <a:srgbClr val="414042"/>
                </a:solidFill>
                <a:latin typeface="Tw Cen MT" panose="020B0602020104020603" pitchFamily="34" charset="77"/>
              </a:rPr>
              <a:t>Get inspired by people </a:t>
            </a:r>
          </a:p>
          <a:p>
            <a:pPr marL="171455" indent="-171455">
              <a:spcAft>
                <a:spcPts val="600"/>
              </a:spcAft>
              <a:buClr>
                <a:srgbClr val="0C73BD"/>
              </a:buClr>
              <a:buChar char="•"/>
            </a:pPr>
            <a:r>
              <a:rPr lang="en-US" sz="900">
                <a:solidFill>
                  <a:srgbClr val="414042"/>
                </a:solidFill>
                <a:latin typeface="Tw Cen MT" panose="020B0602020104020603" pitchFamily="34" charset="77"/>
              </a:rPr>
              <a:t>Many cycles of testing are necessary  to develop an idea </a:t>
            </a:r>
          </a:p>
          <a:p>
            <a:pPr marL="171455" indent="-171455">
              <a:spcAft>
                <a:spcPts val="600"/>
              </a:spcAft>
              <a:buClr>
                <a:srgbClr val="0C73BD"/>
              </a:buClr>
              <a:buChar char="•"/>
            </a:pPr>
            <a:r>
              <a:rPr lang="en-US" sz="900">
                <a:solidFill>
                  <a:srgbClr val="414042"/>
                </a:solidFill>
                <a:latin typeface="Tw Cen MT" panose="020B0602020104020603" pitchFamily="34" charset="77"/>
              </a:rPr>
              <a:t>Feedback is a gift to improve your ideas and communication</a:t>
            </a:r>
          </a:p>
        </p:txBody>
      </p:sp>
      <p:sp>
        <p:nvSpPr>
          <p:cNvPr id="11" name="CaixaDeTexto 10">
            <a:extLst>
              <a:ext uri="{FF2B5EF4-FFF2-40B4-BE49-F238E27FC236}">
                <a16:creationId xmlns:a16="http://schemas.microsoft.com/office/drawing/2014/main" id="{7C427346-F4C4-AAFF-981A-B8D438D92A47}"/>
              </a:ext>
            </a:extLst>
          </p:cNvPr>
          <p:cNvSpPr txBox="1"/>
          <p:nvPr/>
        </p:nvSpPr>
        <p:spPr>
          <a:xfrm>
            <a:off x="1181384" y="1872294"/>
            <a:ext cx="3600000" cy="1800000"/>
          </a:xfrm>
          <a:prstGeom prst="rect">
            <a:avLst/>
          </a:prstGeom>
          <a:solidFill>
            <a:srgbClr val="1A396A">
              <a:alpha val="9816"/>
            </a:srgbClr>
          </a:solidFill>
        </p:spPr>
        <p:txBody>
          <a:bodyPr wrap="square" lIns="108000" tIns="108000" rIns="108000" bIns="108000">
            <a:spAutoFit/>
          </a:bodyPr>
          <a:lstStyle/>
          <a:p>
            <a:pPr>
              <a:spcAft>
                <a:spcPts val="600"/>
              </a:spcAft>
            </a:pPr>
            <a:r>
              <a:rPr lang="en-US" sz="1400" b="1">
                <a:solidFill>
                  <a:schemeClr val="dk1"/>
                </a:solidFill>
                <a:latin typeface="Tw Cen MT" panose="020B0602020104020603" pitchFamily="34" charset="77"/>
              </a:rPr>
              <a:t>TELL OBJECTIVES</a:t>
            </a:r>
            <a:endParaRPr lang="en-US" sz="900">
              <a:solidFill>
                <a:srgbClr val="414042"/>
              </a:solidFill>
              <a:latin typeface="Tw Cen MT" panose="020B0602020104020603" pitchFamily="34" charset="77"/>
              <a:sym typeface="Arial Black"/>
            </a:endParaRPr>
          </a:p>
          <a:p>
            <a:pPr marL="171455" indent="-171455">
              <a:spcAft>
                <a:spcPts val="600"/>
              </a:spcAft>
              <a:buClr>
                <a:srgbClr val="0C73BD"/>
              </a:buClr>
              <a:buChar char="•"/>
            </a:pPr>
            <a:r>
              <a:rPr lang="en-US" sz="900">
                <a:solidFill>
                  <a:srgbClr val="414042"/>
                </a:solidFill>
                <a:latin typeface="Tw Cen MT" panose="020B0602020104020603" pitchFamily="34" charset="77"/>
                <a:sym typeface="Arial Black"/>
              </a:rPr>
              <a:t>Communicate what you learned about your solution and </a:t>
            </a:r>
            <a:br>
              <a:rPr lang="en-US" sz="900">
                <a:solidFill>
                  <a:srgbClr val="414042"/>
                </a:solidFill>
                <a:latin typeface="Tw Cen MT" panose="020B0602020104020603" pitchFamily="34" charset="77"/>
                <a:sym typeface="Arial Black"/>
              </a:rPr>
            </a:br>
            <a:r>
              <a:rPr lang="en-US" sz="900">
                <a:solidFill>
                  <a:srgbClr val="414042"/>
                </a:solidFill>
                <a:latin typeface="Tw Cen MT" panose="020B0602020104020603" pitchFamily="34" charset="77"/>
                <a:sym typeface="Arial Black"/>
              </a:rPr>
              <a:t>why it has the potential to meet the stakeholder’s needs</a:t>
            </a:r>
          </a:p>
          <a:p>
            <a:pPr marL="171455" indent="-171455">
              <a:spcAft>
                <a:spcPts val="600"/>
              </a:spcAft>
              <a:buClr>
                <a:srgbClr val="0C73BD"/>
              </a:buClr>
              <a:buChar char="•"/>
            </a:pPr>
            <a:r>
              <a:rPr lang="en-US" sz="900">
                <a:solidFill>
                  <a:srgbClr val="414042"/>
                </a:solidFill>
                <a:latin typeface="Tw Cen MT" panose="020B0602020104020603" pitchFamily="34" charset="77"/>
                <a:sym typeface="Arial Black"/>
              </a:rPr>
              <a:t>Synthesize what you learned from your design work and testing to share your insights and ideas in a human-centered way.</a:t>
            </a:r>
          </a:p>
        </p:txBody>
      </p:sp>
      <p:sp>
        <p:nvSpPr>
          <p:cNvPr id="12" name="Rectangle 2">
            <a:extLst>
              <a:ext uri="{FF2B5EF4-FFF2-40B4-BE49-F238E27FC236}">
                <a16:creationId xmlns:a16="http://schemas.microsoft.com/office/drawing/2014/main" id="{1A8BECF6-8409-543C-0D24-B66242955EEB}"/>
              </a:ext>
            </a:extLst>
          </p:cNvPr>
          <p:cNvSpPr/>
          <p:nvPr/>
        </p:nvSpPr>
        <p:spPr>
          <a:xfrm>
            <a:off x="1181384" y="1830337"/>
            <a:ext cx="3600000" cy="45719"/>
          </a:xfrm>
          <a:prstGeom prst="rect">
            <a:avLst/>
          </a:prstGeom>
          <a:solidFill>
            <a:srgbClr val="1A39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
        <p:nvSpPr>
          <p:cNvPr id="13" name="Rectangle 2">
            <a:extLst>
              <a:ext uri="{FF2B5EF4-FFF2-40B4-BE49-F238E27FC236}">
                <a16:creationId xmlns:a16="http://schemas.microsoft.com/office/drawing/2014/main" id="{036A773D-7DB5-3B3B-B2BA-550305661B59}"/>
              </a:ext>
            </a:extLst>
          </p:cNvPr>
          <p:cNvSpPr/>
          <p:nvPr/>
        </p:nvSpPr>
        <p:spPr>
          <a:xfrm>
            <a:off x="4992518" y="1830337"/>
            <a:ext cx="3600000" cy="45719"/>
          </a:xfrm>
          <a:prstGeom prst="rect">
            <a:avLst/>
          </a:prstGeom>
          <a:solidFill>
            <a:srgbClr val="1A39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grpSp>
        <p:nvGrpSpPr>
          <p:cNvPr id="5" name="Group 4">
            <a:extLst>
              <a:ext uri="{FF2B5EF4-FFF2-40B4-BE49-F238E27FC236}">
                <a16:creationId xmlns:a16="http://schemas.microsoft.com/office/drawing/2014/main" id="{02BE5E1F-6E75-A890-A3C7-ECB2EBF3C1DC}"/>
              </a:ext>
            </a:extLst>
          </p:cNvPr>
          <p:cNvGrpSpPr/>
          <p:nvPr/>
        </p:nvGrpSpPr>
        <p:grpSpPr>
          <a:xfrm>
            <a:off x="3613113" y="5117228"/>
            <a:ext cx="2679775" cy="724104"/>
            <a:chOff x="3388720" y="5117228"/>
            <a:chExt cx="2679775" cy="724104"/>
          </a:xfrm>
        </p:grpSpPr>
        <p:sp>
          <p:nvSpPr>
            <p:cNvPr id="32" name="TextBox 19">
              <a:extLst>
                <a:ext uri="{FF2B5EF4-FFF2-40B4-BE49-F238E27FC236}">
                  <a16:creationId xmlns:a16="http://schemas.microsoft.com/office/drawing/2014/main" id="{8528891C-A32D-E123-5FE3-465519A2A13B}"/>
                </a:ext>
              </a:extLst>
            </p:cNvPr>
            <p:cNvSpPr txBox="1"/>
            <p:nvPr/>
          </p:nvSpPr>
          <p:spPr>
            <a:xfrm>
              <a:off x="3388720" y="5472000"/>
              <a:ext cx="11929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rgbClr val="595959"/>
                  </a:solidFill>
                  <a:latin typeface="Tw Cen MT" panose="020B0602020104020603" pitchFamily="34" charset="77"/>
                  <a:cs typeface="Arial"/>
                </a:rPr>
                <a:t>1. Develop </a:t>
              </a:r>
              <a:br>
                <a:rPr lang="en-US" sz="900">
                  <a:solidFill>
                    <a:srgbClr val="595959"/>
                  </a:solidFill>
                  <a:latin typeface="Tw Cen MT" panose="020B0602020104020603" pitchFamily="34" charset="77"/>
                  <a:cs typeface="Arial"/>
                </a:rPr>
              </a:br>
              <a:r>
                <a:rPr lang="en-US" sz="900">
                  <a:solidFill>
                    <a:srgbClr val="595959"/>
                  </a:solidFill>
                  <a:latin typeface="Tw Cen MT" panose="020B0602020104020603" pitchFamily="34" charset="77"/>
                  <a:cs typeface="Arial"/>
                </a:rPr>
                <a:t>Your Story</a:t>
              </a:r>
            </a:p>
          </p:txBody>
        </p:sp>
        <p:sp>
          <p:nvSpPr>
            <p:cNvPr id="33" name="TextBox 22">
              <a:extLst>
                <a:ext uri="{FF2B5EF4-FFF2-40B4-BE49-F238E27FC236}">
                  <a16:creationId xmlns:a16="http://schemas.microsoft.com/office/drawing/2014/main" id="{D7800CEF-4C9C-10C9-E287-B886CCB131C0}"/>
                </a:ext>
              </a:extLst>
            </p:cNvPr>
            <p:cNvSpPr txBox="1"/>
            <p:nvPr/>
          </p:nvSpPr>
          <p:spPr>
            <a:xfrm>
              <a:off x="4875544" y="5472000"/>
              <a:ext cx="11929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a:solidFill>
                    <a:srgbClr val="1A396A"/>
                  </a:solidFill>
                  <a:latin typeface="Tw Cen MT" panose="020B0602020104020603" pitchFamily="34" charset="77"/>
                  <a:cs typeface="Arial"/>
                </a:rPr>
                <a:t>3. TELL</a:t>
              </a:r>
            </a:p>
            <a:p>
              <a:pPr algn="ctr"/>
              <a:r>
                <a:rPr lang="en-US" sz="900" b="1">
                  <a:solidFill>
                    <a:srgbClr val="1A396A"/>
                  </a:solidFill>
                  <a:latin typeface="Tw Cen MT" panose="020B0602020104020603" pitchFamily="34" charset="77"/>
                  <a:cs typeface="Arial"/>
                </a:rPr>
                <a:t>Summary</a:t>
              </a:r>
            </a:p>
          </p:txBody>
        </p:sp>
        <p:cxnSp>
          <p:nvCxnSpPr>
            <p:cNvPr id="37" name="Straight Arrow Connector 31">
              <a:extLst>
                <a:ext uri="{FF2B5EF4-FFF2-40B4-BE49-F238E27FC236}">
                  <a16:creationId xmlns:a16="http://schemas.microsoft.com/office/drawing/2014/main" id="{DDF7FA18-3EFE-6113-0266-DBC2B01A3546}"/>
                </a:ext>
              </a:extLst>
            </p:cNvPr>
            <p:cNvCxnSpPr>
              <a:cxnSpLocks/>
            </p:cNvCxnSpPr>
            <p:nvPr/>
          </p:nvCxnSpPr>
          <p:spPr>
            <a:xfrm flipV="1">
              <a:off x="4264926" y="5312576"/>
              <a:ext cx="929236" cy="3486"/>
            </a:xfrm>
            <a:prstGeom prst="straightConnector1">
              <a:avLst/>
            </a:prstGeom>
            <a:ln>
              <a:solidFill>
                <a:srgbClr val="1A396A"/>
              </a:solidFill>
              <a:tailEnd type="triangle"/>
            </a:ln>
          </p:spPr>
          <p:style>
            <a:lnRef idx="2">
              <a:schemeClr val="accent1"/>
            </a:lnRef>
            <a:fillRef idx="0">
              <a:schemeClr val="accent1"/>
            </a:fillRef>
            <a:effectRef idx="1">
              <a:schemeClr val="accent1"/>
            </a:effectRef>
            <a:fontRef idx="minor">
              <a:schemeClr val="tx1"/>
            </a:fontRef>
          </p:style>
        </p:cxnSp>
        <p:grpSp>
          <p:nvGrpSpPr>
            <p:cNvPr id="48" name="Agrupar 47">
              <a:extLst>
                <a:ext uri="{FF2B5EF4-FFF2-40B4-BE49-F238E27FC236}">
                  <a16:creationId xmlns:a16="http://schemas.microsoft.com/office/drawing/2014/main" id="{4091507F-F380-2F89-DAB0-5895BCDBAB4C}"/>
                </a:ext>
              </a:extLst>
            </p:cNvPr>
            <p:cNvGrpSpPr/>
            <p:nvPr/>
          </p:nvGrpSpPr>
          <p:grpSpPr>
            <a:xfrm>
              <a:off x="3819502" y="5117228"/>
              <a:ext cx="324000" cy="324000"/>
              <a:chOff x="1834589" y="5203211"/>
              <a:chExt cx="324000" cy="324000"/>
            </a:xfrm>
          </p:grpSpPr>
          <p:sp>
            <p:nvSpPr>
              <p:cNvPr id="49" name="Oval 48">
                <a:extLst>
                  <a:ext uri="{FF2B5EF4-FFF2-40B4-BE49-F238E27FC236}">
                    <a16:creationId xmlns:a16="http://schemas.microsoft.com/office/drawing/2014/main" id="{8B981020-5E60-2350-1C15-8E4721B31FB1}"/>
                  </a:ext>
                </a:extLst>
              </p:cNvPr>
              <p:cNvSpPr/>
              <p:nvPr/>
            </p:nvSpPr>
            <p:spPr>
              <a:xfrm>
                <a:off x="1834589" y="5203211"/>
                <a:ext cx="324000" cy="324000"/>
              </a:xfrm>
              <a:prstGeom prst="ellipse">
                <a:avLst/>
              </a:prstGeom>
              <a:solidFill>
                <a:srgbClr val="1A39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50" name="Picture 28">
                <a:extLst>
                  <a:ext uri="{FF2B5EF4-FFF2-40B4-BE49-F238E27FC236}">
                    <a16:creationId xmlns:a16="http://schemas.microsoft.com/office/drawing/2014/main" id="{94AFFF5D-34D4-B173-8B82-A68EB153C19C}"/>
                  </a:ext>
                </a:extLst>
              </p:cNvPr>
              <p:cNvPicPr>
                <a:picLocks noChangeAspect="1"/>
              </p:cNvPicPr>
              <p:nvPr/>
            </p:nvPicPr>
            <p:blipFill>
              <a:blip r:embed="rId2"/>
              <a:stretch>
                <a:fillRect/>
              </a:stretch>
            </p:blipFill>
            <p:spPr>
              <a:xfrm>
                <a:off x="1880825" y="5291215"/>
                <a:ext cx="222428" cy="119157"/>
              </a:xfrm>
              <a:prstGeom prst="rect">
                <a:avLst/>
              </a:prstGeom>
            </p:spPr>
          </p:pic>
        </p:grpSp>
        <p:grpSp>
          <p:nvGrpSpPr>
            <p:cNvPr id="65" name="Agrupar 64">
              <a:extLst>
                <a:ext uri="{FF2B5EF4-FFF2-40B4-BE49-F238E27FC236}">
                  <a16:creationId xmlns:a16="http://schemas.microsoft.com/office/drawing/2014/main" id="{BCB953D2-AB09-493F-39D3-17D0B87604F4}"/>
                </a:ext>
              </a:extLst>
            </p:cNvPr>
            <p:cNvGrpSpPr/>
            <p:nvPr/>
          </p:nvGrpSpPr>
          <p:grpSpPr>
            <a:xfrm>
              <a:off x="5321731" y="5117229"/>
              <a:ext cx="324000" cy="323999"/>
              <a:chOff x="802234" y="5117229"/>
              <a:chExt cx="324000" cy="323999"/>
            </a:xfrm>
          </p:grpSpPr>
          <p:sp>
            <p:nvSpPr>
              <p:cNvPr id="66" name="Oval 65">
                <a:extLst>
                  <a:ext uri="{FF2B5EF4-FFF2-40B4-BE49-F238E27FC236}">
                    <a16:creationId xmlns:a16="http://schemas.microsoft.com/office/drawing/2014/main" id="{2F312090-5CE3-C9CE-DB1B-ABF1D433CE71}"/>
                  </a:ext>
                </a:extLst>
              </p:cNvPr>
              <p:cNvSpPr/>
              <p:nvPr/>
            </p:nvSpPr>
            <p:spPr>
              <a:xfrm>
                <a:off x="802234" y="5117229"/>
                <a:ext cx="324000" cy="323999"/>
              </a:xfrm>
              <a:prstGeom prst="ellipse">
                <a:avLst/>
              </a:prstGeom>
              <a:solidFill>
                <a:srgbClr val="1A39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67" name="Picture 35">
                <a:extLst>
                  <a:ext uri="{FF2B5EF4-FFF2-40B4-BE49-F238E27FC236}">
                    <a16:creationId xmlns:a16="http://schemas.microsoft.com/office/drawing/2014/main" id="{72609D68-033D-6CA3-B22E-B69F1E1D5D46}"/>
                  </a:ext>
                </a:extLst>
              </p:cNvPr>
              <p:cNvPicPr>
                <a:picLocks noChangeAspect="1"/>
              </p:cNvPicPr>
              <p:nvPr/>
            </p:nvPicPr>
            <p:blipFill>
              <a:blip r:embed="rId3"/>
              <a:stretch>
                <a:fillRect/>
              </a:stretch>
            </p:blipFill>
            <p:spPr>
              <a:xfrm>
                <a:off x="902893" y="5211361"/>
                <a:ext cx="122682" cy="135734"/>
              </a:xfrm>
              <a:prstGeom prst="rect">
                <a:avLst/>
              </a:prstGeom>
            </p:spPr>
          </p:pic>
        </p:grpSp>
      </p:grpSp>
    </p:spTree>
    <p:extLst>
      <p:ext uri="{BB962C8B-B14F-4D97-AF65-F5344CB8AC3E}">
        <p14:creationId xmlns:p14="http://schemas.microsoft.com/office/powerpoint/2010/main" val="20364404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AC694-3618-FA6C-FA44-F114DD3F656E}"/>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4CD8BD07-B203-AF28-738A-B5887C4FFB07}"/>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BFAA0529-CA99-8487-D76F-8FCC75A073AD}"/>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16" name="Google Shape;118;p3">
            <a:extLst>
              <a:ext uri="{FF2B5EF4-FFF2-40B4-BE49-F238E27FC236}">
                <a16:creationId xmlns:a16="http://schemas.microsoft.com/office/drawing/2014/main" id="{BEA738FA-A336-2706-B559-2FC869C50BDA}"/>
              </a:ext>
            </a:extLst>
          </p:cNvPr>
          <p:cNvSpPr txBox="1"/>
          <p:nvPr/>
        </p:nvSpPr>
        <p:spPr>
          <a:xfrm>
            <a:off x="9377598" y="-1348875"/>
            <a:ext cx="6985134" cy="321863"/>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750">
                <a:solidFill>
                  <a:srgbClr val="1B3A6A"/>
                </a:solidFill>
                <a:latin typeface="Tw Cen MT" panose="020B0602020104020603" pitchFamily="34" charset="77"/>
              </a:rPr>
              <a:t>20</a:t>
            </a:r>
          </a:p>
          <a:p>
            <a:pPr algn="r"/>
            <a:r>
              <a:rPr lang="en-US" sz="750">
                <a:solidFill>
                  <a:srgbClr val="1B3A6A"/>
                </a:solidFill>
                <a:latin typeface="Tw Cen MT" panose="020B0602020104020603" pitchFamily="34" charset="77"/>
              </a:rPr>
              <a:t>MIN</a:t>
            </a:r>
          </a:p>
        </p:txBody>
      </p:sp>
      <p:sp>
        <p:nvSpPr>
          <p:cNvPr id="4" name="Google Shape;118;p3">
            <a:extLst>
              <a:ext uri="{FF2B5EF4-FFF2-40B4-BE49-F238E27FC236}">
                <a16:creationId xmlns:a16="http://schemas.microsoft.com/office/drawing/2014/main" id="{C46C00AE-C707-049E-BCD5-D12E1B42B414}"/>
              </a:ext>
            </a:extLst>
          </p:cNvPr>
          <p:cNvSpPr txBox="1"/>
          <p:nvPr/>
        </p:nvSpPr>
        <p:spPr>
          <a:xfrm>
            <a:off x="8769577" y="320512"/>
            <a:ext cx="686476" cy="375638"/>
          </a:xfrm>
          <a:prstGeom prst="rect">
            <a:avLst/>
          </a:prstGeom>
          <a:solidFill>
            <a:srgbClr val="1A396A"/>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000"/>
            <a:r>
              <a:rPr lang="pt-PT" sz="1200" b="1">
                <a:solidFill>
                  <a:schemeClr val="bg1"/>
                </a:solidFill>
                <a:latin typeface="Tw Cen MT" panose="020B0602020104020603" pitchFamily="34" charset="77"/>
              </a:rPr>
              <a:t>60 min</a:t>
            </a:r>
          </a:p>
        </p:txBody>
      </p:sp>
      <p:sp>
        <p:nvSpPr>
          <p:cNvPr id="5" name="Google Shape;118;p3">
            <a:extLst>
              <a:ext uri="{FF2B5EF4-FFF2-40B4-BE49-F238E27FC236}">
                <a16:creationId xmlns:a16="http://schemas.microsoft.com/office/drawing/2014/main" id="{D6B93F6D-BBD7-8ECC-7D6F-6788B0C82D55}"/>
              </a:ext>
            </a:extLst>
          </p:cNvPr>
          <p:cNvSpPr txBox="1"/>
          <p:nvPr/>
        </p:nvSpPr>
        <p:spPr>
          <a:xfrm>
            <a:off x="8380120" y="320512"/>
            <a:ext cx="389457" cy="375638"/>
          </a:xfrm>
          <a:prstGeom prst="rect">
            <a:avLst/>
          </a:prstGeom>
          <a:solidFill>
            <a:srgbClr val="1A396A">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a:solidFill>
                <a:schemeClr val="bg1"/>
              </a:solidFill>
              <a:latin typeface="Tw Cen MT" panose="020B0602020104020603" pitchFamily="34" charset="77"/>
            </a:endParaRPr>
          </a:p>
        </p:txBody>
      </p:sp>
      <p:pic>
        <p:nvPicPr>
          <p:cNvPr id="6" name="Imagem 5">
            <a:extLst>
              <a:ext uri="{FF2B5EF4-FFF2-40B4-BE49-F238E27FC236}">
                <a16:creationId xmlns:a16="http://schemas.microsoft.com/office/drawing/2014/main" id="{1E62964D-EADD-8B6E-73E9-19593834B1C0}"/>
              </a:ext>
            </a:extLst>
          </p:cNvPr>
          <p:cNvPicPr>
            <a:picLocks noChangeAspect="1"/>
          </p:cNvPicPr>
          <p:nvPr/>
        </p:nvPicPr>
        <p:blipFill>
          <a:blip r:embed="rId2"/>
          <a:stretch>
            <a:fillRect/>
          </a:stretch>
        </p:blipFill>
        <p:spPr>
          <a:xfrm>
            <a:off x="8460568" y="392672"/>
            <a:ext cx="241262" cy="241262"/>
          </a:xfrm>
          <a:prstGeom prst="rect">
            <a:avLst/>
          </a:prstGeom>
        </p:spPr>
      </p:pic>
      <p:sp>
        <p:nvSpPr>
          <p:cNvPr id="8" name="Google Shape;8434;p57">
            <a:extLst>
              <a:ext uri="{FF2B5EF4-FFF2-40B4-BE49-F238E27FC236}">
                <a16:creationId xmlns:a16="http://schemas.microsoft.com/office/drawing/2014/main" id="{F69D34AF-31ED-5A55-5462-67C6377A9983}"/>
              </a:ext>
            </a:extLst>
          </p:cNvPr>
          <p:cNvSpPr/>
          <p:nvPr/>
        </p:nvSpPr>
        <p:spPr>
          <a:xfrm>
            <a:off x="404017" y="4898626"/>
            <a:ext cx="9052036" cy="1502174"/>
          </a:xfrm>
          <a:custGeom>
            <a:avLst/>
            <a:gdLst/>
            <a:ahLst/>
            <a:cxnLst/>
            <a:rect l="l" t="t" r="r" b="b"/>
            <a:pathLst>
              <a:path w="2193925" h="1675765" extrusionOk="0">
                <a:moveTo>
                  <a:pt x="67687" y="0"/>
                </a:moveTo>
                <a:lnTo>
                  <a:pt x="28555" y="1057"/>
                </a:lnTo>
                <a:lnTo>
                  <a:pt x="8460" y="8460"/>
                </a:lnTo>
                <a:lnTo>
                  <a:pt x="1057" y="28555"/>
                </a:lnTo>
                <a:lnTo>
                  <a:pt x="0" y="67687"/>
                </a:lnTo>
                <a:lnTo>
                  <a:pt x="0" y="1607570"/>
                </a:lnTo>
                <a:lnTo>
                  <a:pt x="1057" y="1646702"/>
                </a:lnTo>
                <a:lnTo>
                  <a:pt x="8460" y="1666797"/>
                </a:lnTo>
                <a:lnTo>
                  <a:pt x="28555" y="1674200"/>
                </a:lnTo>
                <a:lnTo>
                  <a:pt x="67687" y="1675258"/>
                </a:lnTo>
                <a:lnTo>
                  <a:pt x="2126107" y="1675258"/>
                </a:lnTo>
                <a:lnTo>
                  <a:pt x="2165238" y="1674200"/>
                </a:lnTo>
                <a:lnTo>
                  <a:pt x="2185333" y="1666797"/>
                </a:lnTo>
                <a:lnTo>
                  <a:pt x="2192736" y="1646702"/>
                </a:lnTo>
                <a:lnTo>
                  <a:pt x="2193794" y="1607570"/>
                </a:lnTo>
                <a:lnTo>
                  <a:pt x="2193794" y="67687"/>
                </a:lnTo>
                <a:lnTo>
                  <a:pt x="2192736" y="28555"/>
                </a:lnTo>
                <a:lnTo>
                  <a:pt x="2185333" y="8460"/>
                </a:lnTo>
                <a:lnTo>
                  <a:pt x="2165238" y="1057"/>
                </a:lnTo>
                <a:lnTo>
                  <a:pt x="2126107" y="0"/>
                </a:lnTo>
                <a:lnTo>
                  <a:pt x="67687" y="0"/>
                </a:lnTo>
                <a:close/>
              </a:path>
            </a:pathLst>
          </a:cu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R="5080">
              <a:lnSpc>
                <a:spcPct val="96500"/>
              </a:lnSpc>
            </a:pPr>
            <a:r>
              <a:rPr lang="en-US" sz="900" b="1">
                <a:latin typeface="Tw Cen MT" panose="020B0602020104020603" pitchFamily="34" charset="77"/>
                <a:ea typeface="Arial"/>
                <a:cs typeface="Arial"/>
                <a:sym typeface="Arial"/>
              </a:rPr>
              <a:t>What concept are you going to implement? What outcomes are you hoping for in terms of improving the outcomes for stakeholder?</a:t>
            </a:r>
          </a:p>
        </p:txBody>
      </p:sp>
      <p:sp>
        <p:nvSpPr>
          <p:cNvPr id="12" name="Google Shape;212;p4">
            <a:extLst>
              <a:ext uri="{FF2B5EF4-FFF2-40B4-BE49-F238E27FC236}">
                <a16:creationId xmlns:a16="http://schemas.microsoft.com/office/drawing/2014/main" id="{DAD43570-D8C6-BDCC-624F-2C70BE619084}"/>
              </a:ext>
            </a:extLst>
          </p:cNvPr>
          <p:cNvSpPr txBox="1">
            <a:spLocks noGrp="1"/>
          </p:cNvSpPr>
          <p:nvPr/>
        </p:nvSpPr>
        <p:spPr>
          <a:xfrm>
            <a:off x="453504" y="969926"/>
            <a:ext cx="3990480" cy="3077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a:solidFill>
                  <a:srgbClr val="1A396A"/>
                </a:solidFill>
                <a:latin typeface="Tw Cen MT" panose="020B0602020104020603" pitchFamily="34" charset="77"/>
              </a:rPr>
              <a:t>TELL PHASE SUMMARY</a:t>
            </a:r>
          </a:p>
        </p:txBody>
      </p:sp>
      <p:sp>
        <p:nvSpPr>
          <p:cNvPr id="18" name="Google Shape;8444;p57">
            <a:extLst>
              <a:ext uri="{FF2B5EF4-FFF2-40B4-BE49-F238E27FC236}">
                <a16:creationId xmlns:a16="http://schemas.microsoft.com/office/drawing/2014/main" id="{DC81F2A1-9ED7-4337-093F-B75C406A343D}"/>
              </a:ext>
            </a:extLst>
          </p:cNvPr>
          <p:cNvSpPr/>
          <p:nvPr/>
        </p:nvSpPr>
        <p:spPr>
          <a:xfrm>
            <a:off x="410367" y="1719447"/>
            <a:ext cx="4542633" cy="1456835"/>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066" marR="5080">
              <a:spcAft>
                <a:spcPts val="600"/>
              </a:spcAft>
            </a:pPr>
            <a:r>
              <a:rPr lang="en-US" sz="900" b="1">
                <a:latin typeface="Tw Cen MT" panose="020B0602020104020603" pitchFamily="34" charset="77"/>
                <a:cs typeface="Arial" panose="020B0604020202020204" pitchFamily="34" charset="0"/>
                <a:sym typeface="Arial"/>
              </a:rPr>
              <a:t>Tell us more about your primary stakeholder.</a:t>
            </a:r>
          </a:p>
        </p:txBody>
      </p:sp>
      <p:sp>
        <p:nvSpPr>
          <p:cNvPr id="19" name="Google Shape;8444;p57">
            <a:extLst>
              <a:ext uri="{FF2B5EF4-FFF2-40B4-BE49-F238E27FC236}">
                <a16:creationId xmlns:a16="http://schemas.microsoft.com/office/drawing/2014/main" id="{A9C1D26C-1EF8-0FB1-0A67-3ECB9DB9BD20}"/>
              </a:ext>
            </a:extLst>
          </p:cNvPr>
          <p:cNvSpPr/>
          <p:nvPr/>
        </p:nvSpPr>
        <p:spPr>
          <a:xfrm>
            <a:off x="404016" y="3307823"/>
            <a:ext cx="4542633" cy="1456835"/>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066" marR="5080">
              <a:spcAft>
                <a:spcPts val="600"/>
              </a:spcAft>
            </a:pPr>
            <a:r>
              <a:rPr lang="en-US" sz="900" b="1">
                <a:latin typeface="Tw Cen MT" panose="020B0602020104020603" pitchFamily="34" charset="77"/>
                <a:cs typeface="Arial" panose="020B0604020202020204" pitchFamily="34" charset="0"/>
                <a:sym typeface="Arial"/>
              </a:rPr>
              <a:t>What concept did you create? What assumptions were you testing in your prototypes?</a:t>
            </a:r>
          </a:p>
        </p:txBody>
      </p:sp>
      <p:sp>
        <p:nvSpPr>
          <p:cNvPr id="20" name="Google Shape;8444;p57">
            <a:extLst>
              <a:ext uri="{FF2B5EF4-FFF2-40B4-BE49-F238E27FC236}">
                <a16:creationId xmlns:a16="http://schemas.microsoft.com/office/drawing/2014/main" id="{49B3B01D-8F3F-8A89-45DC-2EB0E44FFA40}"/>
              </a:ext>
            </a:extLst>
          </p:cNvPr>
          <p:cNvSpPr/>
          <p:nvPr/>
        </p:nvSpPr>
        <p:spPr>
          <a:xfrm>
            <a:off x="5114447" y="1719447"/>
            <a:ext cx="4338050" cy="1456835"/>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066" marR="5080">
              <a:spcAft>
                <a:spcPts val="600"/>
              </a:spcAft>
            </a:pPr>
            <a:r>
              <a:rPr lang="en-US" sz="900" b="1">
                <a:latin typeface="Tw Cen MT" panose="020B0602020104020603" pitchFamily="34" charset="77"/>
                <a:cs typeface="Arial" panose="020B0604020202020204" pitchFamily="34" charset="0"/>
                <a:sym typeface="Arial"/>
              </a:rPr>
              <a:t>What was the surprising observation you made? What did you discover?</a:t>
            </a:r>
          </a:p>
        </p:txBody>
      </p:sp>
      <p:sp>
        <p:nvSpPr>
          <p:cNvPr id="21" name="Google Shape;8444;p57">
            <a:extLst>
              <a:ext uri="{FF2B5EF4-FFF2-40B4-BE49-F238E27FC236}">
                <a16:creationId xmlns:a16="http://schemas.microsoft.com/office/drawing/2014/main" id="{71562137-34C8-3E89-354E-1DEE1B642B23}"/>
              </a:ext>
            </a:extLst>
          </p:cNvPr>
          <p:cNvSpPr/>
          <p:nvPr/>
        </p:nvSpPr>
        <p:spPr>
          <a:xfrm>
            <a:off x="5114446" y="3307823"/>
            <a:ext cx="4338050" cy="1456835"/>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108000" tIns="108000" rIns="108000" bIns="108000" anchor="t" anchorCtr="0">
            <a:noAutofit/>
          </a:bodyPr>
          <a:lstStyle/>
          <a:p>
            <a:pPr marL="12066" marR="5080">
              <a:spcAft>
                <a:spcPts val="600"/>
              </a:spcAft>
            </a:pPr>
            <a:r>
              <a:rPr lang="en-US" sz="900" b="1">
                <a:latin typeface="Tw Cen MT" panose="020B0602020104020603" pitchFamily="34" charset="77"/>
                <a:cs typeface="Arial" panose="020B0604020202020204" pitchFamily="34" charset="0"/>
                <a:sym typeface="Arial"/>
              </a:rPr>
              <a:t>How have your prototypes evolved? What have you learned about your concept?</a:t>
            </a:r>
          </a:p>
        </p:txBody>
      </p:sp>
    </p:spTree>
    <p:extLst>
      <p:ext uri="{BB962C8B-B14F-4D97-AF65-F5344CB8AC3E}">
        <p14:creationId xmlns:p14="http://schemas.microsoft.com/office/powerpoint/2010/main" val="22992681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C2913-3CE9-AC11-76C7-719640F0CD75}"/>
            </a:ext>
          </a:extLst>
        </p:cNvPr>
        <p:cNvGrpSpPr/>
        <p:nvPr/>
      </p:nvGrpSpPr>
      <p:grpSpPr>
        <a:xfrm>
          <a:off x="0" y="0"/>
          <a:ext cx="0" cy="0"/>
          <a:chOff x="0" y="0"/>
          <a:chExt cx="0" cy="0"/>
        </a:xfrm>
      </p:grpSpPr>
      <p:sp>
        <p:nvSpPr>
          <p:cNvPr id="2" name="Google Shape;9015;p61">
            <a:extLst>
              <a:ext uri="{FF2B5EF4-FFF2-40B4-BE49-F238E27FC236}">
                <a16:creationId xmlns:a16="http://schemas.microsoft.com/office/drawing/2014/main" id="{5334C483-B50A-CEAC-D8AB-45A038851E6D}"/>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a:solidFill>
                  <a:srgbClr val="6D6E71"/>
                </a:solidFill>
                <a:latin typeface="Tw Cen MT" panose="020B0602020104020603" pitchFamily="34" charset="77"/>
              </a:rPr>
              <a:t>121</a:t>
            </a:r>
            <a:endParaRPr sz="55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813E9EFB-E333-DFE6-7624-2F134C7494FB}"/>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solidFill>
                <a:schemeClr val="dk1"/>
              </a:solidFill>
              <a:latin typeface="Tw Cen MT" panose="020B0602020104020603" pitchFamily="34" charset="77"/>
              <a:ea typeface="Calibri"/>
              <a:cs typeface="Calibri"/>
              <a:sym typeface="Calibri"/>
            </a:endParaRPr>
          </a:p>
        </p:txBody>
      </p:sp>
      <p:sp>
        <p:nvSpPr>
          <p:cNvPr id="13" name="Google Shape;212;p4">
            <a:extLst>
              <a:ext uri="{FF2B5EF4-FFF2-40B4-BE49-F238E27FC236}">
                <a16:creationId xmlns:a16="http://schemas.microsoft.com/office/drawing/2014/main" id="{DF2473A9-D414-5850-7A89-77A7006F878C}"/>
              </a:ext>
            </a:extLst>
          </p:cNvPr>
          <p:cNvSpPr txBox="1">
            <a:spLocks/>
          </p:cNvSpPr>
          <p:nvPr/>
        </p:nvSpPr>
        <p:spPr>
          <a:xfrm>
            <a:off x="0" y="2996959"/>
            <a:ext cx="9906000" cy="1304198"/>
          </a:xfrm>
          <a:prstGeom prst="rect">
            <a:avLst/>
          </a:prstGeom>
          <a:noFill/>
          <a:ln>
            <a:noFill/>
          </a:ln>
        </p:spPr>
        <p:txBody>
          <a:bodyPr spcFirstLastPara="1" vert="horz" wrap="square" lIns="0" tIns="11425" rIns="0" bIns="0" rtlCol="0" anchor="t" anchorCtr="0">
            <a:spAutoFit/>
          </a:bodyPr>
          <a:lstStyle>
            <a:defPPr marR="0" lvl="0" algn="l" rtl="0">
              <a:lnSpc>
                <a:spcPct val="100000"/>
              </a:lnSpc>
              <a:spcBef>
                <a:spcPts val="0"/>
              </a:spcBef>
              <a:spcAft>
                <a:spcPts val="0"/>
              </a:spcAft>
              <a:defRPr/>
            </a:defPPr>
            <a:lvl1pPr marL="0" marR="0" lvl="0" indent="0" algn="l" defTabSz="914400" rtl="0" eaLnBrk="1" latinLnBrk="0" hangingPunct="1">
              <a:lnSpc>
                <a:spcPct val="100000"/>
              </a:lnSpc>
              <a:spcBef>
                <a:spcPts val="0"/>
              </a:spcBef>
              <a:spcAft>
                <a:spcPts val="0"/>
              </a:spcAft>
              <a:buClr>
                <a:srgbClr val="000000"/>
              </a:buClr>
              <a:buSzPts val="1400"/>
              <a:buFont typeface="Arial"/>
              <a:buNone/>
              <a:defRPr sz="1700" b="1" i="0" u="none" strike="noStrike" kern="1200" cap="none" spc="22" baseline="0">
                <a:solidFill>
                  <a:srgbClr val="62BB46"/>
                </a:solidFill>
                <a:latin typeface="Arial"/>
                <a:ea typeface="Arial"/>
                <a:cs typeface="Arial"/>
                <a:sym typeface="Arial"/>
              </a:defRPr>
            </a:lvl1pPr>
            <a:lvl2pPr marL="371373" marR="0" lvl="1" indent="0"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rgbClr val="000000"/>
                </a:solidFill>
                <a:latin typeface="Arial"/>
                <a:ea typeface="Arial"/>
                <a:cs typeface="Arial"/>
                <a:sym typeface="Arial"/>
              </a:defRPr>
            </a:lvl9pPr>
          </a:lstStyle>
          <a:p>
            <a:pPr algn="ctr"/>
            <a:r>
              <a:rPr lang="en-US" sz="2800">
                <a:solidFill>
                  <a:schemeClr val="bg1">
                    <a:alpha val="60000"/>
                  </a:schemeClr>
                </a:solidFill>
                <a:latin typeface="Tw Cen MT" panose="020B0602020104020603" pitchFamily="34" charset="77"/>
              </a:rPr>
              <a:t>CONGRATULATIONS </a:t>
            </a:r>
            <a:br>
              <a:rPr lang="en-US" sz="2800">
                <a:solidFill>
                  <a:schemeClr val="bg1">
                    <a:alpha val="60000"/>
                  </a:schemeClr>
                </a:solidFill>
                <a:latin typeface="Tw Cen MT" panose="020B0602020104020603" pitchFamily="34" charset="77"/>
              </a:rPr>
            </a:br>
            <a:r>
              <a:rPr lang="en-US" sz="2800" b="0">
                <a:solidFill>
                  <a:schemeClr val="bg1">
                    <a:alpha val="60000"/>
                  </a:schemeClr>
                </a:solidFill>
                <a:latin typeface="Tw Cen MT" panose="020B0602020104020603" pitchFamily="34" charset="77"/>
              </a:rPr>
              <a:t>FOR COMPLETING </a:t>
            </a:r>
            <a:br>
              <a:rPr lang="en-US" sz="2800" b="0">
                <a:solidFill>
                  <a:schemeClr val="bg1">
                    <a:alpha val="60000"/>
                  </a:schemeClr>
                </a:solidFill>
                <a:latin typeface="Tw Cen MT" panose="020B0602020104020603" pitchFamily="34" charset="77"/>
              </a:rPr>
            </a:br>
            <a:r>
              <a:rPr lang="en-US" sz="2800" b="0">
                <a:solidFill>
                  <a:schemeClr val="bg1">
                    <a:alpha val="60000"/>
                  </a:schemeClr>
                </a:solidFill>
                <a:latin typeface="Tw Cen MT" panose="020B0602020104020603" pitchFamily="34" charset="77"/>
              </a:rPr>
              <a:t>THE </a:t>
            </a:r>
            <a:r>
              <a:rPr lang="en-US" sz="2800">
                <a:solidFill>
                  <a:schemeClr val="bg1"/>
                </a:solidFill>
                <a:latin typeface="Tw Cen MT" panose="020B0602020104020603" pitchFamily="34" charset="77"/>
              </a:rPr>
              <a:t>TELL PHASE</a:t>
            </a:r>
          </a:p>
        </p:txBody>
      </p:sp>
    </p:spTree>
    <p:extLst>
      <p:ext uri="{BB962C8B-B14F-4D97-AF65-F5344CB8AC3E}">
        <p14:creationId xmlns:p14="http://schemas.microsoft.com/office/powerpoint/2010/main" val="20518665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a:extLst>
            <a:ext uri="{FF2B5EF4-FFF2-40B4-BE49-F238E27FC236}">
              <a16:creationId xmlns:a16="http://schemas.microsoft.com/office/drawing/2014/main" id="{5C51B697-51A5-CC1C-3DC7-EDF097A32B67}"/>
            </a:ext>
          </a:extLst>
        </p:cNvPr>
        <p:cNvGrpSpPr/>
        <p:nvPr/>
      </p:nvGrpSpPr>
      <p:grpSpPr>
        <a:xfrm>
          <a:off x="0" y="0"/>
          <a:ext cx="0" cy="0"/>
          <a:chOff x="0" y="0"/>
          <a:chExt cx="0" cy="0"/>
        </a:xfrm>
      </p:grpSpPr>
      <p:sp>
        <p:nvSpPr>
          <p:cNvPr id="4" name="Google Shape;212;p4">
            <a:extLst>
              <a:ext uri="{FF2B5EF4-FFF2-40B4-BE49-F238E27FC236}">
                <a16:creationId xmlns:a16="http://schemas.microsoft.com/office/drawing/2014/main" id="{8688D831-5727-0204-ABC3-CF3F3BC3E468}"/>
              </a:ext>
            </a:extLst>
          </p:cNvPr>
          <p:cNvSpPr txBox="1">
            <a:spLocks noGrp="1"/>
          </p:cNvSpPr>
          <p:nvPr/>
        </p:nvSpPr>
        <p:spPr>
          <a:xfrm>
            <a:off x="2017718" y="5874031"/>
            <a:ext cx="5870564" cy="165425"/>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700" algn="ctr"/>
            <a:r>
              <a:rPr lang="en-US" sz="1000" b="0">
                <a:solidFill>
                  <a:schemeClr val="bg1"/>
                </a:solidFill>
                <a:latin typeface="Tw Cen MT" panose="020B0602020104020603" pitchFamily="34" charset="77"/>
              </a:rPr>
              <a:t>www.schools2030.org</a:t>
            </a:r>
            <a:endParaRPr sz="1000" b="0">
              <a:solidFill>
                <a:schemeClr val="bg1"/>
              </a:solidFill>
              <a:latin typeface="Tw Cen MT" panose="020B0602020104020603" pitchFamily="34" charset="77"/>
            </a:endParaRPr>
          </a:p>
        </p:txBody>
      </p:sp>
      <p:sp>
        <p:nvSpPr>
          <p:cNvPr id="6" name="Google Shape;212;p4">
            <a:extLst>
              <a:ext uri="{FF2B5EF4-FFF2-40B4-BE49-F238E27FC236}">
                <a16:creationId xmlns:a16="http://schemas.microsoft.com/office/drawing/2014/main" id="{D55A0D8B-3394-6C74-CD5E-ED70B0F70921}"/>
              </a:ext>
            </a:extLst>
          </p:cNvPr>
          <p:cNvSpPr txBox="1">
            <a:spLocks noGrp="1"/>
          </p:cNvSpPr>
          <p:nvPr/>
        </p:nvSpPr>
        <p:spPr>
          <a:xfrm>
            <a:off x="2017717" y="6195690"/>
            <a:ext cx="5870564" cy="12311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700" algn="ctr"/>
            <a:r>
              <a:rPr lang="en-US" sz="800" b="0">
                <a:solidFill>
                  <a:schemeClr val="bg1"/>
                </a:solidFill>
                <a:latin typeface="Tw Cen MT" panose="020B0602020104020603" pitchFamily="34" charset="77"/>
              </a:rPr>
              <a:t>SCHOOLS 2030 HUMAN-CENTERED DESIGN SPRINT</a:t>
            </a:r>
          </a:p>
        </p:txBody>
      </p:sp>
      <p:pic>
        <p:nvPicPr>
          <p:cNvPr id="7" name="Google Shape;108;g3db7878911cc3037_0" descr="A logo with white text&#10;&#10;AI-generated content may be incorrect.">
            <a:extLst>
              <a:ext uri="{FF2B5EF4-FFF2-40B4-BE49-F238E27FC236}">
                <a16:creationId xmlns:a16="http://schemas.microsoft.com/office/drawing/2014/main" id="{DD4CFB41-D310-21CE-CB3B-2D3CEC5B57A9}"/>
              </a:ext>
            </a:extLst>
          </p:cNvPr>
          <p:cNvPicPr preferRelativeResize="0"/>
          <p:nvPr/>
        </p:nvPicPr>
        <p:blipFill>
          <a:blip r:embed="rId2">
            <a:alphaModFix/>
          </a:blip>
          <a:stretch>
            <a:fillRect/>
          </a:stretch>
        </p:blipFill>
        <p:spPr>
          <a:xfrm>
            <a:off x="3587146" y="5185061"/>
            <a:ext cx="1120929" cy="581964"/>
          </a:xfrm>
          <a:prstGeom prst="rect">
            <a:avLst/>
          </a:prstGeom>
          <a:noFill/>
          <a:ln>
            <a:noFill/>
          </a:ln>
        </p:spPr>
      </p:pic>
      <p:pic>
        <p:nvPicPr>
          <p:cNvPr id="11" name="Google Shape;109;g3db7878911cc3037_0" descr="A black and white logo&#10;&#10;AI-generated content may be incorrect.">
            <a:extLst>
              <a:ext uri="{FF2B5EF4-FFF2-40B4-BE49-F238E27FC236}">
                <a16:creationId xmlns:a16="http://schemas.microsoft.com/office/drawing/2014/main" id="{3D0A9786-3260-024C-44B2-0C865EE8FC47}"/>
              </a:ext>
            </a:extLst>
          </p:cNvPr>
          <p:cNvPicPr preferRelativeResize="0"/>
          <p:nvPr/>
        </p:nvPicPr>
        <p:blipFill>
          <a:blip r:embed="rId3">
            <a:alphaModFix/>
          </a:blip>
          <a:stretch>
            <a:fillRect/>
          </a:stretch>
        </p:blipFill>
        <p:spPr>
          <a:xfrm>
            <a:off x="5025250" y="5185061"/>
            <a:ext cx="1236876" cy="522019"/>
          </a:xfrm>
          <a:prstGeom prst="rect">
            <a:avLst/>
          </a:prstGeom>
          <a:noFill/>
          <a:ln>
            <a:noFill/>
          </a:ln>
        </p:spPr>
      </p:pic>
    </p:spTree>
    <p:extLst>
      <p:ext uri="{BB962C8B-B14F-4D97-AF65-F5344CB8AC3E}">
        <p14:creationId xmlns:p14="http://schemas.microsoft.com/office/powerpoint/2010/main" val="3992217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Texto 5">
            <a:extLst>
              <a:ext uri="{FF2B5EF4-FFF2-40B4-BE49-F238E27FC236}">
                <a16:creationId xmlns:a16="http://schemas.microsoft.com/office/drawing/2014/main" id="{E71E3DE6-F4A1-0FDE-9443-C2A859787376}"/>
              </a:ext>
            </a:extLst>
          </p:cNvPr>
          <p:cNvSpPr>
            <a:spLocks noGrp="1"/>
          </p:cNvSpPr>
          <p:nvPr>
            <p:ph type="body" sz="quarter" idx="13"/>
          </p:nvPr>
        </p:nvSpPr>
        <p:spPr>
          <a:xfrm>
            <a:off x="5822905" y="3030546"/>
            <a:ext cx="8307686" cy="1303809"/>
          </a:xfrm>
        </p:spPr>
        <p:txBody>
          <a:bodyPr/>
          <a:lstStyle/>
          <a:p>
            <a:pPr algn="l">
              <a:lnSpc>
                <a:spcPct val="100000"/>
              </a:lnSpc>
            </a:pPr>
            <a:r>
              <a:rPr lang="pt-PT" sz="4000" b="1" dirty="0"/>
              <a:t>LAUNCH </a:t>
            </a:r>
            <a:br>
              <a:rPr lang="pt-PT" sz="4000" b="1" dirty="0"/>
            </a:br>
            <a:r>
              <a:rPr lang="pt-PT" sz="4000" b="1" dirty="0"/>
              <a:t>PHASE</a:t>
            </a:r>
          </a:p>
        </p:txBody>
      </p:sp>
      <p:grpSp>
        <p:nvGrpSpPr>
          <p:cNvPr id="18" name="Agrupar 17">
            <a:extLst>
              <a:ext uri="{FF2B5EF4-FFF2-40B4-BE49-F238E27FC236}">
                <a16:creationId xmlns:a16="http://schemas.microsoft.com/office/drawing/2014/main" id="{BBC3DADC-6C72-8023-4495-E81011135412}"/>
              </a:ext>
            </a:extLst>
          </p:cNvPr>
          <p:cNvGrpSpPr/>
          <p:nvPr/>
        </p:nvGrpSpPr>
        <p:grpSpPr>
          <a:xfrm>
            <a:off x="484713" y="1222332"/>
            <a:ext cx="4981795" cy="4981795"/>
            <a:chOff x="6478685" y="-800040"/>
            <a:chExt cx="6246960" cy="6246960"/>
          </a:xfrm>
        </p:grpSpPr>
        <p:sp>
          <p:nvSpPr>
            <p:cNvPr id="19" name="Oval 18">
              <a:extLst>
                <a:ext uri="{FF2B5EF4-FFF2-40B4-BE49-F238E27FC236}">
                  <a16:creationId xmlns:a16="http://schemas.microsoft.com/office/drawing/2014/main" id="{D1D1F1B3-C6EC-F123-821A-5C13A37916D9}"/>
                </a:ext>
              </a:extLst>
            </p:cNvPr>
            <p:cNvSpPr/>
            <p:nvPr/>
          </p:nvSpPr>
          <p:spPr>
            <a:xfrm>
              <a:off x="6478685" y="-800040"/>
              <a:ext cx="6246960" cy="6246960"/>
            </a:xfrm>
            <a:prstGeom prst="ellipse">
              <a:avLst/>
            </a:prstGeom>
            <a:solidFill>
              <a:schemeClr val="bg1">
                <a:alpha val="1042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0" name="Oval 19">
              <a:extLst>
                <a:ext uri="{FF2B5EF4-FFF2-40B4-BE49-F238E27FC236}">
                  <a16:creationId xmlns:a16="http://schemas.microsoft.com/office/drawing/2014/main" id="{CFB091C8-256C-E57E-0CF6-A73686037D50}"/>
                </a:ext>
              </a:extLst>
            </p:cNvPr>
            <p:cNvSpPr/>
            <p:nvPr/>
          </p:nvSpPr>
          <p:spPr>
            <a:xfrm>
              <a:off x="7065606" y="-213119"/>
              <a:ext cx="5073119" cy="50731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grpSp>
      <p:pic>
        <p:nvPicPr>
          <p:cNvPr id="16" name="Imagem 15" descr="Uma imagem com vestuário, em pé, pessoa&#10;&#10;Os conteúdos gerados por IA poderão estar incorretos.">
            <a:extLst>
              <a:ext uri="{FF2B5EF4-FFF2-40B4-BE49-F238E27FC236}">
                <a16:creationId xmlns:a16="http://schemas.microsoft.com/office/drawing/2014/main" id="{BCBDA1DB-D0ED-FB40-DD66-7745D3B5E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34" y="932537"/>
            <a:ext cx="6589488" cy="5271590"/>
          </a:xfrm>
          <a:prstGeom prst="rect">
            <a:avLst/>
          </a:prstGeom>
        </p:spPr>
      </p:pic>
    </p:spTree>
    <p:extLst>
      <p:ext uri="{BB962C8B-B14F-4D97-AF65-F5344CB8AC3E}">
        <p14:creationId xmlns:p14="http://schemas.microsoft.com/office/powerpoint/2010/main" val="360843888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7">
            <a:extLst>
              <a:ext uri="{FF2B5EF4-FFF2-40B4-BE49-F238E27FC236}">
                <a16:creationId xmlns:a16="http://schemas.microsoft.com/office/drawing/2014/main" id="{30636871-AB6C-8B17-F785-EC50DAA3434A}"/>
              </a:ext>
            </a:extLst>
          </p:cNvPr>
          <p:cNvSpPr/>
          <p:nvPr/>
        </p:nvSpPr>
        <p:spPr>
          <a:xfrm>
            <a:off x="322989" y="4505093"/>
            <a:ext cx="9174696" cy="217077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2" name="Google Shape;9015;p61">
            <a:extLst>
              <a:ext uri="{FF2B5EF4-FFF2-40B4-BE49-F238E27FC236}">
                <a16:creationId xmlns:a16="http://schemas.microsoft.com/office/drawing/2014/main" id="{A66DB9D4-89EC-DDA8-1E9E-C1BAD8767976}"/>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US" sz="550" dirty="0">
                <a:solidFill>
                  <a:srgbClr val="6D6E71"/>
                </a:solidFill>
                <a:latin typeface="Tw Cen MT" panose="020B0602020104020603" pitchFamily="34" charset="77"/>
              </a:rPr>
              <a:t>121</a:t>
            </a:r>
            <a:endParaRPr sz="550" dirty="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4C3A1937-82C5-A986-3F9F-6FAC2FC0BFF7}"/>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dirty="0">
              <a:solidFill>
                <a:schemeClr val="dk1"/>
              </a:solidFill>
              <a:latin typeface="Tw Cen MT" panose="020B0602020104020603" pitchFamily="34" charset="77"/>
              <a:ea typeface="Calibri"/>
              <a:cs typeface="Calibri"/>
              <a:sym typeface="Calibri"/>
            </a:endParaRPr>
          </a:p>
        </p:txBody>
      </p:sp>
      <p:sp>
        <p:nvSpPr>
          <p:cNvPr id="71" name="Google Shape;212;p4">
            <a:extLst>
              <a:ext uri="{FF2B5EF4-FFF2-40B4-BE49-F238E27FC236}">
                <a16:creationId xmlns:a16="http://schemas.microsoft.com/office/drawing/2014/main" id="{1B33A32A-1379-1CED-2C91-57DB4C22092D}"/>
              </a:ext>
            </a:extLst>
          </p:cNvPr>
          <p:cNvSpPr txBox="1">
            <a:spLocks noGrp="1"/>
          </p:cNvSpPr>
          <p:nvPr/>
        </p:nvSpPr>
        <p:spPr>
          <a:xfrm>
            <a:off x="505195" y="942244"/>
            <a:ext cx="4365412" cy="380868"/>
          </a:xfrm>
          <a:prstGeom prst="rect">
            <a:avLst/>
          </a:prstGeom>
          <a:noFill/>
          <a:ln>
            <a:noFill/>
          </a:ln>
        </p:spPr>
        <p:txBody>
          <a:bodyPr spcFirstLastPara="1" wrap="square" lIns="0" tIns="11425"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solidFill>
                  <a:srgbClr val="00AEEF"/>
                </a:solidFill>
                <a:latin typeface="Tw Cen MT" panose="020B0602020104020603" pitchFamily="34" charset="77"/>
              </a:rPr>
              <a:t>LAUNCH PHASE</a:t>
            </a:r>
          </a:p>
        </p:txBody>
      </p:sp>
      <p:sp>
        <p:nvSpPr>
          <p:cNvPr id="9" name="TextBox 8">
            <a:extLst>
              <a:ext uri="{FF2B5EF4-FFF2-40B4-BE49-F238E27FC236}">
                <a16:creationId xmlns:a16="http://schemas.microsoft.com/office/drawing/2014/main" id="{7C3749DA-F906-2B5E-7947-EB2C164401EE}"/>
              </a:ext>
            </a:extLst>
          </p:cNvPr>
          <p:cNvSpPr txBox="1"/>
          <p:nvPr/>
        </p:nvSpPr>
        <p:spPr>
          <a:xfrm>
            <a:off x="844086" y="5613998"/>
            <a:ext cx="1322547"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dirty="0">
                <a:solidFill>
                  <a:srgbClr val="00AEEF"/>
                </a:solidFill>
                <a:latin typeface="Tw Cen MT" panose="020B0602020104020603" pitchFamily="34" charset="77"/>
                <a:cs typeface="Segoe UI"/>
              </a:rPr>
              <a:t>1. Classroom Data </a:t>
            </a:r>
            <a:br>
              <a:rPr lang="en-US" sz="900" dirty="0">
                <a:solidFill>
                  <a:srgbClr val="00AEEF"/>
                </a:solidFill>
                <a:latin typeface="Tw Cen MT" panose="020B0602020104020603" pitchFamily="34" charset="77"/>
                <a:cs typeface="Segoe UI"/>
              </a:rPr>
            </a:br>
            <a:r>
              <a:rPr lang="en-US" sz="900" dirty="0">
                <a:solidFill>
                  <a:srgbClr val="00AEEF"/>
                </a:solidFill>
                <a:latin typeface="Tw Cen MT" panose="020B0602020104020603" pitchFamily="34" charset="77"/>
                <a:cs typeface="Segoe UI"/>
              </a:rPr>
              <a:t>Walk and Reflection –</a:t>
            </a:r>
          </a:p>
          <a:p>
            <a:pPr algn="ctr"/>
            <a:r>
              <a:rPr lang="en-US" sz="900" dirty="0">
                <a:solidFill>
                  <a:srgbClr val="00AEEF"/>
                </a:solidFill>
                <a:latin typeface="Tw Cen MT" panose="020B0602020104020603" pitchFamily="34" charset="77"/>
                <a:cs typeface="Segoe UI"/>
              </a:rPr>
              <a:t>Learning Outcomes</a:t>
            </a:r>
          </a:p>
        </p:txBody>
      </p:sp>
      <p:sp>
        <p:nvSpPr>
          <p:cNvPr id="17" name="TextBox 16">
            <a:extLst>
              <a:ext uri="{FF2B5EF4-FFF2-40B4-BE49-F238E27FC236}">
                <a16:creationId xmlns:a16="http://schemas.microsoft.com/office/drawing/2014/main" id="{36FB3D7A-EAF0-8E61-6ED0-8F5E391F0103}"/>
              </a:ext>
            </a:extLst>
          </p:cNvPr>
          <p:cNvSpPr txBox="1"/>
          <p:nvPr/>
        </p:nvSpPr>
        <p:spPr>
          <a:xfrm>
            <a:off x="2317129" y="5613997"/>
            <a:ext cx="10930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algn="ctr"/>
            <a:r>
              <a:rPr lang="en-US" sz="900" dirty="0">
                <a:solidFill>
                  <a:srgbClr val="00AEEF"/>
                </a:solidFill>
                <a:latin typeface="Tw Cen MT" panose="020B0602020104020603" pitchFamily="34" charset="77"/>
                <a:cs typeface="Arial"/>
              </a:rPr>
              <a:t>2. Prioritize Learning Outcome</a:t>
            </a:r>
          </a:p>
        </p:txBody>
      </p:sp>
      <p:sp>
        <p:nvSpPr>
          <p:cNvPr id="20" name="TextBox 19">
            <a:extLst>
              <a:ext uri="{FF2B5EF4-FFF2-40B4-BE49-F238E27FC236}">
                <a16:creationId xmlns:a16="http://schemas.microsoft.com/office/drawing/2014/main" id="{D178CFC1-299E-06E9-C3D2-7FF817C878B0}"/>
              </a:ext>
            </a:extLst>
          </p:cNvPr>
          <p:cNvSpPr txBox="1"/>
          <p:nvPr/>
        </p:nvSpPr>
        <p:spPr>
          <a:xfrm>
            <a:off x="3498503" y="5613997"/>
            <a:ext cx="14548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algn="ctr"/>
            <a:r>
              <a:rPr lang="en-US" sz="900" dirty="0">
                <a:solidFill>
                  <a:srgbClr val="595959"/>
                </a:solidFill>
                <a:latin typeface="Tw Cen MT" panose="020B0602020104020603" pitchFamily="34" charset="77"/>
                <a:cs typeface="Arial"/>
              </a:rPr>
              <a:t>3. Select Learning </a:t>
            </a:r>
            <a:br>
              <a:rPr lang="en-US" sz="900" dirty="0">
                <a:solidFill>
                  <a:srgbClr val="595959"/>
                </a:solidFill>
                <a:latin typeface="Tw Cen MT" panose="020B0602020104020603" pitchFamily="34" charset="77"/>
                <a:cs typeface="Arial"/>
              </a:rPr>
            </a:br>
            <a:r>
              <a:rPr lang="en-US" sz="900" dirty="0">
                <a:solidFill>
                  <a:srgbClr val="595959"/>
                </a:solidFill>
                <a:latin typeface="Tw Cen MT" panose="020B0602020104020603" pitchFamily="34" charset="77"/>
                <a:cs typeface="Arial"/>
              </a:rPr>
              <a:t>Outcome Sub-Domains</a:t>
            </a:r>
            <a:endParaRPr lang="en-US" sz="900" dirty="0">
              <a:latin typeface="Tw Cen MT" panose="020B0602020104020603" pitchFamily="34" charset="77"/>
              <a:cs typeface="Arial"/>
            </a:endParaRPr>
          </a:p>
        </p:txBody>
      </p:sp>
      <p:sp>
        <p:nvSpPr>
          <p:cNvPr id="23" name="TextBox 22">
            <a:extLst>
              <a:ext uri="{FF2B5EF4-FFF2-40B4-BE49-F238E27FC236}">
                <a16:creationId xmlns:a16="http://schemas.microsoft.com/office/drawing/2014/main" id="{E7BD7237-2FF3-6840-A45C-E93EFDD77FE2}"/>
              </a:ext>
            </a:extLst>
          </p:cNvPr>
          <p:cNvSpPr txBox="1"/>
          <p:nvPr/>
        </p:nvSpPr>
        <p:spPr>
          <a:xfrm>
            <a:off x="4926898" y="5613996"/>
            <a:ext cx="1322547"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algn="ctr"/>
            <a:r>
              <a:rPr lang="en-US" sz="900" dirty="0">
                <a:solidFill>
                  <a:srgbClr val="00AEEF"/>
                </a:solidFill>
                <a:latin typeface="Tw Cen MT" panose="020B0602020104020603" pitchFamily="34" charset="77"/>
                <a:cs typeface="Arial"/>
              </a:rPr>
              <a:t>4. Classroom Data </a:t>
            </a:r>
            <a:br>
              <a:rPr lang="en-US" sz="900" dirty="0">
                <a:solidFill>
                  <a:srgbClr val="00AEEF"/>
                </a:solidFill>
                <a:latin typeface="Tw Cen MT" panose="020B0602020104020603" pitchFamily="34" charset="77"/>
                <a:cs typeface="Arial"/>
              </a:rPr>
            </a:br>
            <a:r>
              <a:rPr lang="en-US" sz="900" dirty="0">
                <a:solidFill>
                  <a:srgbClr val="00AEEF"/>
                </a:solidFill>
                <a:latin typeface="Tw Cen MT" panose="020B0602020104020603" pitchFamily="34" charset="77"/>
                <a:cs typeface="Arial"/>
              </a:rPr>
              <a:t>Walk &amp; Reflection – Learning Environment</a:t>
            </a:r>
          </a:p>
        </p:txBody>
      </p:sp>
      <p:sp>
        <p:nvSpPr>
          <p:cNvPr id="26" name="TextBox 25">
            <a:extLst>
              <a:ext uri="{FF2B5EF4-FFF2-40B4-BE49-F238E27FC236}">
                <a16:creationId xmlns:a16="http://schemas.microsoft.com/office/drawing/2014/main" id="{477BF3AF-9D8B-C9AB-3513-496803DF6D52}"/>
              </a:ext>
            </a:extLst>
          </p:cNvPr>
          <p:cNvSpPr txBox="1"/>
          <p:nvPr/>
        </p:nvSpPr>
        <p:spPr>
          <a:xfrm>
            <a:off x="6366098" y="5613994"/>
            <a:ext cx="1161048"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algn="ctr"/>
            <a:r>
              <a:rPr lang="en-US" sz="900" dirty="0">
                <a:solidFill>
                  <a:srgbClr val="595959"/>
                </a:solidFill>
                <a:latin typeface="Tw Cen MT" panose="020B0602020104020603" pitchFamily="34" charset="77"/>
                <a:cs typeface="Arial"/>
              </a:rPr>
              <a:t>5. Select Learning Environment Practices</a:t>
            </a:r>
            <a:endParaRPr lang="en-US" sz="900" dirty="0">
              <a:solidFill>
                <a:srgbClr val="000000"/>
              </a:solidFill>
              <a:latin typeface="Tw Cen MT" panose="020B0602020104020603" pitchFamily="34" charset="77"/>
              <a:cs typeface="Arial"/>
            </a:endParaRPr>
          </a:p>
        </p:txBody>
      </p:sp>
      <p:cxnSp>
        <p:nvCxnSpPr>
          <p:cNvPr id="30" name="Straight Arrow Connector 29">
            <a:extLst>
              <a:ext uri="{FF2B5EF4-FFF2-40B4-BE49-F238E27FC236}">
                <a16:creationId xmlns:a16="http://schemas.microsoft.com/office/drawing/2014/main" id="{58B7BC40-AA5D-6EC0-BDE9-77C4BFC6E9F2}"/>
              </a:ext>
            </a:extLst>
          </p:cNvPr>
          <p:cNvCxnSpPr>
            <a:cxnSpLocks/>
          </p:cNvCxnSpPr>
          <p:nvPr/>
        </p:nvCxnSpPr>
        <p:spPr>
          <a:xfrm flipV="1">
            <a:off x="1757664" y="5370879"/>
            <a:ext cx="851391" cy="3194"/>
          </a:xfrm>
          <a:prstGeom prst="straightConnector1">
            <a:avLst/>
          </a:prstGeom>
          <a:ln>
            <a:solidFill>
              <a:srgbClr val="C7EAFB"/>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CA570A62-7B30-D7AC-4690-7D48EC74727D}"/>
              </a:ext>
            </a:extLst>
          </p:cNvPr>
          <p:cNvCxnSpPr>
            <a:cxnSpLocks/>
          </p:cNvCxnSpPr>
          <p:nvPr/>
        </p:nvCxnSpPr>
        <p:spPr>
          <a:xfrm flipV="1">
            <a:off x="3119932" y="5370879"/>
            <a:ext cx="851391" cy="3194"/>
          </a:xfrm>
          <a:prstGeom prst="straightConnector1">
            <a:avLst/>
          </a:prstGeom>
          <a:ln>
            <a:solidFill>
              <a:srgbClr val="C7EAFB"/>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39D8067A-6CEE-416D-D2B3-5DC3BD0F5089}"/>
              </a:ext>
            </a:extLst>
          </p:cNvPr>
          <p:cNvCxnSpPr>
            <a:cxnSpLocks/>
          </p:cNvCxnSpPr>
          <p:nvPr/>
        </p:nvCxnSpPr>
        <p:spPr>
          <a:xfrm flipV="1">
            <a:off x="4482199" y="5370879"/>
            <a:ext cx="851391" cy="3194"/>
          </a:xfrm>
          <a:prstGeom prst="straightConnector1">
            <a:avLst/>
          </a:prstGeom>
          <a:ln>
            <a:solidFill>
              <a:srgbClr val="C7EAFB"/>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EA2CEC7-DC95-D46D-74BA-16B918421A43}"/>
              </a:ext>
            </a:extLst>
          </p:cNvPr>
          <p:cNvCxnSpPr>
            <a:cxnSpLocks/>
          </p:cNvCxnSpPr>
          <p:nvPr/>
        </p:nvCxnSpPr>
        <p:spPr>
          <a:xfrm flipV="1">
            <a:off x="5844467" y="5370879"/>
            <a:ext cx="851391" cy="3194"/>
          </a:xfrm>
          <a:prstGeom prst="straightConnector1">
            <a:avLst/>
          </a:prstGeom>
          <a:ln>
            <a:solidFill>
              <a:srgbClr val="C7EAFB"/>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012FF212-1648-A8D4-7253-7E7B2E001CF5}"/>
              </a:ext>
            </a:extLst>
          </p:cNvPr>
          <p:cNvCxnSpPr>
            <a:cxnSpLocks/>
          </p:cNvCxnSpPr>
          <p:nvPr/>
        </p:nvCxnSpPr>
        <p:spPr>
          <a:xfrm flipV="1">
            <a:off x="7188028" y="5370879"/>
            <a:ext cx="851391" cy="3194"/>
          </a:xfrm>
          <a:prstGeom prst="straightConnector1">
            <a:avLst/>
          </a:prstGeom>
          <a:ln>
            <a:solidFill>
              <a:srgbClr val="C7EAFB"/>
            </a:solidFill>
            <a:tailEnd type="triangle"/>
          </a:ln>
        </p:spPr>
        <p:style>
          <a:lnRef idx="2">
            <a:schemeClr val="accent1"/>
          </a:lnRef>
          <a:fillRef idx="0">
            <a:schemeClr val="accent1"/>
          </a:fillRef>
          <a:effectRef idx="1">
            <a:schemeClr val="accent1"/>
          </a:effectRef>
          <a:fontRef idx="minor">
            <a:schemeClr val="tx1"/>
          </a:fontRef>
        </p:style>
      </p:cxnSp>
      <p:grpSp>
        <p:nvGrpSpPr>
          <p:cNvPr id="63" name="Agrupar 62">
            <a:extLst>
              <a:ext uri="{FF2B5EF4-FFF2-40B4-BE49-F238E27FC236}">
                <a16:creationId xmlns:a16="http://schemas.microsoft.com/office/drawing/2014/main" id="{6C48A9E9-211D-2D20-6C29-8CE920227234}"/>
              </a:ext>
            </a:extLst>
          </p:cNvPr>
          <p:cNvGrpSpPr/>
          <p:nvPr/>
        </p:nvGrpSpPr>
        <p:grpSpPr>
          <a:xfrm>
            <a:off x="4070068" y="5235566"/>
            <a:ext cx="324000" cy="324000"/>
            <a:chOff x="3502904" y="5119817"/>
            <a:chExt cx="324000" cy="324000"/>
          </a:xfrm>
        </p:grpSpPr>
        <p:sp>
          <p:nvSpPr>
            <p:cNvPr id="28" name="Oval 27">
              <a:extLst>
                <a:ext uri="{FF2B5EF4-FFF2-40B4-BE49-F238E27FC236}">
                  <a16:creationId xmlns:a16="http://schemas.microsoft.com/office/drawing/2014/main" id="{8395D27D-3D1A-B951-1D2B-9119103FEA94}"/>
                </a:ext>
              </a:extLst>
            </p:cNvPr>
            <p:cNvSpPr/>
            <p:nvPr/>
          </p:nvSpPr>
          <p:spPr>
            <a:xfrm>
              <a:off x="3502904" y="5119817"/>
              <a:ext cx="324000" cy="324000"/>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29" name="Picture 28">
              <a:extLst>
                <a:ext uri="{FF2B5EF4-FFF2-40B4-BE49-F238E27FC236}">
                  <a16:creationId xmlns:a16="http://schemas.microsoft.com/office/drawing/2014/main" id="{FDAC6A9C-81DA-CB14-AAFD-5F85F4AE14DC}"/>
                </a:ext>
              </a:extLst>
            </p:cNvPr>
            <p:cNvPicPr>
              <a:picLocks noChangeAspect="1"/>
            </p:cNvPicPr>
            <p:nvPr/>
          </p:nvPicPr>
          <p:blipFill>
            <a:blip r:embed="rId3"/>
            <a:stretch>
              <a:fillRect/>
            </a:stretch>
          </p:blipFill>
          <p:spPr>
            <a:xfrm>
              <a:off x="3553690" y="5222239"/>
              <a:ext cx="222428" cy="119157"/>
            </a:xfrm>
            <a:prstGeom prst="rect">
              <a:avLst/>
            </a:prstGeom>
          </p:spPr>
        </p:pic>
      </p:grpSp>
      <p:grpSp>
        <p:nvGrpSpPr>
          <p:cNvPr id="54" name="Agrupar 53">
            <a:extLst>
              <a:ext uri="{FF2B5EF4-FFF2-40B4-BE49-F238E27FC236}">
                <a16:creationId xmlns:a16="http://schemas.microsoft.com/office/drawing/2014/main" id="{AF155A37-4C8F-7B98-0989-7E13234C2B67}"/>
              </a:ext>
            </a:extLst>
          </p:cNvPr>
          <p:cNvGrpSpPr/>
          <p:nvPr/>
        </p:nvGrpSpPr>
        <p:grpSpPr>
          <a:xfrm>
            <a:off x="1369398" y="5232978"/>
            <a:ext cx="324000" cy="323999"/>
            <a:chOff x="802234" y="5117229"/>
            <a:chExt cx="324000" cy="323999"/>
          </a:xfrm>
        </p:grpSpPr>
        <p:sp>
          <p:nvSpPr>
            <p:cNvPr id="35" name="Oval 34">
              <a:extLst>
                <a:ext uri="{FF2B5EF4-FFF2-40B4-BE49-F238E27FC236}">
                  <a16:creationId xmlns:a16="http://schemas.microsoft.com/office/drawing/2014/main" id="{31405F03-C774-287A-6466-9B435D0780EE}"/>
                </a:ext>
              </a:extLst>
            </p:cNvPr>
            <p:cNvSpPr/>
            <p:nvPr/>
          </p:nvSpPr>
          <p:spPr>
            <a:xfrm>
              <a:off x="802234" y="5117229"/>
              <a:ext cx="324000" cy="323999"/>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36" name="Picture 35">
              <a:extLst>
                <a:ext uri="{FF2B5EF4-FFF2-40B4-BE49-F238E27FC236}">
                  <a16:creationId xmlns:a16="http://schemas.microsoft.com/office/drawing/2014/main" id="{59FBCE17-1E80-1D7E-B777-35852A948157}"/>
                </a:ext>
              </a:extLst>
            </p:cNvPr>
            <p:cNvPicPr>
              <a:picLocks noChangeAspect="1"/>
            </p:cNvPicPr>
            <p:nvPr/>
          </p:nvPicPr>
          <p:blipFill>
            <a:blip r:embed="rId4"/>
            <a:stretch>
              <a:fillRect/>
            </a:stretch>
          </p:blipFill>
          <p:spPr>
            <a:xfrm>
              <a:off x="902893" y="5211361"/>
              <a:ext cx="122682" cy="135734"/>
            </a:xfrm>
            <a:prstGeom prst="rect">
              <a:avLst/>
            </a:prstGeom>
          </p:spPr>
        </p:pic>
      </p:grpSp>
      <p:sp>
        <p:nvSpPr>
          <p:cNvPr id="51" name="TextBox 50">
            <a:extLst>
              <a:ext uri="{FF2B5EF4-FFF2-40B4-BE49-F238E27FC236}">
                <a16:creationId xmlns:a16="http://schemas.microsoft.com/office/drawing/2014/main" id="{51D5857C-930F-BF1E-EDE1-86CE2F6D914B}"/>
              </a:ext>
            </a:extLst>
          </p:cNvPr>
          <p:cNvSpPr txBox="1"/>
          <p:nvPr/>
        </p:nvSpPr>
        <p:spPr>
          <a:xfrm>
            <a:off x="7760565" y="5613994"/>
            <a:ext cx="10930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algn="ctr"/>
            <a:r>
              <a:rPr lang="en-US" sz="900" dirty="0">
                <a:solidFill>
                  <a:srgbClr val="00AEEF"/>
                </a:solidFill>
                <a:latin typeface="Tw Cen MT" panose="020B0602020104020603" pitchFamily="34" charset="77"/>
                <a:cs typeface="Arial"/>
              </a:rPr>
              <a:t>6. Launch </a:t>
            </a:r>
            <a:br>
              <a:rPr lang="en-US" sz="900" dirty="0">
                <a:solidFill>
                  <a:srgbClr val="00AEEF"/>
                </a:solidFill>
                <a:latin typeface="Tw Cen MT" panose="020B0602020104020603" pitchFamily="34" charset="77"/>
                <a:cs typeface="Arial"/>
              </a:rPr>
            </a:br>
            <a:r>
              <a:rPr lang="en-US" sz="900" dirty="0">
                <a:solidFill>
                  <a:srgbClr val="00AEEF"/>
                </a:solidFill>
                <a:latin typeface="Tw Cen MT" panose="020B0602020104020603" pitchFamily="34" charset="77"/>
                <a:cs typeface="Arial"/>
              </a:rPr>
              <a:t>Summary</a:t>
            </a:r>
          </a:p>
        </p:txBody>
      </p:sp>
      <p:sp>
        <p:nvSpPr>
          <p:cNvPr id="44" name="Google Shape;118;p3">
            <a:extLst>
              <a:ext uri="{FF2B5EF4-FFF2-40B4-BE49-F238E27FC236}">
                <a16:creationId xmlns:a16="http://schemas.microsoft.com/office/drawing/2014/main" id="{71740666-50EF-31C9-89F0-FEA6251F6AA8}"/>
              </a:ext>
            </a:extLst>
          </p:cNvPr>
          <p:cNvSpPr txBox="1"/>
          <p:nvPr/>
        </p:nvSpPr>
        <p:spPr>
          <a:xfrm>
            <a:off x="5153131" y="1872000"/>
            <a:ext cx="3600000" cy="2064769"/>
          </a:xfrm>
          <a:prstGeom prst="rect">
            <a:avLst/>
          </a:prstGeom>
          <a:solidFill>
            <a:srgbClr val="00B0F0">
              <a:alpha val="9816"/>
            </a:srgbClr>
          </a:solidFill>
          <a:ln>
            <a:noFill/>
          </a:ln>
        </p:spPr>
        <p:txBody>
          <a:bodyPr spcFirstLastPara="1" wrap="square" lIns="108000" tIns="108000" rIns="108000" bIns="108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sz="1800" b="1" dirty="0">
                <a:solidFill>
                  <a:schemeClr val="dk1"/>
                </a:solidFill>
                <a:latin typeface="Tw Cen MT" panose="020B0602020104020603" pitchFamily="34" charset="77"/>
              </a:rPr>
              <a:t>LAUNCH MINDSETS</a:t>
            </a:r>
          </a:p>
          <a:p>
            <a:pPr marL="171455" indent="-171455">
              <a:spcAft>
                <a:spcPts val="600"/>
              </a:spcAft>
              <a:buClr>
                <a:srgbClr val="00B0F0"/>
              </a:buClr>
              <a:buChar char="•"/>
            </a:pPr>
            <a:r>
              <a:rPr lang="en-US" sz="900" dirty="0">
                <a:solidFill>
                  <a:srgbClr val="414042"/>
                </a:solidFill>
                <a:latin typeface="Tw Cen MT" panose="020B0602020104020603" pitchFamily="34" charset="77"/>
              </a:rPr>
              <a:t>Work to understand the data </a:t>
            </a:r>
          </a:p>
          <a:p>
            <a:pPr marL="171455" indent="-171455">
              <a:spcAft>
                <a:spcPts val="600"/>
              </a:spcAft>
              <a:buClr>
                <a:srgbClr val="00B0F0"/>
              </a:buClr>
              <a:buChar char="•"/>
            </a:pPr>
            <a:r>
              <a:rPr lang="en-US" sz="900" dirty="0">
                <a:solidFill>
                  <a:srgbClr val="414042"/>
                </a:solidFill>
                <a:latin typeface="Tw Cen MT" panose="020B0602020104020603" pitchFamily="34" charset="77"/>
              </a:rPr>
              <a:t>Look closely to understand potential problems and opportunities </a:t>
            </a:r>
          </a:p>
          <a:p>
            <a:pPr marL="171455" indent="-171455">
              <a:spcAft>
                <a:spcPts val="600"/>
              </a:spcAft>
              <a:buClr>
                <a:srgbClr val="00B0F0"/>
              </a:buClr>
              <a:buChar char="•"/>
            </a:pPr>
            <a:r>
              <a:rPr lang="en-US" sz="900" dirty="0">
                <a:solidFill>
                  <a:srgbClr val="414042"/>
                </a:solidFill>
                <a:latin typeface="Tw Cen MT" panose="020B0602020104020603" pitchFamily="34" charset="77"/>
              </a:rPr>
              <a:t>Stay optimistic that you can solve the problem </a:t>
            </a:r>
          </a:p>
          <a:p>
            <a:pPr marL="171455" indent="-171455">
              <a:spcAft>
                <a:spcPts val="600"/>
              </a:spcAft>
              <a:buClr>
                <a:srgbClr val="00B0F0"/>
              </a:buClr>
              <a:buChar char="•"/>
            </a:pPr>
            <a:r>
              <a:rPr lang="en-US" sz="900" dirty="0">
                <a:solidFill>
                  <a:srgbClr val="414042"/>
                </a:solidFill>
                <a:latin typeface="Tw Cen MT" panose="020B0602020104020603" pitchFamily="34" charset="77"/>
              </a:rPr>
              <a:t>Hold back on solving the problem during this phase</a:t>
            </a:r>
          </a:p>
          <a:p>
            <a:pPr marL="171455" indent="-171455">
              <a:spcAft>
                <a:spcPts val="600"/>
              </a:spcAft>
              <a:buClr>
                <a:srgbClr val="00B0F0"/>
              </a:buClr>
              <a:buChar char="•"/>
            </a:pPr>
            <a:r>
              <a:rPr lang="en-US" sz="900" dirty="0">
                <a:solidFill>
                  <a:srgbClr val="414042"/>
                </a:solidFill>
                <a:latin typeface="Tw Cen MT" panose="020B0602020104020603" pitchFamily="34" charset="77"/>
              </a:rPr>
              <a:t>Be open to new perspectives</a:t>
            </a:r>
            <a:br>
              <a:rPr lang="en-US" sz="900" dirty="0">
                <a:solidFill>
                  <a:srgbClr val="414042"/>
                </a:solidFill>
                <a:latin typeface="Tw Cen MT" panose="020B0602020104020603" pitchFamily="34" charset="77"/>
              </a:rPr>
            </a:br>
            <a:br>
              <a:rPr lang="en-US" sz="900" dirty="0">
                <a:solidFill>
                  <a:srgbClr val="414042"/>
                </a:solidFill>
                <a:latin typeface="Tw Cen MT" panose="020B0602020104020603" pitchFamily="34" charset="77"/>
              </a:rPr>
            </a:br>
            <a:br>
              <a:rPr lang="en-US" sz="900" dirty="0">
                <a:solidFill>
                  <a:srgbClr val="414042"/>
                </a:solidFill>
                <a:latin typeface="Tw Cen MT" panose="020B0602020104020603" pitchFamily="34" charset="77"/>
              </a:rPr>
            </a:br>
            <a:endParaRPr lang="en-US" sz="900" dirty="0">
              <a:solidFill>
                <a:srgbClr val="414042"/>
              </a:solidFill>
              <a:latin typeface="Tw Cen MT" panose="020B0602020104020603" pitchFamily="34" charset="77"/>
            </a:endParaRPr>
          </a:p>
        </p:txBody>
      </p:sp>
      <p:sp>
        <p:nvSpPr>
          <p:cNvPr id="47" name="CaixaDeTexto 46">
            <a:extLst>
              <a:ext uri="{FF2B5EF4-FFF2-40B4-BE49-F238E27FC236}">
                <a16:creationId xmlns:a16="http://schemas.microsoft.com/office/drawing/2014/main" id="{2D14266E-1538-E86C-1697-798350254F4A}"/>
              </a:ext>
            </a:extLst>
          </p:cNvPr>
          <p:cNvSpPr txBox="1"/>
          <p:nvPr/>
        </p:nvSpPr>
        <p:spPr>
          <a:xfrm>
            <a:off x="1353000" y="1871997"/>
            <a:ext cx="3600000" cy="2052000"/>
          </a:xfrm>
          <a:prstGeom prst="rect">
            <a:avLst/>
          </a:prstGeom>
          <a:solidFill>
            <a:srgbClr val="00B0F0">
              <a:alpha val="9816"/>
            </a:srgbClr>
          </a:solidFill>
        </p:spPr>
        <p:txBody>
          <a:bodyPr wrap="square" lIns="108000" tIns="108000" rIns="108000" bIns="108000">
            <a:spAutoFit/>
          </a:bodyPr>
          <a:lstStyle/>
          <a:p>
            <a:pPr>
              <a:spcAft>
                <a:spcPts val="600"/>
              </a:spcAft>
            </a:pPr>
            <a:r>
              <a:rPr lang="en-US" sz="1800" b="1" dirty="0">
                <a:solidFill>
                  <a:schemeClr val="dk1"/>
                </a:solidFill>
                <a:latin typeface="Tw Cen MT" panose="020B0602020104020603" pitchFamily="34" charset="77"/>
              </a:rPr>
              <a:t>LAUNCH OBJECTIVES</a:t>
            </a:r>
          </a:p>
          <a:p>
            <a:pPr marL="171455" indent="-171455">
              <a:spcAft>
                <a:spcPts val="600"/>
              </a:spcAft>
              <a:buClr>
                <a:srgbClr val="00AEEF"/>
              </a:buClr>
              <a:buChar char="•"/>
            </a:pPr>
            <a:r>
              <a:rPr lang="en-US" sz="900" dirty="0">
                <a:solidFill>
                  <a:srgbClr val="414042"/>
                </a:solidFill>
                <a:latin typeface="Tw Cen MT" panose="020B0602020104020603" pitchFamily="34" charset="77"/>
                <a:sym typeface="Arial Black"/>
              </a:rPr>
              <a:t>The goal of the Launch phase is to collectively review and reflect on the assessment data to determine the holistic learning outcomes (LO) you will improve in your classroom. The prioritized learning outcome should align with the needs of your learners, the goals of the school administration, and local values, beliefs, and interests. </a:t>
            </a:r>
          </a:p>
          <a:p>
            <a:pPr marL="171455" indent="-171455">
              <a:spcAft>
                <a:spcPts val="600"/>
              </a:spcAft>
              <a:buClr>
                <a:srgbClr val="00AEEF"/>
              </a:buClr>
              <a:buChar char="•"/>
            </a:pPr>
            <a:r>
              <a:rPr lang="en-US" sz="900" dirty="0">
                <a:solidFill>
                  <a:srgbClr val="414042"/>
                </a:solidFill>
                <a:latin typeface="Tw Cen MT" panose="020B0602020104020603" pitchFamily="34" charset="77"/>
                <a:sym typeface="Arial Black"/>
              </a:rPr>
              <a:t>Participants then work in teams to further narrow their focus based on a detailed review of the sub-domains of learning outcomes data.</a:t>
            </a:r>
          </a:p>
        </p:txBody>
      </p:sp>
      <p:sp>
        <p:nvSpPr>
          <p:cNvPr id="50" name="Rectangle 2">
            <a:extLst>
              <a:ext uri="{FF2B5EF4-FFF2-40B4-BE49-F238E27FC236}">
                <a16:creationId xmlns:a16="http://schemas.microsoft.com/office/drawing/2014/main" id="{12D6F319-E69C-7E5C-F889-1394E7400437}"/>
              </a:ext>
            </a:extLst>
          </p:cNvPr>
          <p:cNvSpPr/>
          <p:nvPr/>
        </p:nvSpPr>
        <p:spPr>
          <a:xfrm>
            <a:off x="1353000" y="1830037"/>
            <a:ext cx="3600000" cy="45719"/>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latin typeface="Tw Cen MT" panose="020B0602020104020603" pitchFamily="34" charset="77"/>
            </a:endParaRPr>
          </a:p>
        </p:txBody>
      </p:sp>
      <p:sp>
        <p:nvSpPr>
          <p:cNvPr id="53" name="Rectangle 2">
            <a:extLst>
              <a:ext uri="{FF2B5EF4-FFF2-40B4-BE49-F238E27FC236}">
                <a16:creationId xmlns:a16="http://schemas.microsoft.com/office/drawing/2014/main" id="{DADF81B5-5919-0E29-4CC8-CD9076BB25CE}"/>
              </a:ext>
            </a:extLst>
          </p:cNvPr>
          <p:cNvSpPr/>
          <p:nvPr/>
        </p:nvSpPr>
        <p:spPr>
          <a:xfrm>
            <a:off x="5164134" y="1830037"/>
            <a:ext cx="3600000" cy="45719"/>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latin typeface="Tw Cen MT" panose="020B0602020104020603" pitchFamily="34" charset="77"/>
            </a:endParaRPr>
          </a:p>
        </p:txBody>
      </p:sp>
      <p:grpSp>
        <p:nvGrpSpPr>
          <p:cNvPr id="55" name="Agrupar 54">
            <a:extLst>
              <a:ext uri="{FF2B5EF4-FFF2-40B4-BE49-F238E27FC236}">
                <a16:creationId xmlns:a16="http://schemas.microsoft.com/office/drawing/2014/main" id="{61FFEEF5-580B-2A33-F75D-31D11D407C17}"/>
              </a:ext>
            </a:extLst>
          </p:cNvPr>
          <p:cNvGrpSpPr/>
          <p:nvPr/>
        </p:nvGrpSpPr>
        <p:grpSpPr>
          <a:xfrm>
            <a:off x="2719733" y="5232978"/>
            <a:ext cx="324000" cy="323999"/>
            <a:chOff x="802234" y="5117229"/>
            <a:chExt cx="324000" cy="323999"/>
          </a:xfrm>
        </p:grpSpPr>
        <p:sp>
          <p:nvSpPr>
            <p:cNvPr id="56" name="Oval 55">
              <a:extLst>
                <a:ext uri="{FF2B5EF4-FFF2-40B4-BE49-F238E27FC236}">
                  <a16:creationId xmlns:a16="http://schemas.microsoft.com/office/drawing/2014/main" id="{4394DA05-EEAB-6FBC-479D-4126AA07A8A6}"/>
                </a:ext>
              </a:extLst>
            </p:cNvPr>
            <p:cNvSpPr/>
            <p:nvPr/>
          </p:nvSpPr>
          <p:spPr>
            <a:xfrm>
              <a:off x="802234" y="5117229"/>
              <a:ext cx="324000" cy="323999"/>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57" name="Picture 35">
              <a:extLst>
                <a:ext uri="{FF2B5EF4-FFF2-40B4-BE49-F238E27FC236}">
                  <a16:creationId xmlns:a16="http://schemas.microsoft.com/office/drawing/2014/main" id="{51DAA604-10A6-79E6-6BCA-9B0D1863F543}"/>
                </a:ext>
              </a:extLst>
            </p:cNvPr>
            <p:cNvPicPr>
              <a:picLocks noChangeAspect="1"/>
            </p:cNvPicPr>
            <p:nvPr/>
          </p:nvPicPr>
          <p:blipFill>
            <a:blip r:embed="rId4"/>
            <a:stretch>
              <a:fillRect/>
            </a:stretch>
          </p:blipFill>
          <p:spPr>
            <a:xfrm>
              <a:off x="902893" y="5211361"/>
              <a:ext cx="122682" cy="135734"/>
            </a:xfrm>
            <a:prstGeom prst="rect">
              <a:avLst/>
            </a:prstGeom>
          </p:spPr>
        </p:pic>
      </p:grpSp>
      <p:grpSp>
        <p:nvGrpSpPr>
          <p:cNvPr id="58" name="Agrupar 57">
            <a:extLst>
              <a:ext uri="{FF2B5EF4-FFF2-40B4-BE49-F238E27FC236}">
                <a16:creationId xmlns:a16="http://schemas.microsoft.com/office/drawing/2014/main" id="{9DBBE64F-AEC1-CB04-1855-506F1DD754FC}"/>
              </a:ext>
            </a:extLst>
          </p:cNvPr>
          <p:cNvGrpSpPr/>
          <p:nvPr/>
        </p:nvGrpSpPr>
        <p:grpSpPr>
          <a:xfrm>
            <a:off x="5441668" y="5232978"/>
            <a:ext cx="324000" cy="323999"/>
            <a:chOff x="802234" y="5117229"/>
            <a:chExt cx="324000" cy="323999"/>
          </a:xfrm>
        </p:grpSpPr>
        <p:sp>
          <p:nvSpPr>
            <p:cNvPr id="59" name="Oval 58">
              <a:extLst>
                <a:ext uri="{FF2B5EF4-FFF2-40B4-BE49-F238E27FC236}">
                  <a16:creationId xmlns:a16="http://schemas.microsoft.com/office/drawing/2014/main" id="{ADFF1D77-E0B7-45C7-CCF5-BCE189284EAD}"/>
                </a:ext>
              </a:extLst>
            </p:cNvPr>
            <p:cNvSpPr/>
            <p:nvPr/>
          </p:nvSpPr>
          <p:spPr>
            <a:xfrm>
              <a:off x="802234" y="5117229"/>
              <a:ext cx="324000" cy="323999"/>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62" name="Picture 35">
              <a:extLst>
                <a:ext uri="{FF2B5EF4-FFF2-40B4-BE49-F238E27FC236}">
                  <a16:creationId xmlns:a16="http://schemas.microsoft.com/office/drawing/2014/main" id="{811BDAF9-C11B-E6F9-69C9-4BE0ECA6E19A}"/>
                </a:ext>
              </a:extLst>
            </p:cNvPr>
            <p:cNvPicPr>
              <a:picLocks noChangeAspect="1"/>
            </p:cNvPicPr>
            <p:nvPr/>
          </p:nvPicPr>
          <p:blipFill>
            <a:blip r:embed="rId4"/>
            <a:stretch>
              <a:fillRect/>
            </a:stretch>
          </p:blipFill>
          <p:spPr>
            <a:xfrm>
              <a:off x="902893" y="5211361"/>
              <a:ext cx="122682" cy="135734"/>
            </a:xfrm>
            <a:prstGeom prst="rect">
              <a:avLst/>
            </a:prstGeom>
          </p:spPr>
        </p:pic>
      </p:grpSp>
      <p:grpSp>
        <p:nvGrpSpPr>
          <p:cNvPr id="64" name="Agrupar 63">
            <a:extLst>
              <a:ext uri="{FF2B5EF4-FFF2-40B4-BE49-F238E27FC236}">
                <a16:creationId xmlns:a16="http://schemas.microsoft.com/office/drawing/2014/main" id="{CD1DA6D8-BCD7-264B-85C3-1915C29A9053}"/>
              </a:ext>
            </a:extLst>
          </p:cNvPr>
          <p:cNvGrpSpPr/>
          <p:nvPr/>
        </p:nvGrpSpPr>
        <p:grpSpPr>
          <a:xfrm>
            <a:off x="6792002" y="5235566"/>
            <a:ext cx="324000" cy="324000"/>
            <a:chOff x="3502904" y="5119817"/>
            <a:chExt cx="324000" cy="324000"/>
          </a:xfrm>
        </p:grpSpPr>
        <p:sp>
          <p:nvSpPr>
            <p:cNvPr id="65" name="Oval 64">
              <a:extLst>
                <a:ext uri="{FF2B5EF4-FFF2-40B4-BE49-F238E27FC236}">
                  <a16:creationId xmlns:a16="http://schemas.microsoft.com/office/drawing/2014/main" id="{02E9873D-13C3-D738-4DB7-07859A774CE4}"/>
                </a:ext>
              </a:extLst>
            </p:cNvPr>
            <p:cNvSpPr/>
            <p:nvPr/>
          </p:nvSpPr>
          <p:spPr>
            <a:xfrm>
              <a:off x="3502904" y="5119817"/>
              <a:ext cx="324000" cy="324000"/>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66" name="Picture 28">
              <a:extLst>
                <a:ext uri="{FF2B5EF4-FFF2-40B4-BE49-F238E27FC236}">
                  <a16:creationId xmlns:a16="http://schemas.microsoft.com/office/drawing/2014/main" id="{3B38D348-E5C7-875F-D44C-2558AE479E2B}"/>
                </a:ext>
              </a:extLst>
            </p:cNvPr>
            <p:cNvPicPr>
              <a:picLocks noChangeAspect="1"/>
            </p:cNvPicPr>
            <p:nvPr/>
          </p:nvPicPr>
          <p:blipFill>
            <a:blip r:embed="rId3"/>
            <a:stretch>
              <a:fillRect/>
            </a:stretch>
          </p:blipFill>
          <p:spPr>
            <a:xfrm>
              <a:off x="3553690" y="5222239"/>
              <a:ext cx="222428" cy="119157"/>
            </a:xfrm>
            <a:prstGeom prst="rect">
              <a:avLst/>
            </a:prstGeom>
          </p:spPr>
        </p:pic>
      </p:grpSp>
      <p:grpSp>
        <p:nvGrpSpPr>
          <p:cNvPr id="70" name="Agrupar 69">
            <a:extLst>
              <a:ext uri="{FF2B5EF4-FFF2-40B4-BE49-F238E27FC236}">
                <a16:creationId xmlns:a16="http://schemas.microsoft.com/office/drawing/2014/main" id="{41B378D6-35A2-20AE-2DEF-2DC27A9E05D6}"/>
              </a:ext>
            </a:extLst>
          </p:cNvPr>
          <p:cNvGrpSpPr/>
          <p:nvPr/>
        </p:nvGrpSpPr>
        <p:grpSpPr>
          <a:xfrm>
            <a:off x="8129140" y="5232978"/>
            <a:ext cx="324000" cy="323999"/>
            <a:chOff x="802234" y="5117229"/>
            <a:chExt cx="324000" cy="323999"/>
          </a:xfrm>
        </p:grpSpPr>
        <p:sp>
          <p:nvSpPr>
            <p:cNvPr id="72" name="Oval 71">
              <a:extLst>
                <a:ext uri="{FF2B5EF4-FFF2-40B4-BE49-F238E27FC236}">
                  <a16:creationId xmlns:a16="http://schemas.microsoft.com/office/drawing/2014/main" id="{889E5147-582A-BE10-CAB5-199620FF1A5D}"/>
                </a:ext>
              </a:extLst>
            </p:cNvPr>
            <p:cNvSpPr/>
            <p:nvPr/>
          </p:nvSpPr>
          <p:spPr>
            <a:xfrm>
              <a:off x="802234" y="5117229"/>
              <a:ext cx="324000" cy="323999"/>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latin typeface="Tw Cen MT" panose="020B0602020104020603" pitchFamily="34" charset="77"/>
              </a:endParaRPr>
            </a:p>
          </p:txBody>
        </p:sp>
        <p:pic>
          <p:nvPicPr>
            <p:cNvPr id="73" name="Picture 35">
              <a:extLst>
                <a:ext uri="{FF2B5EF4-FFF2-40B4-BE49-F238E27FC236}">
                  <a16:creationId xmlns:a16="http://schemas.microsoft.com/office/drawing/2014/main" id="{7BD7A009-E8ED-F041-9472-AD67129AA6B5}"/>
                </a:ext>
              </a:extLst>
            </p:cNvPr>
            <p:cNvPicPr>
              <a:picLocks noChangeAspect="1"/>
            </p:cNvPicPr>
            <p:nvPr/>
          </p:nvPicPr>
          <p:blipFill>
            <a:blip r:embed="rId4"/>
            <a:stretch>
              <a:fillRect/>
            </a:stretch>
          </p:blipFill>
          <p:spPr>
            <a:xfrm>
              <a:off x="902893" y="5211361"/>
              <a:ext cx="122682" cy="135734"/>
            </a:xfrm>
            <a:prstGeom prst="rect">
              <a:avLst/>
            </a:prstGeom>
          </p:spPr>
        </p:pic>
      </p:grpSp>
      <p:sp>
        <p:nvSpPr>
          <p:cNvPr id="4" name="Rectangle 2">
            <a:extLst>
              <a:ext uri="{FF2B5EF4-FFF2-40B4-BE49-F238E27FC236}">
                <a16:creationId xmlns:a16="http://schemas.microsoft.com/office/drawing/2014/main" id="{15834D0F-DAEB-77FA-BF08-2804D9243931}"/>
              </a:ext>
            </a:extLst>
          </p:cNvPr>
          <p:cNvSpPr/>
          <p:nvPr/>
        </p:nvSpPr>
        <p:spPr>
          <a:xfrm>
            <a:off x="322989" y="6588866"/>
            <a:ext cx="9174695" cy="161004"/>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latin typeface="Tw Cen MT" panose="020B0602020104020603" pitchFamily="34" charset="77"/>
            </a:endParaRPr>
          </a:p>
        </p:txBody>
      </p:sp>
    </p:spTree>
    <p:extLst>
      <p:ext uri="{BB962C8B-B14F-4D97-AF65-F5344CB8AC3E}">
        <p14:creationId xmlns:p14="http://schemas.microsoft.com/office/powerpoint/2010/main" val="49974546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15;p61">
            <a:extLst>
              <a:ext uri="{FF2B5EF4-FFF2-40B4-BE49-F238E27FC236}">
                <a16:creationId xmlns:a16="http://schemas.microsoft.com/office/drawing/2014/main" id="{A66DB9D4-89EC-DDA8-1E9E-C1BAD8767976}"/>
              </a:ext>
            </a:extLst>
          </p:cNvPr>
          <p:cNvSpPr txBox="1"/>
          <p:nvPr/>
        </p:nvSpPr>
        <p:spPr>
          <a:xfrm>
            <a:off x="19472377" y="7457987"/>
            <a:ext cx="158750" cy="99381"/>
          </a:xfrm>
          <a:prstGeom prst="rect">
            <a:avLst/>
          </a:prstGeom>
          <a:noFill/>
          <a:ln>
            <a:noFill/>
          </a:ln>
        </p:spPr>
        <p:txBody>
          <a:bodyPr spcFirstLastPara="1" wrap="square" lIns="0" tIns="1460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GB" sz="550" noProof="0" dirty="0">
                <a:solidFill>
                  <a:srgbClr val="6D6E71"/>
                </a:solidFill>
                <a:latin typeface="Tw Cen MT" panose="020B0602020104020603" pitchFamily="34" charset="77"/>
              </a:rPr>
              <a:t>121</a:t>
            </a:r>
            <a:endParaRPr lang="en-GB" sz="550" noProof="0" dirty="0">
              <a:solidFill>
                <a:schemeClr val="dk1"/>
              </a:solidFill>
              <a:latin typeface="Tw Cen MT" panose="020B0602020104020603" pitchFamily="34" charset="77"/>
            </a:endParaRPr>
          </a:p>
        </p:txBody>
      </p:sp>
      <p:sp>
        <p:nvSpPr>
          <p:cNvPr id="3" name="Google Shape;9017;p61">
            <a:extLst>
              <a:ext uri="{FF2B5EF4-FFF2-40B4-BE49-F238E27FC236}">
                <a16:creationId xmlns:a16="http://schemas.microsoft.com/office/drawing/2014/main" id="{4C3A1937-82C5-A986-3F9F-6FAC2FC0BFF7}"/>
              </a:ext>
            </a:extLst>
          </p:cNvPr>
          <p:cNvSpPr/>
          <p:nvPr/>
        </p:nvSpPr>
        <p:spPr>
          <a:xfrm>
            <a:off x="19673906" y="7466150"/>
            <a:ext cx="6350" cy="284480"/>
          </a:xfrm>
          <a:custGeom>
            <a:avLst/>
            <a:gdLst/>
            <a:ahLst/>
            <a:cxnLst/>
            <a:rect l="l" t="t" r="r" b="b"/>
            <a:pathLst>
              <a:path w="6350" h="284479" extrusionOk="0">
                <a:moveTo>
                  <a:pt x="5969" y="0"/>
                </a:moveTo>
                <a:lnTo>
                  <a:pt x="0" y="0"/>
                </a:lnTo>
                <a:lnTo>
                  <a:pt x="0" y="284300"/>
                </a:lnTo>
                <a:lnTo>
                  <a:pt x="5969" y="284300"/>
                </a:lnTo>
                <a:lnTo>
                  <a:pt x="5969" y="0"/>
                </a:lnTo>
                <a:close/>
              </a:path>
            </a:pathLst>
          </a:custGeom>
          <a:solidFill>
            <a:srgbClr val="6D6E7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GB" sz="1800" noProof="0" dirty="0">
              <a:solidFill>
                <a:schemeClr val="dk1"/>
              </a:solidFill>
              <a:latin typeface="Tw Cen MT" panose="020B0602020104020603" pitchFamily="34" charset="77"/>
              <a:ea typeface="Calibri"/>
              <a:cs typeface="Calibri"/>
              <a:sym typeface="Calibri"/>
            </a:endParaRPr>
          </a:p>
        </p:txBody>
      </p:sp>
      <p:sp>
        <p:nvSpPr>
          <p:cNvPr id="23" name="Isosceles Triangle 22">
            <a:extLst>
              <a:ext uri="{FF2B5EF4-FFF2-40B4-BE49-F238E27FC236}">
                <a16:creationId xmlns:a16="http://schemas.microsoft.com/office/drawing/2014/main" id="{A122F483-D18F-D965-8565-A9782C81BA4D}"/>
              </a:ext>
            </a:extLst>
          </p:cNvPr>
          <p:cNvSpPr/>
          <p:nvPr/>
        </p:nvSpPr>
        <p:spPr>
          <a:xfrm rot="5400000">
            <a:off x="4403129" y="3973611"/>
            <a:ext cx="117796" cy="96710"/>
          </a:xfrm>
          <a:prstGeom prst="triangl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w Cen MT" panose="020B0602020104020603" pitchFamily="34" charset="77"/>
            </a:endParaRPr>
          </a:p>
        </p:txBody>
      </p:sp>
      <p:sp>
        <p:nvSpPr>
          <p:cNvPr id="10" name="Google Shape;212;p4">
            <a:extLst>
              <a:ext uri="{FF2B5EF4-FFF2-40B4-BE49-F238E27FC236}">
                <a16:creationId xmlns:a16="http://schemas.microsoft.com/office/drawing/2014/main" id="{5850AEAF-3B59-AA7D-5365-48ACEB90AEF2}"/>
              </a:ext>
            </a:extLst>
          </p:cNvPr>
          <p:cNvSpPr txBox="1">
            <a:spLocks noGrp="1"/>
          </p:cNvSpPr>
          <p:nvPr/>
        </p:nvSpPr>
        <p:spPr>
          <a:xfrm>
            <a:off x="453504" y="969926"/>
            <a:ext cx="5000216" cy="61555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700" b="1" i="0" u="none" strike="noStrike" cap="none">
                <a:solidFill>
                  <a:srgbClr val="62BB4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000" noProof="0" dirty="0">
                <a:solidFill>
                  <a:srgbClr val="00AEEF"/>
                </a:solidFill>
                <a:latin typeface="Tw Cen MT"/>
                <a:ea typeface="Calibri"/>
              </a:rPr>
              <a:t>REFLECT ON YOUR CLASSROOM DATA: LEARNING OUTCOME</a:t>
            </a:r>
          </a:p>
        </p:txBody>
      </p:sp>
      <p:sp>
        <p:nvSpPr>
          <p:cNvPr id="26" name="Rectangle 3">
            <a:extLst>
              <a:ext uri="{FF2B5EF4-FFF2-40B4-BE49-F238E27FC236}">
                <a16:creationId xmlns:a16="http://schemas.microsoft.com/office/drawing/2014/main" id="{D1C9B71A-01D3-D7A5-54B2-7E48F944B9A9}"/>
              </a:ext>
            </a:extLst>
          </p:cNvPr>
          <p:cNvSpPr/>
          <p:nvPr/>
        </p:nvSpPr>
        <p:spPr>
          <a:xfrm>
            <a:off x="322990" y="1767316"/>
            <a:ext cx="4473031" cy="269576"/>
          </a:xfrm>
          <a:prstGeom prst="rect">
            <a:avLst/>
          </a:prstGeom>
          <a:solidFill>
            <a:srgbClr val="C7EAFB"/>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800" b="1" noProof="0" dirty="0">
                <a:solidFill>
                  <a:schemeClr val="tx1">
                    <a:lumMod val="85000"/>
                    <a:lumOff val="15000"/>
                  </a:schemeClr>
                </a:solidFill>
                <a:latin typeface="TW Cen MT"/>
              </a:rPr>
              <a:t>How are your learners doing in literacy and numeracy? </a:t>
            </a:r>
          </a:p>
        </p:txBody>
      </p:sp>
      <p:sp>
        <p:nvSpPr>
          <p:cNvPr id="32" name="Rectangle 28">
            <a:extLst>
              <a:ext uri="{FF2B5EF4-FFF2-40B4-BE49-F238E27FC236}">
                <a16:creationId xmlns:a16="http://schemas.microsoft.com/office/drawing/2014/main" id="{BC4E8E2F-03AF-9543-A2D2-0EDE8D8E6DC1}"/>
              </a:ext>
            </a:extLst>
          </p:cNvPr>
          <p:cNvSpPr/>
          <p:nvPr/>
        </p:nvSpPr>
        <p:spPr>
          <a:xfrm>
            <a:off x="322990" y="2030076"/>
            <a:ext cx="4473031" cy="4453633"/>
          </a:xfrm>
          <a:prstGeom prst="rect">
            <a:avLst/>
          </a:prstGeom>
          <a:solidFill>
            <a:schemeClr val="bg1">
              <a:lumMod val="95000"/>
              <a:alpha val="99000"/>
            </a:schemeClr>
          </a:solidFill>
          <a:ln w="12700" cmpd="sng">
            <a:noFill/>
            <a:prstDash val="sysDot"/>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w Cen MT" panose="020B0602020104020603" pitchFamily="34" charset="77"/>
            </a:endParaRPr>
          </a:p>
        </p:txBody>
      </p:sp>
      <p:sp>
        <p:nvSpPr>
          <p:cNvPr id="18" name="Google Shape;118;p3">
            <a:extLst>
              <a:ext uri="{FF2B5EF4-FFF2-40B4-BE49-F238E27FC236}">
                <a16:creationId xmlns:a16="http://schemas.microsoft.com/office/drawing/2014/main" id="{45A82617-F8D0-DB5D-53FA-CBE1BD7E1B7A}"/>
              </a:ext>
            </a:extLst>
          </p:cNvPr>
          <p:cNvSpPr txBox="1"/>
          <p:nvPr/>
        </p:nvSpPr>
        <p:spPr>
          <a:xfrm>
            <a:off x="578445" y="4257574"/>
            <a:ext cx="3756537" cy="214141"/>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b="1" noProof="0" dirty="0">
                <a:solidFill>
                  <a:srgbClr val="414042"/>
                </a:solidFill>
                <a:latin typeface="Tw Cen MT"/>
              </a:rPr>
              <a:t>2. Numeracy</a:t>
            </a:r>
            <a:r>
              <a:rPr lang="en-GB" sz="750" b="1" noProof="0" dirty="0">
                <a:solidFill>
                  <a:srgbClr val="414042"/>
                </a:solidFill>
                <a:latin typeface="Tw Cen MT"/>
              </a:rPr>
              <a:t> </a:t>
            </a:r>
            <a:endParaRPr lang="en-GB" sz="750" b="1" noProof="0" dirty="0">
              <a:solidFill>
                <a:srgbClr val="414042"/>
              </a:solidFill>
              <a:latin typeface="Tw Cen MT" panose="020B0602020104020603" pitchFamily="34" charset="77"/>
            </a:endParaRPr>
          </a:p>
        </p:txBody>
      </p:sp>
      <p:sp>
        <p:nvSpPr>
          <p:cNvPr id="35" name="Google Shape;118;p3">
            <a:extLst>
              <a:ext uri="{FF2B5EF4-FFF2-40B4-BE49-F238E27FC236}">
                <a16:creationId xmlns:a16="http://schemas.microsoft.com/office/drawing/2014/main" id="{328A0C73-3DB5-D75E-F0B4-59922A372211}"/>
              </a:ext>
            </a:extLst>
          </p:cNvPr>
          <p:cNvSpPr txBox="1"/>
          <p:nvPr/>
        </p:nvSpPr>
        <p:spPr>
          <a:xfrm>
            <a:off x="578445" y="2115736"/>
            <a:ext cx="3756537" cy="214141"/>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b="1" noProof="0" dirty="0">
                <a:solidFill>
                  <a:srgbClr val="414042"/>
                </a:solidFill>
                <a:latin typeface="Tw Cen MT" panose="020B0602020104020603" pitchFamily="34" charset="77"/>
              </a:rPr>
              <a:t>1. Literacy</a:t>
            </a:r>
            <a:r>
              <a:rPr lang="en-GB" sz="750" b="1" noProof="0" dirty="0">
                <a:solidFill>
                  <a:srgbClr val="414042"/>
                </a:solidFill>
                <a:latin typeface="Tw Cen MT" panose="020B0602020104020603" pitchFamily="34" charset="77"/>
              </a:rPr>
              <a:t> </a:t>
            </a:r>
          </a:p>
        </p:txBody>
      </p:sp>
      <p:sp>
        <p:nvSpPr>
          <p:cNvPr id="37" name="Rectangle 3">
            <a:extLst>
              <a:ext uri="{FF2B5EF4-FFF2-40B4-BE49-F238E27FC236}">
                <a16:creationId xmlns:a16="http://schemas.microsoft.com/office/drawing/2014/main" id="{E8D65CA4-2500-8824-DF26-41F12ABA2E58}"/>
              </a:ext>
            </a:extLst>
          </p:cNvPr>
          <p:cNvSpPr/>
          <p:nvPr/>
        </p:nvSpPr>
        <p:spPr>
          <a:xfrm>
            <a:off x="5099333" y="1768914"/>
            <a:ext cx="4398352" cy="261163"/>
          </a:xfrm>
          <a:prstGeom prst="rect">
            <a:avLst/>
          </a:prstGeom>
          <a:solidFill>
            <a:srgbClr val="C7EAFB"/>
          </a:solidFill>
          <a:ln w="12700">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800" b="1" noProof="0" dirty="0">
                <a:solidFill>
                  <a:srgbClr val="414042"/>
                </a:solidFill>
                <a:latin typeface="Tw Cen MT"/>
              </a:rPr>
              <a:t>How are your learners doing in the other three learning domains?</a:t>
            </a:r>
          </a:p>
        </p:txBody>
      </p:sp>
      <p:sp>
        <p:nvSpPr>
          <p:cNvPr id="38" name="Rectangle 28">
            <a:extLst>
              <a:ext uri="{FF2B5EF4-FFF2-40B4-BE49-F238E27FC236}">
                <a16:creationId xmlns:a16="http://schemas.microsoft.com/office/drawing/2014/main" id="{51E0F74D-27B5-7960-2D6E-E851504606F7}"/>
              </a:ext>
            </a:extLst>
          </p:cNvPr>
          <p:cNvSpPr/>
          <p:nvPr/>
        </p:nvSpPr>
        <p:spPr>
          <a:xfrm>
            <a:off x="5090984" y="2030076"/>
            <a:ext cx="4406700" cy="4346010"/>
          </a:xfrm>
          <a:prstGeom prst="rect">
            <a:avLst/>
          </a:prstGeom>
          <a:solidFill>
            <a:schemeClr val="bg1">
              <a:lumMod val="95000"/>
              <a:alpha val="99000"/>
            </a:schemeClr>
          </a:solidFill>
          <a:ln w="12700" cmpd="sng">
            <a:noFill/>
            <a:prstDash val="sysDot"/>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w Cen MT" panose="020B0602020104020603" pitchFamily="34" charset="77"/>
            </a:endParaRPr>
          </a:p>
        </p:txBody>
      </p:sp>
      <p:sp>
        <p:nvSpPr>
          <p:cNvPr id="40" name="Google Shape;118;p3">
            <a:extLst>
              <a:ext uri="{FF2B5EF4-FFF2-40B4-BE49-F238E27FC236}">
                <a16:creationId xmlns:a16="http://schemas.microsoft.com/office/drawing/2014/main" id="{755DB88E-048F-85E2-E464-EE182A0F337F}"/>
              </a:ext>
            </a:extLst>
          </p:cNvPr>
          <p:cNvSpPr txBox="1"/>
          <p:nvPr/>
        </p:nvSpPr>
        <p:spPr>
          <a:xfrm>
            <a:off x="5266272" y="2115736"/>
            <a:ext cx="3986700" cy="214141"/>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b="1" noProof="0" dirty="0">
                <a:solidFill>
                  <a:srgbClr val="414042"/>
                </a:solidFill>
                <a:latin typeface="Tw Cen MT" panose="020B0602020104020603" pitchFamily="34" charset="77"/>
              </a:rPr>
              <a:t>3. Holistic Learning Domains #3</a:t>
            </a:r>
          </a:p>
        </p:txBody>
      </p:sp>
      <p:sp>
        <p:nvSpPr>
          <p:cNvPr id="43" name="Google Shape;118;p3">
            <a:extLst>
              <a:ext uri="{FF2B5EF4-FFF2-40B4-BE49-F238E27FC236}">
                <a16:creationId xmlns:a16="http://schemas.microsoft.com/office/drawing/2014/main" id="{52537A68-9198-419D-8C42-F23B8BFD579C}"/>
              </a:ext>
            </a:extLst>
          </p:cNvPr>
          <p:cNvSpPr txBox="1"/>
          <p:nvPr/>
        </p:nvSpPr>
        <p:spPr>
          <a:xfrm>
            <a:off x="5099332" y="962449"/>
            <a:ext cx="2305551" cy="61555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b="1" noProof="0" dirty="0">
                <a:solidFill>
                  <a:srgbClr val="414042"/>
                </a:solidFill>
                <a:latin typeface="Tw Cen MT"/>
              </a:rPr>
              <a:t>On Your Own: </a:t>
            </a:r>
            <a:r>
              <a:rPr lang="en-GB" sz="1000" noProof="0" dirty="0">
                <a:solidFill>
                  <a:srgbClr val="414042"/>
                </a:solidFill>
                <a:latin typeface="Tw Cen MT"/>
              </a:rPr>
              <a:t>Take out your previous classroom assessment or the previous class’s if it’s a new class. Think and reflect  on your classroom </a:t>
            </a:r>
            <a:r>
              <a:rPr lang="en-GB" sz="1000" noProof="0" dirty="0">
                <a:solidFill>
                  <a:srgbClr val="414042"/>
                </a:solidFill>
                <a:latin typeface="TW Cen MT"/>
              </a:rPr>
              <a:t>assessment results </a:t>
            </a:r>
            <a:endParaRPr lang="en-GB" sz="1000" noProof="0" dirty="0">
              <a:solidFill>
                <a:srgbClr val="414042"/>
              </a:solidFill>
              <a:latin typeface="Tw Cen MT"/>
            </a:endParaRPr>
          </a:p>
        </p:txBody>
      </p:sp>
      <p:sp>
        <p:nvSpPr>
          <p:cNvPr id="44" name="Google Shape;118;p3">
            <a:extLst>
              <a:ext uri="{FF2B5EF4-FFF2-40B4-BE49-F238E27FC236}">
                <a16:creationId xmlns:a16="http://schemas.microsoft.com/office/drawing/2014/main" id="{74D0C41A-32A6-DF3E-C98F-AC2B8D95317A}"/>
              </a:ext>
            </a:extLst>
          </p:cNvPr>
          <p:cNvSpPr txBox="1"/>
          <p:nvPr/>
        </p:nvSpPr>
        <p:spPr>
          <a:xfrm>
            <a:off x="5266272" y="3731887"/>
            <a:ext cx="3986700" cy="214141"/>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b="1" noProof="0" dirty="0">
                <a:solidFill>
                  <a:srgbClr val="414042"/>
                </a:solidFill>
                <a:latin typeface="Tw Cen MT" panose="020B0602020104020603" pitchFamily="34" charset="77"/>
              </a:rPr>
              <a:t>4. Holistic Learning Domains #4</a:t>
            </a:r>
          </a:p>
        </p:txBody>
      </p:sp>
      <p:sp>
        <p:nvSpPr>
          <p:cNvPr id="45" name="Google Shape;118;p3">
            <a:extLst>
              <a:ext uri="{FF2B5EF4-FFF2-40B4-BE49-F238E27FC236}">
                <a16:creationId xmlns:a16="http://schemas.microsoft.com/office/drawing/2014/main" id="{E39FA622-F491-2B4A-4E80-2832443A49BE}"/>
              </a:ext>
            </a:extLst>
          </p:cNvPr>
          <p:cNvSpPr txBox="1"/>
          <p:nvPr/>
        </p:nvSpPr>
        <p:spPr>
          <a:xfrm>
            <a:off x="5266272" y="5278794"/>
            <a:ext cx="3986700" cy="214141"/>
          </a:xfrm>
          <a:prstGeom prst="rect">
            <a:avLst/>
          </a:prstGeom>
          <a:noFill/>
          <a:ln>
            <a:noFill/>
          </a:ln>
        </p:spPr>
        <p:txBody>
          <a:bodyPr spcFirstLastPara="1" wrap="square" lIns="0" tIns="901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b="1" noProof="0" dirty="0">
                <a:solidFill>
                  <a:srgbClr val="414042"/>
                </a:solidFill>
                <a:latin typeface="Tw Cen MT" panose="020B0602020104020603" pitchFamily="34" charset="77"/>
              </a:rPr>
              <a:t>5. Holistic Learning Domains #5</a:t>
            </a:r>
          </a:p>
        </p:txBody>
      </p:sp>
      <p:cxnSp>
        <p:nvCxnSpPr>
          <p:cNvPr id="46" name="Straight Arrow Connector 65">
            <a:extLst>
              <a:ext uri="{FF2B5EF4-FFF2-40B4-BE49-F238E27FC236}">
                <a16:creationId xmlns:a16="http://schemas.microsoft.com/office/drawing/2014/main" id="{35751C81-DCE8-1E68-54AA-46C156F6C442}"/>
              </a:ext>
            </a:extLst>
          </p:cNvPr>
          <p:cNvCxnSpPr>
            <a:cxnSpLocks/>
          </p:cNvCxnSpPr>
          <p:nvPr/>
        </p:nvCxnSpPr>
        <p:spPr>
          <a:xfrm flipH="1" flipV="1">
            <a:off x="578445" y="4275169"/>
            <a:ext cx="4218733" cy="12788"/>
          </a:xfrm>
          <a:prstGeom prst="straightConnector1">
            <a:avLst/>
          </a:prstGeom>
          <a:ln w="12700">
            <a:solidFill>
              <a:srgbClr val="00AEEF"/>
            </a:solidFill>
          </a:ln>
        </p:spPr>
        <p:style>
          <a:lnRef idx="2">
            <a:schemeClr val="accent1"/>
          </a:lnRef>
          <a:fillRef idx="0">
            <a:schemeClr val="accent1"/>
          </a:fillRef>
          <a:effectRef idx="1">
            <a:schemeClr val="accent1"/>
          </a:effectRef>
          <a:fontRef idx="minor">
            <a:schemeClr val="tx1"/>
          </a:fontRef>
        </p:style>
      </p:cxnSp>
      <p:cxnSp>
        <p:nvCxnSpPr>
          <p:cNvPr id="50" name="Straight Arrow Connector 65">
            <a:extLst>
              <a:ext uri="{FF2B5EF4-FFF2-40B4-BE49-F238E27FC236}">
                <a16:creationId xmlns:a16="http://schemas.microsoft.com/office/drawing/2014/main" id="{80EFB1AC-E475-46BC-DB33-8AD66616BB48}"/>
              </a:ext>
            </a:extLst>
          </p:cNvPr>
          <p:cNvCxnSpPr>
            <a:cxnSpLocks/>
          </p:cNvCxnSpPr>
          <p:nvPr/>
        </p:nvCxnSpPr>
        <p:spPr>
          <a:xfrm flipH="1" flipV="1">
            <a:off x="5249299" y="3751196"/>
            <a:ext cx="4088854" cy="12788"/>
          </a:xfrm>
          <a:prstGeom prst="straightConnector1">
            <a:avLst/>
          </a:prstGeom>
          <a:ln w="12700">
            <a:solidFill>
              <a:srgbClr val="00AEEF"/>
            </a:solidFill>
          </a:ln>
        </p:spPr>
        <p:style>
          <a:lnRef idx="2">
            <a:schemeClr val="accent1"/>
          </a:lnRef>
          <a:fillRef idx="0">
            <a:schemeClr val="accent1"/>
          </a:fillRef>
          <a:effectRef idx="1">
            <a:schemeClr val="accent1"/>
          </a:effectRef>
          <a:fontRef idx="minor">
            <a:schemeClr val="tx1"/>
          </a:fontRef>
        </p:style>
      </p:cxnSp>
      <p:cxnSp>
        <p:nvCxnSpPr>
          <p:cNvPr id="51" name="Straight Arrow Connector 65">
            <a:extLst>
              <a:ext uri="{FF2B5EF4-FFF2-40B4-BE49-F238E27FC236}">
                <a16:creationId xmlns:a16="http://schemas.microsoft.com/office/drawing/2014/main" id="{2A4F8AD3-3392-2316-C2FE-F2CD84A443C5}"/>
              </a:ext>
            </a:extLst>
          </p:cNvPr>
          <p:cNvCxnSpPr>
            <a:cxnSpLocks/>
          </p:cNvCxnSpPr>
          <p:nvPr/>
        </p:nvCxnSpPr>
        <p:spPr>
          <a:xfrm flipH="1" flipV="1">
            <a:off x="5249299" y="5280184"/>
            <a:ext cx="4088854" cy="12788"/>
          </a:xfrm>
          <a:prstGeom prst="straightConnector1">
            <a:avLst/>
          </a:prstGeom>
          <a:ln w="12700">
            <a:solidFill>
              <a:srgbClr val="00AEEF"/>
            </a:solidFill>
          </a:ln>
        </p:spPr>
        <p:style>
          <a:lnRef idx="2">
            <a:schemeClr val="accent1"/>
          </a:lnRef>
          <a:fillRef idx="0">
            <a:schemeClr val="accent1"/>
          </a:fillRef>
          <a:effectRef idx="1">
            <a:schemeClr val="accent1"/>
          </a:effectRef>
          <a:fontRef idx="minor">
            <a:schemeClr val="tx1"/>
          </a:fontRef>
        </p:style>
      </p:cxnSp>
      <p:grpSp>
        <p:nvGrpSpPr>
          <p:cNvPr id="49" name="Agrupar 48">
            <a:extLst>
              <a:ext uri="{FF2B5EF4-FFF2-40B4-BE49-F238E27FC236}">
                <a16:creationId xmlns:a16="http://schemas.microsoft.com/office/drawing/2014/main" id="{E3706CBF-18FC-CC72-2A44-8ADBBA82ECC6}"/>
              </a:ext>
            </a:extLst>
          </p:cNvPr>
          <p:cNvGrpSpPr/>
          <p:nvPr/>
        </p:nvGrpSpPr>
        <p:grpSpPr>
          <a:xfrm>
            <a:off x="8187524" y="957197"/>
            <a:ext cx="720000" cy="720000"/>
            <a:chOff x="11819392" y="1385390"/>
            <a:chExt cx="720000" cy="720000"/>
          </a:xfrm>
        </p:grpSpPr>
        <p:grpSp>
          <p:nvGrpSpPr>
            <p:cNvPr id="15" name="Agrupar 14">
              <a:extLst>
                <a:ext uri="{FF2B5EF4-FFF2-40B4-BE49-F238E27FC236}">
                  <a16:creationId xmlns:a16="http://schemas.microsoft.com/office/drawing/2014/main" id="{BA641813-2C87-2787-81FE-4861F0D2B521}"/>
                </a:ext>
              </a:extLst>
            </p:cNvPr>
            <p:cNvGrpSpPr/>
            <p:nvPr/>
          </p:nvGrpSpPr>
          <p:grpSpPr>
            <a:xfrm>
              <a:off x="11894708" y="1460706"/>
              <a:ext cx="569370" cy="569370"/>
              <a:chOff x="8114553" y="1006717"/>
              <a:chExt cx="569370" cy="569370"/>
            </a:xfrm>
          </p:grpSpPr>
          <p:sp>
            <p:nvSpPr>
              <p:cNvPr id="6" name="Oval 5">
                <a:extLst>
                  <a:ext uri="{FF2B5EF4-FFF2-40B4-BE49-F238E27FC236}">
                    <a16:creationId xmlns:a16="http://schemas.microsoft.com/office/drawing/2014/main" id="{9D7D879E-C243-DA31-5DF1-B7B0F75E9DB1}"/>
                  </a:ext>
                </a:extLst>
              </p:cNvPr>
              <p:cNvSpPr/>
              <p:nvPr/>
            </p:nvSpPr>
            <p:spPr>
              <a:xfrm>
                <a:off x="8114553" y="1006717"/>
                <a:ext cx="569370" cy="56937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5" name="Imagem 4" descr="Uma imagem com símbolo, esboço, Gráficos, file&#10;&#10;Os conteúdos gerados por IA poderão estar incorretos.">
                <a:extLst>
                  <a:ext uri="{FF2B5EF4-FFF2-40B4-BE49-F238E27FC236}">
                    <a16:creationId xmlns:a16="http://schemas.microsoft.com/office/drawing/2014/main" id="{C0D8340D-15C6-FA8A-28F0-C5412CB0B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7665" y="1059829"/>
                <a:ext cx="463145" cy="463145"/>
              </a:xfrm>
              <a:prstGeom prst="rect">
                <a:avLst/>
              </a:prstGeom>
            </p:spPr>
          </p:pic>
        </p:grpSp>
        <p:sp>
          <p:nvSpPr>
            <p:cNvPr id="28" name="CaixaDeTexto 27">
              <a:extLst>
                <a:ext uri="{FF2B5EF4-FFF2-40B4-BE49-F238E27FC236}">
                  <a16:creationId xmlns:a16="http://schemas.microsoft.com/office/drawing/2014/main" id="{DD92CD06-4F8E-D77A-5991-7162887894DB}"/>
                </a:ext>
              </a:extLst>
            </p:cNvPr>
            <p:cNvSpPr txBox="1"/>
            <p:nvPr/>
          </p:nvSpPr>
          <p:spPr>
            <a:xfrm rot="16200000">
              <a:off x="11819392" y="1385390"/>
              <a:ext cx="720000" cy="720000"/>
            </a:xfrm>
            <a:prstGeom prst="rect">
              <a:avLst/>
            </a:prstGeom>
            <a:noFill/>
          </p:spPr>
          <p:txBody>
            <a:bodyPr wrap="square">
              <a:prstTxWarp prst="textCircle">
                <a:avLst/>
              </a:prstTxWarp>
              <a:spAutoFit/>
            </a:bodyPr>
            <a:lstStyle/>
            <a:p>
              <a:pPr algn="ctr"/>
              <a:r>
                <a:rPr lang="en-GB" sz="800" b="1" noProof="0" dirty="0">
                  <a:solidFill>
                    <a:srgbClr val="00AEEF"/>
                  </a:solidFill>
                  <a:latin typeface="Tw Cen MT" panose="020B0602020104020603" pitchFamily="34" charset="77"/>
                </a:rPr>
                <a:t>Secondary schools</a:t>
              </a:r>
            </a:p>
          </p:txBody>
        </p:sp>
      </p:grpSp>
      <p:grpSp>
        <p:nvGrpSpPr>
          <p:cNvPr id="52" name="Agrupar 51">
            <a:extLst>
              <a:ext uri="{FF2B5EF4-FFF2-40B4-BE49-F238E27FC236}">
                <a16:creationId xmlns:a16="http://schemas.microsoft.com/office/drawing/2014/main" id="{4956558E-66CD-50A7-7DEA-A15E06A35C67}"/>
              </a:ext>
            </a:extLst>
          </p:cNvPr>
          <p:cNvGrpSpPr/>
          <p:nvPr/>
        </p:nvGrpSpPr>
        <p:grpSpPr>
          <a:xfrm>
            <a:off x="7493797" y="981227"/>
            <a:ext cx="720000" cy="720000"/>
            <a:chOff x="10727878" y="-155036"/>
            <a:chExt cx="720000" cy="720000"/>
          </a:xfrm>
        </p:grpSpPr>
        <p:grpSp>
          <p:nvGrpSpPr>
            <p:cNvPr id="16" name="Agrupar 15">
              <a:extLst>
                <a:ext uri="{FF2B5EF4-FFF2-40B4-BE49-F238E27FC236}">
                  <a16:creationId xmlns:a16="http://schemas.microsoft.com/office/drawing/2014/main" id="{64E6D192-AC05-3F7C-9339-4BA7ACCADD71}"/>
                </a:ext>
              </a:extLst>
            </p:cNvPr>
            <p:cNvGrpSpPr/>
            <p:nvPr/>
          </p:nvGrpSpPr>
          <p:grpSpPr>
            <a:xfrm>
              <a:off x="10803194" y="-60216"/>
              <a:ext cx="569370" cy="569370"/>
              <a:chOff x="7474502" y="996899"/>
              <a:chExt cx="569370" cy="569370"/>
            </a:xfrm>
          </p:grpSpPr>
          <p:sp>
            <p:nvSpPr>
              <p:cNvPr id="7" name="Oval 6">
                <a:extLst>
                  <a:ext uri="{FF2B5EF4-FFF2-40B4-BE49-F238E27FC236}">
                    <a16:creationId xmlns:a16="http://schemas.microsoft.com/office/drawing/2014/main" id="{D3A69DB8-3B1E-CB6A-2921-4C1AFE0C2A62}"/>
                  </a:ext>
                </a:extLst>
              </p:cNvPr>
              <p:cNvSpPr/>
              <p:nvPr/>
            </p:nvSpPr>
            <p:spPr>
              <a:xfrm>
                <a:off x="7474502" y="996899"/>
                <a:ext cx="569370" cy="56937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1" name="Imagem 10" descr="Uma imagem com símbolo, Tipo de letra, Gráficos, logótipo&#10;&#10;Os conteúdos gerados por IA poderão estar incorretos.">
                <a:extLst>
                  <a:ext uri="{FF2B5EF4-FFF2-40B4-BE49-F238E27FC236}">
                    <a16:creationId xmlns:a16="http://schemas.microsoft.com/office/drawing/2014/main" id="{2375B6B6-0BA6-F7AD-18BE-253914B8A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7330" y="1035141"/>
                <a:ext cx="463713" cy="463713"/>
              </a:xfrm>
              <a:prstGeom prst="rect">
                <a:avLst/>
              </a:prstGeom>
            </p:spPr>
          </p:pic>
        </p:grpSp>
        <p:sp>
          <p:nvSpPr>
            <p:cNvPr id="39" name="CaixaDeTexto 38">
              <a:extLst>
                <a:ext uri="{FF2B5EF4-FFF2-40B4-BE49-F238E27FC236}">
                  <a16:creationId xmlns:a16="http://schemas.microsoft.com/office/drawing/2014/main" id="{74843D27-949C-6588-D20D-756E4D64C03C}"/>
                </a:ext>
              </a:extLst>
            </p:cNvPr>
            <p:cNvSpPr txBox="1"/>
            <p:nvPr/>
          </p:nvSpPr>
          <p:spPr>
            <a:xfrm rot="17286686">
              <a:off x="10727878" y="-155036"/>
              <a:ext cx="720000" cy="720000"/>
            </a:xfrm>
            <a:prstGeom prst="rect">
              <a:avLst/>
            </a:prstGeom>
            <a:noFill/>
          </p:spPr>
          <p:txBody>
            <a:bodyPr wrap="square">
              <a:prstTxWarp prst="textCircle">
                <a:avLst>
                  <a:gd name="adj" fmla="val 19553080"/>
                </a:avLst>
              </a:prstTxWarp>
              <a:spAutoFit/>
            </a:bodyPr>
            <a:lstStyle/>
            <a:p>
              <a:r>
                <a:rPr lang="en-GB" sz="800" b="1" noProof="0" dirty="0">
                  <a:solidFill>
                    <a:srgbClr val="00AEEF"/>
                  </a:solidFill>
                  <a:latin typeface="Tw Cen MT" panose="020B0602020104020603" pitchFamily="34" charset="77"/>
                </a:rPr>
                <a:t>ECD</a:t>
              </a:r>
              <a:endParaRPr lang="en-GB" sz="800" b="1" noProof="0" dirty="0"/>
            </a:p>
          </p:txBody>
        </p:sp>
      </p:grpSp>
      <p:sp>
        <p:nvSpPr>
          <p:cNvPr id="8" name="Google Shape;118;p3">
            <a:extLst>
              <a:ext uri="{FF2B5EF4-FFF2-40B4-BE49-F238E27FC236}">
                <a16:creationId xmlns:a16="http://schemas.microsoft.com/office/drawing/2014/main" id="{BA280CEE-01E2-C36E-1767-7D35211B2F2B}"/>
              </a:ext>
            </a:extLst>
          </p:cNvPr>
          <p:cNvSpPr txBox="1"/>
          <p:nvPr/>
        </p:nvSpPr>
        <p:spPr>
          <a:xfrm>
            <a:off x="8769577" y="320512"/>
            <a:ext cx="686476" cy="375638"/>
          </a:xfrm>
          <a:prstGeom prst="rect">
            <a:avLst/>
          </a:prstGeom>
          <a:solidFill>
            <a:srgbClr val="00AEEF"/>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1755"/>
            <a:r>
              <a:rPr lang="pt-PT" sz="1200" b="1" dirty="0">
                <a:solidFill>
                  <a:schemeClr val="bg1"/>
                </a:solidFill>
                <a:latin typeface="Tw Cen MT"/>
              </a:rPr>
              <a:t>15 min</a:t>
            </a:r>
            <a:endParaRPr lang="en-US" dirty="0">
              <a:solidFill>
                <a:schemeClr val="bg1"/>
              </a:solidFill>
            </a:endParaRPr>
          </a:p>
        </p:txBody>
      </p:sp>
      <p:sp>
        <p:nvSpPr>
          <p:cNvPr id="9" name="Google Shape;118;p3">
            <a:extLst>
              <a:ext uri="{FF2B5EF4-FFF2-40B4-BE49-F238E27FC236}">
                <a16:creationId xmlns:a16="http://schemas.microsoft.com/office/drawing/2014/main" id="{5AE4F1AE-B939-3298-B3FC-EB8B9BD6DFED}"/>
              </a:ext>
            </a:extLst>
          </p:cNvPr>
          <p:cNvSpPr txBox="1"/>
          <p:nvPr/>
        </p:nvSpPr>
        <p:spPr>
          <a:xfrm>
            <a:off x="8380120" y="320512"/>
            <a:ext cx="389457" cy="375638"/>
          </a:xfrm>
          <a:prstGeom prst="rect">
            <a:avLst/>
          </a:prstGeom>
          <a:solidFill>
            <a:srgbClr val="00AEEF">
              <a:alpha val="61116"/>
            </a:srgbClr>
          </a:solidFill>
          <a:ln>
            <a:noFill/>
          </a:ln>
        </p:spPr>
        <p:txBody>
          <a:bodyPr spcFirstLastPara="1" wrap="square" lIns="0" tIns="9015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pt-PT" sz="1200" dirty="0">
              <a:solidFill>
                <a:schemeClr val="bg1"/>
              </a:solidFill>
              <a:latin typeface="Tw Cen MT" panose="020B0602020104020603" pitchFamily="34" charset="77"/>
            </a:endParaRPr>
          </a:p>
        </p:txBody>
      </p:sp>
      <p:pic>
        <p:nvPicPr>
          <p:cNvPr id="12" name="Imagem 22">
            <a:extLst>
              <a:ext uri="{FF2B5EF4-FFF2-40B4-BE49-F238E27FC236}">
                <a16:creationId xmlns:a16="http://schemas.microsoft.com/office/drawing/2014/main" id="{332220DF-36D8-9264-0828-5D662BEEF87C}"/>
              </a:ext>
            </a:extLst>
          </p:cNvPr>
          <p:cNvPicPr>
            <a:picLocks noChangeAspect="1"/>
          </p:cNvPicPr>
          <p:nvPr/>
        </p:nvPicPr>
        <p:blipFill>
          <a:blip r:embed="rId5"/>
          <a:stretch>
            <a:fillRect/>
          </a:stretch>
        </p:blipFill>
        <p:spPr>
          <a:xfrm>
            <a:off x="8460568" y="392672"/>
            <a:ext cx="241262" cy="241262"/>
          </a:xfrm>
          <a:prstGeom prst="rect">
            <a:avLst/>
          </a:prstGeom>
        </p:spPr>
      </p:pic>
      <p:sp>
        <p:nvSpPr>
          <p:cNvPr id="4" name="Rectangle 2">
            <a:extLst>
              <a:ext uri="{FF2B5EF4-FFF2-40B4-BE49-F238E27FC236}">
                <a16:creationId xmlns:a16="http://schemas.microsoft.com/office/drawing/2014/main" id="{B64DA697-DF26-7DA3-22EC-78646635E887}"/>
              </a:ext>
            </a:extLst>
          </p:cNvPr>
          <p:cNvSpPr/>
          <p:nvPr/>
        </p:nvSpPr>
        <p:spPr>
          <a:xfrm>
            <a:off x="322990" y="6588866"/>
            <a:ext cx="9174694" cy="161004"/>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latin typeface="Tw Cen MT" panose="020B0602020104020603" pitchFamily="34" charset="77"/>
            </a:endParaRPr>
          </a:p>
        </p:txBody>
      </p:sp>
    </p:spTree>
    <p:extLst>
      <p:ext uri="{BB962C8B-B14F-4D97-AF65-F5344CB8AC3E}">
        <p14:creationId xmlns:p14="http://schemas.microsoft.com/office/powerpoint/2010/main" val="2712267273"/>
      </p:ext>
    </p:extLst>
  </p:cSld>
  <p:clrMapOvr>
    <a:masterClrMapping/>
  </p:clrMapOvr>
  <p:transition spd="med"/>
</p:sld>
</file>

<file path=ppt/theme/theme1.xml><?xml version="1.0" encoding="utf-8"?>
<a:theme xmlns:a="http://schemas.openxmlformats.org/drawingml/2006/main" name="office theme">
  <a:themeElements>
    <a:clrScheme name="Tema do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o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1676</TotalTime>
  <Words>9476</Words>
  <Application>Microsoft Macintosh PowerPoint</Application>
  <PresentationFormat>A4 Paper (210x297 mm)</PresentationFormat>
  <Paragraphs>1087</Paragraphs>
  <Slides>65</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Aptos</vt:lpstr>
      <vt:lpstr>Arial</vt:lpstr>
      <vt:lpstr>Calibri</vt:lpstr>
      <vt:lpstr>CORESANSG-REGULAR</vt:lpstr>
      <vt:lpstr>Helvetica</vt:lpstr>
      <vt:lpstr>Proxima Nova Rg</vt:lpstr>
      <vt:lpstr>Times New Roman</vt:lpstr>
      <vt:lpstr>Tw Cen MT</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Sarayu Agarwal</cp:lastModifiedBy>
  <cp:revision>69</cp:revision>
  <dcterms:created xsi:type="dcterms:W3CDTF">2024-11-21T08:18:09Z</dcterms:created>
  <dcterms:modified xsi:type="dcterms:W3CDTF">2025-09-09T10:25:40Z</dcterms:modified>
</cp:coreProperties>
</file>